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5"/>
  </p:notesMasterIdLst>
  <p:sldIdLst>
    <p:sldId id="306" r:id="rId4"/>
    <p:sldId id="373" r:id="rId6"/>
    <p:sldId id="372" r:id="rId7"/>
    <p:sldId id="325" r:id="rId8"/>
    <p:sldId id="258" r:id="rId9"/>
    <p:sldId id="264" r:id="rId10"/>
    <p:sldId id="312" r:id="rId11"/>
    <p:sldId id="307" r:id="rId12"/>
    <p:sldId id="308" r:id="rId13"/>
    <p:sldId id="309" r:id="rId14"/>
    <p:sldId id="310" r:id="rId15"/>
    <p:sldId id="311" r:id="rId16"/>
    <p:sldId id="313" r:id="rId17"/>
    <p:sldId id="365" r:id="rId18"/>
    <p:sldId id="367" r:id="rId19"/>
    <p:sldId id="369" r:id="rId20"/>
    <p:sldId id="366" r:id="rId21"/>
    <p:sldId id="368" r:id="rId22"/>
    <p:sldId id="370" r:id="rId23"/>
    <p:sldId id="27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4921" autoAdjust="0"/>
  </p:normalViewPr>
  <p:slideViewPr>
    <p:cSldViewPr snapToGrid="0">
      <p:cViewPr varScale="1">
        <p:scale>
          <a:sx n="65" d="100"/>
          <a:sy n="65" d="100"/>
        </p:scale>
        <p:origin x="17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566151-3711-4271-A2F7-A965F194778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6C338B-59C0-4713-BA37-CD6A5DE06376}"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các</a:t>
            </a:r>
            <a:r>
              <a:rPr lang="en-US" dirty="0"/>
              <a:t> </a:t>
            </a:r>
            <a:r>
              <a:rPr lang="en-US" dirty="0" err="1"/>
              <a:t>số</a:t>
            </a:r>
            <a:r>
              <a:rPr lang="en-US" dirty="0"/>
              <a:t> </a:t>
            </a:r>
            <a:r>
              <a:rPr lang="en-US" dirty="0" err="1"/>
              <a:t>câu</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(VD </a:t>
            </a:r>
            <a:r>
              <a:rPr lang="en-US" dirty="0" err="1"/>
              <a:t>số</a:t>
            </a:r>
            <a:r>
              <a:rPr lang="en-US" dirty="0"/>
              <a:t> 1), click </a:t>
            </a:r>
            <a:r>
              <a:rPr lang="en-US" dirty="0" err="1"/>
              <a:t>tiếp</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trả</a:t>
            </a:r>
            <a:r>
              <a:rPr lang="en-US" dirty="0"/>
              <a:t> </a:t>
            </a:r>
            <a:r>
              <a:rPr lang="en-US" dirty="0" err="1"/>
              <a:t>lời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6C338B-59C0-4713-BA37-CD6A5DE06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42F4CBD-FCA8-4606-B545-782C727023E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99C6B9-7DFB-4444-9E29-E3486278616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42F4CBD-FCA8-4606-B545-782C727023E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99C6B9-7DFB-4444-9E29-E3486278616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42F4CBD-FCA8-4606-B545-782C727023E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99C6B9-7DFB-4444-9E29-E3486278616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en-US" altLang="zh-CN"/>
              <a:t>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日期占位符 3"/>
          <p:cNvSpPr>
            <a:spLocks noGrp="1"/>
          </p:cNvSpPr>
          <p:nvPr>
            <p:ph type="dt" sz="half" idx="10"/>
          </p:nvPr>
        </p:nvSpPr>
        <p:spPr/>
        <p:txBody>
          <a:bodyPr/>
          <a:lstStyle>
            <a:lvl1pPr>
              <a:defRPr/>
            </a:lvl1pPr>
          </a:lstStyle>
          <a:p>
            <a:pPr>
              <a:defRPr/>
            </a:pPr>
            <a:fld id="{291B353C-2310-4D52-8C8A-96237CB23E39}"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D12E9EB-A7D8-4AF8-9903-592F6C12120B}" type="slidenum">
              <a:rPr lang="zh-CN" altLang="en-US"/>
            </a:fld>
            <a:endParaRPr lang="zh-CN" altLang="en-US"/>
          </a:p>
        </p:txBody>
      </p:sp>
    </p:spTree>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42F4CBD-FCA8-4606-B545-782C727023E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99C6B9-7DFB-4444-9E29-E3486278616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rcRect t="8079" b="8079"/>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a:fillRect/>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842F4CBD-FCA8-4606-B545-782C727023E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B99C6B9-7DFB-4444-9E29-E3486278616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842F4CBD-FCA8-4606-B545-782C727023E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B99C6B9-7DFB-4444-9E29-E3486278616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42F4CBD-FCA8-4606-B545-782C727023E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B99C6B9-7DFB-4444-9E29-E3486278616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42F4CBD-FCA8-4606-B545-782C727023E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B99C6B9-7DFB-4444-9E29-E3486278616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42F4CBD-FCA8-4606-B545-782C727023E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B99C6B9-7DFB-4444-9E29-E3486278616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42F4CBD-FCA8-4606-B545-782C727023E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B99C6B9-7DFB-4444-9E29-E3486278616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42F4CBD-FCA8-4606-B545-782C727023E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99C6B9-7DFB-4444-9E29-E3486278616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42F4CBD-FCA8-4606-B545-782C727023E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99C6B9-7DFB-4444-9E29-E3486278616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rcRect l="8309" r="8309"/>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842F4CBD-FCA8-4606-B545-782C727023E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B99C6B9-7DFB-4444-9E29-E3486278616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842F4CBD-FCA8-4606-B545-782C727023E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B99C6B9-7DFB-4444-9E29-E3486278616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42F4CBD-FCA8-4606-B545-782C727023E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B99C6B9-7DFB-4444-9E29-E3486278616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42F4CBD-FCA8-4606-B545-782C727023E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B99C6B9-7DFB-4444-9E29-E3486278616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42F4CBD-FCA8-4606-B545-782C727023E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B99C6B9-7DFB-4444-9E29-E3486278616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42F4CBD-FCA8-4606-B545-782C727023E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B99C6B9-7DFB-4444-9E29-E3486278616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2.xml"/><Relationship Id="rId12" Type="http://schemas.openxmlformats.org/officeDocument/2006/relationships/image" Target="../media/image4.png"/><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fld>
            <a:endParaRPr lang="zh-CN" altLang="en-US"/>
          </a:p>
        </p:txBody>
      </p:sp>
      <p:pic>
        <p:nvPicPr>
          <p:cNvPr id="8" name="Picture 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254558" y="1690688"/>
            <a:ext cx="4067743" cy="3972479"/>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4.xml"/><Relationship Id="rId2" Type="http://schemas.openxmlformats.org/officeDocument/2006/relationships/image" Target="../media/image6.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5.xml"/><Relationship Id="rId2" Type="http://schemas.microsoft.com/office/2007/relationships/hdphoto" Target="../media/image28.wdp"/><Relationship Id="rId1" Type="http://schemas.openxmlformats.org/officeDocument/2006/relationships/image" Target="../media/image27.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5.xml"/><Relationship Id="rId2" Type="http://schemas.openxmlformats.org/officeDocument/2006/relationships/image" Target="../media/image36.jpeg"/><Relationship Id="rId1"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xml"/><Relationship Id="rId1" Type="http://schemas.openxmlformats.org/officeDocument/2006/relationships/image" Target="../media/image37.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15.xml"/><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5.xml"/><Relationship Id="rId3" Type="http://schemas.openxmlformats.org/officeDocument/2006/relationships/image" Target="../media/image45.png"/><Relationship Id="rId2" Type="http://schemas.microsoft.com/office/2007/relationships/hdphoto" Target="../media/image44.wdp"/><Relationship Id="rId1" Type="http://schemas.openxmlformats.org/officeDocument/2006/relationships/image" Target="../media/image43.pn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GIF"/><Relationship Id="rId3" Type="http://schemas.openxmlformats.org/officeDocument/2006/relationships/image" Target="../media/image48.jpeg"/><Relationship Id="rId2" Type="http://schemas.openxmlformats.org/officeDocument/2006/relationships/image" Target="../media/image47.GIF"/><Relationship Id="rId1" Type="http://schemas.openxmlformats.org/officeDocument/2006/relationships/image" Target="../media/image46.GI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5.xml"/><Relationship Id="rId2" Type="http://schemas.openxmlformats.org/officeDocument/2006/relationships/image" Target="../media/image52.png"/><Relationship Id="rId1"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5.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2.png"/><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3.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jpeg"/></Relationships>
</file>

<file path=ppt/slides/_rels/slide6.xml.rels><?xml version="1.0" encoding="UTF-8" standalone="yes"?>
<Relationships xmlns="http://schemas.openxmlformats.org/package/2006/relationships"><Relationship Id="rId9" Type="http://schemas.microsoft.com/office/2007/relationships/hdphoto" Target="../media/image24.wdp"/><Relationship Id="rId8" Type="http://schemas.openxmlformats.org/officeDocument/2006/relationships/image" Target="../media/image23.png"/><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7" Type="http://schemas.openxmlformats.org/officeDocument/2006/relationships/notesSlide" Target="../notesSlides/notesSlide5.xml"/><Relationship Id="rId16" Type="http://schemas.openxmlformats.org/officeDocument/2006/relationships/slideLayout" Target="../slideLayouts/slideLayout3.xml"/><Relationship Id="rId15" Type="http://schemas.openxmlformats.org/officeDocument/2006/relationships/image" Target="../media/image30.png"/><Relationship Id="rId14" Type="http://schemas.openxmlformats.org/officeDocument/2006/relationships/image" Target="../media/image29.png"/><Relationship Id="rId13" Type="http://schemas.microsoft.com/office/2007/relationships/hdphoto" Target="../media/image28.wdp"/><Relationship Id="rId12" Type="http://schemas.openxmlformats.org/officeDocument/2006/relationships/image" Target="../media/image27.png"/><Relationship Id="rId11" Type="http://schemas.microsoft.com/office/2007/relationships/hdphoto" Target="../media/image26.wdp"/><Relationship Id="rId10" Type="http://schemas.openxmlformats.org/officeDocument/2006/relationships/image" Target="../media/image25.png"/><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1.png"/><Relationship Id="rId2" Type="http://schemas.microsoft.com/office/2007/relationships/media" Target="../media/media2.mp4"/><Relationship Id="rId1" Type="http://schemas.openxmlformats.org/officeDocument/2006/relationships/video" Target="../media/media2.mp4"/></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5.xml"/><Relationship Id="rId3" Type="http://schemas.microsoft.com/office/2007/relationships/hdphoto" Target="../media/image34.wdp"/><Relationship Id="rId2" Type="http://schemas.openxmlformats.org/officeDocument/2006/relationships/image" Target="../media/image33.png"/><Relationship Id="rId1"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stretch>
            <a:fillRect/>
          </a:stretch>
        </p:blipFill>
        <p:spPr>
          <a:xfrm>
            <a:off x="930299" y="1067302"/>
            <a:ext cx="11150550" cy="3438442"/>
          </a:xfrm>
          <a:prstGeom prst="rect">
            <a:avLst/>
          </a:prstGeom>
        </p:spPr>
      </p:pic>
      <p:pic>
        <p:nvPicPr>
          <p:cNvPr id="16" name="Picture 15"/>
          <p:cNvPicPr>
            <a:picLocks noChangeAspect="1"/>
          </p:cNvPicPr>
          <p:nvPr/>
        </p:nvPicPr>
        <p:blipFill>
          <a:blip r:embed="rId2"/>
          <a:stretch>
            <a:fillRect/>
          </a:stretch>
        </p:blipFill>
        <p:spPr>
          <a:xfrm>
            <a:off x="5310655" y="4259163"/>
            <a:ext cx="2389839" cy="8352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6310" y="2046311"/>
            <a:ext cx="4486075" cy="584775"/>
          </a:xfrm>
          <a:custGeom>
            <a:avLst/>
            <a:gdLst>
              <a:gd name="connsiteX0" fmla="*/ 0 w 4486075"/>
              <a:gd name="connsiteY0" fmla="*/ 0 h 584775"/>
              <a:gd name="connsiteX1" fmla="*/ 4486075 w 4486075"/>
              <a:gd name="connsiteY1" fmla="*/ 0 h 584775"/>
              <a:gd name="connsiteX2" fmla="*/ 4486075 w 4486075"/>
              <a:gd name="connsiteY2" fmla="*/ 584775 h 584775"/>
              <a:gd name="connsiteX3" fmla="*/ 0 w 4486075"/>
              <a:gd name="connsiteY3" fmla="*/ 584775 h 584775"/>
              <a:gd name="connsiteX4" fmla="*/ 0 w 448607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584775" fill="none" extrusionOk="0">
                <a:moveTo>
                  <a:pt x="0" y="0"/>
                </a:moveTo>
                <a:cubicBezTo>
                  <a:pt x="686353" y="5222"/>
                  <a:pt x="4029674" y="24918"/>
                  <a:pt x="4486075" y="0"/>
                </a:cubicBezTo>
                <a:cubicBezTo>
                  <a:pt x="4443232" y="115750"/>
                  <a:pt x="4491750" y="445323"/>
                  <a:pt x="4486075" y="584775"/>
                </a:cubicBezTo>
                <a:cubicBezTo>
                  <a:pt x="3439611" y="420014"/>
                  <a:pt x="1846676" y="702925"/>
                  <a:pt x="0" y="584775"/>
                </a:cubicBezTo>
                <a:cubicBezTo>
                  <a:pt x="-7476" y="472120"/>
                  <a:pt x="34986" y="279470"/>
                  <a:pt x="0" y="0"/>
                </a:cubicBezTo>
                <a:close/>
              </a:path>
              <a:path w="4486075" h="584775" stroke="0" extrusionOk="0">
                <a:moveTo>
                  <a:pt x="0" y="0"/>
                </a:moveTo>
                <a:cubicBezTo>
                  <a:pt x="2000305" y="11849"/>
                  <a:pt x="3350604" y="-161459"/>
                  <a:pt x="4486075" y="0"/>
                </a:cubicBezTo>
                <a:cubicBezTo>
                  <a:pt x="4459629" y="254320"/>
                  <a:pt x="4443811" y="509640"/>
                  <a:pt x="4486075" y="584775"/>
                </a:cubicBezTo>
                <a:cubicBezTo>
                  <a:pt x="3865190" y="438915"/>
                  <a:pt x="1445089" y="506451"/>
                  <a:pt x="0" y="584775"/>
                </a:cubicBezTo>
                <a:cubicBezTo>
                  <a:pt x="19643" y="454944"/>
                  <a:pt x="-27143" y="222798"/>
                  <a:pt x="0" y="0"/>
                </a:cubicBezTo>
                <a:close/>
              </a:path>
            </a:pathLst>
          </a:custGeom>
          <a:solidFill>
            <a:srgbClr val="CCFF99"/>
          </a:solidFill>
          <a:ln w="38100">
            <a:solidFill>
              <a:srgbClr val="1FAE98"/>
            </a:solidFill>
            <a:prstDash val="sysDash"/>
          </a:ln>
        </p:spPr>
        <p:txBody>
          <a:bodyPr wrap="square">
            <a:spAutoFit/>
          </a:bodyPr>
          <a:lstStyle/>
          <a:p>
            <a:pPr lvl="0">
              <a:defRPr/>
            </a:pPr>
            <a:r>
              <a:rPr lang="vi-VN" sz="3200" dirty="0">
                <a:solidFill>
                  <a:prstClr val="black"/>
                </a:solidFill>
                <a:cs typeface="Arial" panose="020B0604020202020204" pitchFamily="34" charset="0"/>
              </a:rPr>
              <a:t>Nước mưa từ đâu ra?</a:t>
            </a:r>
            <a:endParaRPr lang="vi-VN" sz="3200" dirty="0">
              <a:solidFill>
                <a:prstClr val="black"/>
              </a:solidFill>
              <a:cs typeface="Arial" panose="020B0604020202020204" pitchFamily="34" charset="0"/>
            </a:endParaRPr>
          </a:p>
        </p:txBody>
      </p:sp>
      <p:sp>
        <p:nvSpPr>
          <p:cNvPr id="3" name="TextBox 2"/>
          <p:cNvSpPr txBox="1"/>
          <p:nvPr/>
        </p:nvSpPr>
        <p:spPr>
          <a:xfrm>
            <a:off x="4181475" y="3601122"/>
            <a:ext cx="7610475" cy="1569660"/>
          </a:xfrm>
          <a:custGeom>
            <a:avLst/>
            <a:gdLst>
              <a:gd name="connsiteX0" fmla="*/ 0 w 7610475"/>
              <a:gd name="connsiteY0" fmla="*/ 0 h 1569660"/>
              <a:gd name="connsiteX1" fmla="*/ 7610475 w 7610475"/>
              <a:gd name="connsiteY1" fmla="*/ 0 h 1569660"/>
              <a:gd name="connsiteX2" fmla="*/ 7610475 w 7610475"/>
              <a:gd name="connsiteY2" fmla="*/ 1569660 h 1569660"/>
              <a:gd name="connsiteX3" fmla="*/ 0 w 7610475"/>
              <a:gd name="connsiteY3" fmla="*/ 1569660 h 1569660"/>
              <a:gd name="connsiteX4" fmla="*/ 0 w 761047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0475" h="1569660" fill="none" extrusionOk="0">
                <a:moveTo>
                  <a:pt x="0" y="0"/>
                </a:moveTo>
                <a:cubicBezTo>
                  <a:pt x="3076550" y="5222"/>
                  <a:pt x="4528264" y="24918"/>
                  <a:pt x="7610475" y="0"/>
                </a:cubicBezTo>
                <a:cubicBezTo>
                  <a:pt x="7708036" y="257633"/>
                  <a:pt x="7562084" y="890565"/>
                  <a:pt x="7610475" y="1569660"/>
                </a:cubicBezTo>
                <a:cubicBezTo>
                  <a:pt x="4423906" y="1404899"/>
                  <a:pt x="2077294" y="1687810"/>
                  <a:pt x="0" y="1569660"/>
                </a:cubicBezTo>
                <a:cubicBezTo>
                  <a:pt x="-74708" y="1232144"/>
                  <a:pt x="128259" y="683735"/>
                  <a:pt x="0" y="0"/>
                </a:cubicBezTo>
                <a:close/>
              </a:path>
              <a:path w="7610475" h="1569660" stroke="0" extrusionOk="0">
                <a:moveTo>
                  <a:pt x="0" y="0"/>
                </a:moveTo>
                <a:cubicBezTo>
                  <a:pt x="1249485" y="11849"/>
                  <a:pt x="5001953" y="-161459"/>
                  <a:pt x="7610475" y="0"/>
                </a:cubicBezTo>
                <a:cubicBezTo>
                  <a:pt x="7584587" y="662121"/>
                  <a:pt x="7679887" y="1402874"/>
                  <a:pt x="7610475" y="1569660"/>
                </a:cubicBezTo>
                <a:cubicBezTo>
                  <a:pt x="5199979" y="1423800"/>
                  <a:pt x="847535" y="1491336"/>
                  <a:pt x="0" y="1569660"/>
                </a:cubicBezTo>
                <a:cubicBezTo>
                  <a:pt x="-36542" y="1287094"/>
                  <a:pt x="-117217" y="561160"/>
                  <a:pt x="0" y="0"/>
                </a:cubicBezTo>
                <a:close/>
              </a:path>
            </a:pathLst>
          </a:custGeom>
          <a:solidFill>
            <a:srgbClr val="CCFFFF"/>
          </a:solidFill>
          <a:ln w="38100">
            <a:solidFill>
              <a:srgbClr val="72EFA3"/>
            </a:solidFill>
            <a:prstDash val="sysDash"/>
          </a:ln>
        </p:spPr>
        <p:txBody>
          <a:bodyPr wrap="square">
            <a:spAutoFit/>
          </a:bodyPr>
          <a:lstStyle/>
          <a:p>
            <a:pPr lvl="0" algn="just"/>
            <a:r>
              <a:rPr lang="vi-VN" sz="3200" dirty="0">
                <a:solidFill>
                  <a:prstClr val="black"/>
                </a:solidFill>
                <a:cs typeface="Arial" panose="020B0604020202020204" pitchFamily="34" charset="0"/>
              </a:rPr>
              <a:t>Nước mưa được tạo ra từ đám mây đen do các hạt nước lớn trong đám mây đen rơi xuống.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p:cNvSpPr/>
          <p:nvPr/>
        </p:nvSpPr>
        <p:spPr>
          <a:xfrm>
            <a:off x="3654843" y="25875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pic>
        <p:nvPicPr>
          <p:cNvPr id="6" name="Picture 5" descr="A picture containing graphics, font, symbol, black&#10;&#10;Description automatically generated"/>
          <p:cNvPicPr>
            <a:picLocks noChangeAspect="1"/>
          </p:cNvPicPr>
          <p:nvPr/>
        </p:nvPicPr>
        <p:blipFill>
          <a:blip r:embed="rId1" cstate="hqprint">
            <a:extLst>
              <a:ext uri="{BEBA8EAE-BF5A-486C-A8C5-ECC9F3942E4B}">
                <a14:imgProps xmlns:a14="http://schemas.microsoft.com/office/drawing/2010/main">
                  <a14:imgLayer r:embed="rId2">
                    <a14:imgEffect>
                      <a14:saturation sat="300000"/>
                    </a14:imgEffect>
                  </a14:imgLayer>
                </a14:imgProps>
              </a:ext>
              <a:ext uri="{28A0092B-C50C-407E-A947-70E740481C1C}">
                <a14:useLocalDpi xmlns:a14="http://schemas.microsoft.com/office/drawing/2010/main" val="0"/>
              </a:ext>
            </a:extLst>
          </a:blip>
          <a:stretch>
            <a:fillRect/>
          </a:stretch>
        </p:blipFill>
        <p:spPr>
          <a:xfrm>
            <a:off x="5781675" y="1495425"/>
            <a:ext cx="904875" cy="2743200"/>
          </a:xfrm>
          <a:prstGeom prst="rect">
            <a:avLst/>
          </a:prstGeom>
        </p:spPr>
      </p:pic>
      <p:pic>
        <p:nvPicPr>
          <p:cNvPr id="7" name="Picture 6" descr="A picture containing graphics, font, symbol, black&#10;&#10;Description automatically generated"/>
          <p:cNvPicPr>
            <a:picLocks noChangeAspect="1"/>
          </p:cNvPicPr>
          <p:nvPr/>
        </p:nvPicPr>
        <p:blipFill>
          <a:blip r:embed="rId1" cstate="hqprint">
            <a:extLst>
              <a:ext uri="{BEBA8EAE-BF5A-486C-A8C5-ECC9F3942E4B}">
                <a14:imgProps xmlns:a14="http://schemas.microsoft.com/office/drawing/2010/main">
                  <a14:imgLayer r:embed="rId2">
                    <a14:imgEffect>
                      <a14:saturation sat="300000"/>
                    </a14:imgEffect>
                  </a14:imgLayer>
                </a14:imgProps>
              </a:ext>
              <a:ext uri="{28A0092B-C50C-407E-A947-70E740481C1C}">
                <a14:useLocalDpi xmlns:a14="http://schemas.microsoft.com/office/drawing/2010/main" val="0"/>
              </a:ext>
            </a:extLst>
          </a:blip>
          <a:stretch>
            <a:fillRect/>
          </a:stretch>
        </p:blipFill>
        <p:spPr>
          <a:xfrm>
            <a:off x="6238875" y="1533525"/>
            <a:ext cx="904875" cy="2743200"/>
          </a:xfrm>
          <a:prstGeom prst="rect">
            <a:avLst/>
          </a:prstGeom>
        </p:spPr>
      </p:pic>
      <p:pic>
        <p:nvPicPr>
          <p:cNvPr id="8" name="Picture 7" descr="A picture containing graphics, font, symbol, black&#10;&#10;Description automatically generated"/>
          <p:cNvPicPr>
            <a:picLocks noChangeAspect="1"/>
          </p:cNvPicPr>
          <p:nvPr/>
        </p:nvPicPr>
        <p:blipFill>
          <a:blip r:embed="rId1" cstate="hqprint">
            <a:extLst>
              <a:ext uri="{BEBA8EAE-BF5A-486C-A8C5-ECC9F3942E4B}">
                <a14:imgProps xmlns:a14="http://schemas.microsoft.com/office/drawing/2010/main">
                  <a14:imgLayer r:embed="rId2">
                    <a14:imgEffect>
                      <a14:saturation sat="300000"/>
                    </a14:imgEffect>
                  </a14:imgLayer>
                </a14:imgProps>
              </a:ext>
              <a:ext uri="{28A0092B-C50C-407E-A947-70E740481C1C}">
                <a14:useLocalDpi xmlns:a14="http://schemas.microsoft.com/office/drawing/2010/main" val="0"/>
              </a:ext>
            </a:extLst>
          </a:blip>
          <a:stretch>
            <a:fillRect/>
          </a:stretch>
        </p:blipFill>
        <p:spPr>
          <a:xfrm>
            <a:off x="6667500" y="1562100"/>
            <a:ext cx="904875" cy="274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0535" y="417536"/>
            <a:ext cx="5777865" cy="2062103"/>
          </a:xfrm>
          <a:custGeom>
            <a:avLst/>
            <a:gdLst>
              <a:gd name="connsiteX0" fmla="*/ 0 w 5777865"/>
              <a:gd name="connsiteY0" fmla="*/ 0 h 2062103"/>
              <a:gd name="connsiteX1" fmla="*/ 5777865 w 5777865"/>
              <a:gd name="connsiteY1" fmla="*/ 0 h 2062103"/>
              <a:gd name="connsiteX2" fmla="*/ 5777865 w 5777865"/>
              <a:gd name="connsiteY2" fmla="*/ 2062103 h 2062103"/>
              <a:gd name="connsiteX3" fmla="*/ 0 w 5777865"/>
              <a:gd name="connsiteY3" fmla="*/ 2062103 h 2062103"/>
              <a:gd name="connsiteX4" fmla="*/ 0 w 5777865"/>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7865" h="2062103" fill="none" extrusionOk="0">
                <a:moveTo>
                  <a:pt x="0" y="0"/>
                </a:moveTo>
                <a:cubicBezTo>
                  <a:pt x="2237793" y="5222"/>
                  <a:pt x="2963164" y="24918"/>
                  <a:pt x="5777865" y="0"/>
                </a:cubicBezTo>
                <a:cubicBezTo>
                  <a:pt x="5616620" y="602541"/>
                  <a:pt x="5734105" y="1321515"/>
                  <a:pt x="5777865" y="2062103"/>
                </a:cubicBezTo>
                <a:cubicBezTo>
                  <a:pt x="3168047" y="1897342"/>
                  <a:pt x="768778" y="2180253"/>
                  <a:pt x="0" y="2062103"/>
                </a:cubicBezTo>
                <a:cubicBezTo>
                  <a:pt x="-55725" y="1736798"/>
                  <a:pt x="17072" y="843718"/>
                  <a:pt x="0" y="0"/>
                </a:cubicBezTo>
                <a:close/>
              </a:path>
              <a:path w="5777865" h="2062103" stroke="0" extrusionOk="0">
                <a:moveTo>
                  <a:pt x="0" y="0"/>
                </a:moveTo>
                <a:cubicBezTo>
                  <a:pt x="2440083" y="11849"/>
                  <a:pt x="2988793" y="-161459"/>
                  <a:pt x="5777865" y="0"/>
                </a:cubicBezTo>
                <a:cubicBezTo>
                  <a:pt x="5780995" y="760657"/>
                  <a:pt x="5676689" y="1587749"/>
                  <a:pt x="5777865" y="2062103"/>
                </a:cubicBezTo>
                <a:cubicBezTo>
                  <a:pt x="4235805" y="1916243"/>
                  <a:pt x="761291" y="1983779"/>
                  <a:pt x="0" y="2062103"/>
                </a:cubicBezTo>
                <a:cubicBezTo>
                  <a:pt x="74291" y="1594718"/>
                  <a:pt x="168006" y="462477"/>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vi-VN" sz="3200" dirty="0">
                <a:solidFill>
                  <a:prstClr val="black"/>
                </a:solidFill>
                <a:cs typeface="Arial" panose="020B0604020202020204" pitchFamily="34" charset="0"/>
              </a:rPr>
              <a:t>Sự chuyển thể nào của nước diễn ra trong tự nhiên? Sự chuyển thể đó có lặp đi lặp lại không?</a:t>
            </a:r>
            <a:endParaRPr lang="vi-VN" sz="3200" dirty="0">
              <a:solidFill>
                <a:prstClr val="black"/>
              </a:solidFill>
              <a:cs typeface="Arial" panose="020B0604020202020204" pitchFamily="34" charset="0"/>
            </a:endParaRPr>
          </a:p>
        </p:txBody>
      </p:sp>
      <p:sp>
        <p:nvSpPr>
          <p:cNvPr id="3" name="TextBox 2"/>
          <p:cNvSpPr txBox="1"/>
          <p:nvPr/>
        </p:nvSpPr>
        <p:spPr>
          <a:xfrm>
            <a:off x="3286125" y="3505872"/>
            <a:ext cx="7610475" cy="2062103"/>
          </a:xfrm>
          <a:custGeom>
            <a:avLst/>
            <a:gdLst>
              <a:gd name="connsiteX0" fmla="*/ 0 w 7610475"/>
              <a:gd name="connsiteY0" fmla="*/ 0 h 2062103"/>
              <a:gd name="connsiteX1" fmla="*/ 7610475 w 7610475"/>
              <a:gd name="connsiteY1" fmla="*/ 0 h 2062103"/>
              <a:gd name="connsiteX2" fmla="*/ 7610475 w 7610475"/>
              <a:gd name="connsiteY2" fmla="*/ 2062103 h 2062103"/>
              <a:gd name="connsiteX3" fmla="*/ 0 w 7610475"/>
              <a:gd name="connsiteY3" fmla="*/ 2062103 h 2062103"/>
              <a:gd name="connsiteX4" fmla="*/ 0 w 7610475"/>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0475" h="2062103" fill="none" extrusionOk="0">
                <a:moveTo>
                  <a:pt x="0" y="0"/>
                </a:moveTo>
                <a:cubicBezTo>
                  <a:pt x="3076550" y="5222"/>
                  <a:pt x="4528264" y="24918"/>
                  <a:pt x="7610475" y="0"/>
                </a:cubicBezTo>
                <a:cubicBezTo>
                  <a:pt x="7449230" y="602541"/>
                  <a:pt x="7566715" y="1321515"/>
                  <a:pt x="7610475" y="2062103"/>
                </a:cubicBezTo>
                <a:cubicBezTo>
                  <a:pt x="4423906" y="1897342"/>
                  <a:pt x="2077294" y="2180253"/>
                  <a:pt x="0" y="2062103"/>
                </a:cubicBezTo>
                <a:cubicBezTo>
                  <a:pt x="-55725" y="1736798"/>
                  <a:pt x="17072" y="843718"/>
                  <a:pt x="0" y="0"/>
                </a:cubicBezTo>
                <a:close/>
              </a:path>
              <a:path w="7610475" h="2062103" stroke="0" extrusionOk="0">
                <a:moveTo>
                  <a:pt x="0" y="0"/>
                </a:moveTo>
                <a:cubicBezTo>
                  <a:pt x="1249485" y="11849"/>
                  <a:pt x="5001953" y="-161459"/>
                  <a:pt x="7610475" y="0"/>
                </a:cubicBezTo>
                <a:cubicBezTo>
                  <a:pt x="7613605" y="760657"/>
                  <a:pt x="7509299" y="1587749"/>
                  <a:pt x="7610475" y="2062103"/>
                </a:cubicBezTo>
                <a:cubicBezTo>
                  <a:pt x="5199979" y="1916243"/>
                  <a:pt x="847535" y="1983779"/>
                  <a:pt x="0" y="2062103"/>
                </a:cubicBezTo>
                <a:cubicBezTo>
                  <a:pt x="74291" y="1594718"/>
                  <a:pt x="168006" y="462477"/>
                  <a:pt x="0" y="0"/>
                </a:cubicBezTo>
                <a:close/>
              </a:path>
            </a:pathLst>
          </a:custGeom>
          <a:solidFill>
            <a:srgbClr val="CCFFFF"/>
          </a:solidFill>
          <a:ln w="38100">
            <a:solidFill>
              <a:srgbClr val="72EFA3"/>
            </a:solidFill>
            <a:prstDash val="sysDash"/>
          </a:ln>
        </p:spPr>
        <p:txBody>
          <a:bodyPr wrap="square">
            <a:spAutoFit/>
          </a:bodyPr>
          <a:lstStyle/>
          <a:p>
            <a:pPr marL="457200" lvl="0" indent="-457200" algn="just">
              <a:buFont typeface="Arial" panose="020B0604020202020204" pitchFamily="34" charset="0"/>
              <a:buChar char="•"/>
            </a:pPr>
            <a:r>
              <a:rPr lang="vi-VN" sz="3200" dirty="0">
                <a:solidFill>
                  <a:prstClr val="black"/>
                </a:solidFill>
                <a:cs typeface="Arial" panose="020B0604020202020204" pitchFamily="34" charset="0"/>
              </a:rPr>
              <a:t>Có hai sự chuyển thể của nước diễn ra trong tự nhiên là: thể lỏng thành thể khí (hơi) và thể khí thành thể lỏng.</a:t>
            </a:r>
            <a:endParaRPr lang="en-US" sz="3200" dirty="0">
              <a:solidFill>
                <a:prstClr val="black"/>
              </a:solidFill>
              <a:cs typeface="Arial" panose="020B0604020202020204" pitchFamily="34" charset="0"/>
            </a:endParaRPr>
          </a:p>
          <a:p>
            <a:pPr marL="457200" lvl="0" indent="-457200" algn="just">
              <a:buFont typeface="Arial" panose="020B0604020202020204" pitchFamily="34" charset="0"/>
              <a:buChar char="•"/>
            </a:pPr>
            <a:r>
              <a:rPr lang="vi-VN" sz="3200" dirty="0">
                <a:solidFill>
                  <a:prstClr val="black"/>
                </a:solidFill>
                <a:cs typeface="Arial" panose="020B0604020202020204" pitchFamily="34" charset="0"/>
              </a:rPr>
              <a:t>Sự chuyển thể đó được lặp đi lặp lại.</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p:cNvSpPr/>
          <p:nvPr/>
        </p:nvSpPr>
        <p:spPr>
          <a:xfrm>
            <a:off x="2902368" y="23780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pic>
        <p:nvPicPr>
          <p:cNvPr id="9" name="Picture 8"/>
          <p:cNvPicPr>
            <a:picLocks noChangeAspect="1"/>
          </p:cNvPicPr>
          <p:nvPr/>
        </p:nvPicPr>
        <p:blipFill>
          <a:blip r:embed="rId1"/>
          <a:stretch>
            <a:fillRect/>
          </a:stretch>
        </p:blipFill>
        <p:spPr>
          <a:xfrm>
            <a:off x="6677025" y="523875"/>
            <a:ext cx="1466850" cy="2800350"/>
          </a:xfrm>
          <a:prstGeom prst="rect">
            <a:avLst/>
          </a:prstGeom>
        </p:spPr>
      </p:pic>
      <p:pic>
        <p:nvPicPr>
          <p:cNvPr id="1026" name="Picture 2" descr="Giải thích sự tạo thành giọt nước đọng trên lá cây vào ban đêm - Networks  Business Online Việt Nam &amp; International VH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6313" y="1395413"/>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0535" y="417536"/>
            <a:ext cx="5777865" cy="1569660"/>
          </a:xfrm>
          <a:custGeom>
            <a:avLst/>
            <a:gdLst>
              <a:gd name="connsiteX0" fmla="*/ 0 w 5777865"/>
              <a:gd name="connsiteY0" fmla="*/ 0 h 1569660"/>
              <a:gd name="connsiteX1" fmla="*/ 5777865 w 5777865"/>
              <a:gd name="connsiteY1" fmla="*/ 0 h 1569660"/>
              <a:gd name="connsiteX2" fmla="*/ 5777865 w 5777865"/>
              <a:gd name="connsiteY2" fmla="*/ 1569660 h 1569660"/>
              <a:gd name="connsiteX3" fmla="*/ 0 w 5777865"/>
              <a:gd name="connsiteY3" fmla="*/ 1569660 h 1569660"/>
              <a:gd name="connsiteX4" fmla="*/ 0 w 577786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7865" h="1569660" fill="none" extrusionOk="0">
                <a:moveTo>
                  <a:pt x="0" y="0"/>
                </a:moveTo>
                <a:cubicBezTo>
                  <a:pt x="2237793" y="5222"/>
                  <a:pt x="2963164" y="24918"/>
                  <a:pt x="5777865" y="0"/>
                </a:cubicBezTo>
                <a:cubicBezTo>
                  <a:pt x="5875426" y="257633"/>
                  <a:pt x="5729474" y="890565"/>
                  <a:pt x="5777865" y="1569660"/>
                </a:cubicBezTo>
                <a:cubicBezTo>
                  <a:pt x="3168047" y="1404899"/>
                  <a:pt x="768778" y="1687810"/>
                  <a:pt x="0" y="1569660"/>
                </a:cubicBezTo>
                <a:cubicBezTo>
                  <a:pt x="-74708" y="1232144"/>
                  <a:pt x="128259" y="683735"/>
                  <a:pt x="0" y="0"/>
                </a:cubicBezTo>
                <a:close/>
              </a:path>
              <a:path w="5777865" h="1569660" stroke="0" extrusionOk="0">
                <a:moveTo>
                  <a:pt x="0" y="0"/>
                </a:moveTo>
                <a:cubicBezTo>
                  <a:pt x="2440083" y="11849"/>
                  <a:pt x="2988793" y="-161459"/>
                  <a:pt x="5777865" y="0"/>
                </a:cubicBezTo>
                <a:cubicBezTo>
                  <a:pt x="5751977" y="662121"/>
                  <a:pt x="5847277" y="1402874"/>
                  <a:pt x="5777865" y="1569660"/>
                </a:cubicBezTo>
                <a:cubicBezTo>
                  <a:pt x="4235805" y="1423800"/>
                  <a:pt x="761291" y="1491336"/>
                  <a:pt x="0" y="1569660"/>
                </a:cubicBezTo>
                <a:cubicBezTo>
                  <a:pt x="-36542" y="1287094"/>
                  <a:pt x="-117217" y="561160"/>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vi-VN" sz="3200" dirty="0">
                <a:solidFill>
                  <a:prstClr val="black"/>
                </a:solidFill>
                <a:cs typeface="Arial" panose="020B0604020202020204" pitchFamily="34" charset="0"/>
              </a:rPr>
              <a:t>Vì sao "vòng tuần hoàn của nước trong tự nhiên" quan trọng đối với chúng ta?</a:t>
            </a:r>
            <a:endParaRPr lang="vi-VN" sz="3200" dirty="0">
              <a:solidFill>
                <a:prstClr val="black"/>
              </a:solidFill>
              <a:cs typeface="Arial" panose="020B0604020202020204" pitchFamily="34" charset="0"/>
            </a:endParaRPr>
          </a:p>
        </p:txBody>
      </p:sp>
      <p:sp>
        <p:nvSpPr>
          <p:cNvPr id="3" name="TextBox 2"/>
          <p:cNvSpPr txBox="1"/>
          <p:nvPr/>
        </p:nvSpPr>
        <p:spPr>
          <a:xfrm>
            <a:off x="3314700" y="2915322"/>
            <a:ext cx="7924800" cy="3046988"/>
          </a:xfrm>
          <a:custGeom>
            <a:avLst/>
            <a:gdLst>
              <a:gd name="connsiteX0" fmla="*/ 0 w 7924800"/>
              <a:gd name="connsiteY0" fmla="*/ 0 h 3046988"/>
              <a:gd name="connsiteX1" fmla="*/ 7924800 w 7924800"/>
              <a:gd name="connsiteY1" fmla="*/ 0 h 3046988"/>
              <a:gd name="connsiteX2" fmla="*/ 7924800 w 7924800"/>
              <a:gd name="connsiteY2" fmla="*/ 3046988 h 3046988"/>
              <a:gd name="connsiteX3" fmla="*/ 0 w 7924800"/>
              <a:gd name="connsiteY3" fmla="*/ 3046988 h 3046988"/>
              <a:gd name="connsiteX4" fmla="*/ 0 w 7924800"/>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0" h="3046988" fill="none" extrusionOk="0">
                <a:moveTo>
                  <a:pt x="0" y="0"/>
                </a:moveTo>
                <a:cubicBezTo>
                  <a:pt x="3191824" y="5222"/>
                  <a:pt x="5931338" y="24918"/>
                  <a:pt x="7924800" y="0"/>
                </a:cubicBezTo>
                <a:cubicBezTo>
                  <a:pt x="7763555" y="1071537"/>
                  <a:pt x="7881040" y="2405261"/>
                  <a:pt x="7924800" y="3046988"/>
                </a:cubicBezTo>
                <a:cubicBezTo>
                  <a:pt x="5480191" y="2882227"/>
                  <a:pt x="3526019" y="3165138"/>
                  <a:pt x="0" y="3046988"/>
                </a:cubicBezTo>
                <a:cubicBezTo>
                  <a:pt x="-55725" y="1822382"/>
                  <a:pt x="17072" y="646376"/>
                  <a:pt x="0" y="0"/>
                </a:cubicBezTo>
                <a:close/>
              </a:path>
              <a:path w="7924800" h="3046988" stroke="0" extrusionOk="0">
                <a:moveTo>
                  <a:pt x="0" y="0"/>
                </a:moveTo>
                <a:cubicBezTo>
                  <a:pt x="3022091" y="11849"/>
                  <a:pt x="4896267" y="-161459"/>
                  <a:pt x="7924800" y="0"/>
                </a:cubicBezTo>
                <a:cubicBezTo>
                  <a:pt x="7927930" y="810180"/>
                  <a:pt x="7823624" y="1773659"/>
                  <a:pt x="7924800" y="3046988"/>
                </a:cubicBezTo>
                <a:cubicBezTo>
                  <a:pt x="5783844" y="2901128"/>
                  <a:pt x="2090517" y="2968664"/>
                  <a:pt x="0" y="3046988"/>
                </a:cubicBezTo>
                <a:cubicBezTo>
                  <a:pt x="74291" y="1544563"/>
                  <a:pt x="168006" y="966076"/>
                  <a:pt x="0" y="0"/>
                </a:cubicBezTo>
                <a:close/>
              </a:path>
            </a:pathLst>
          </a:custGeom>
          <a:solidFill>
            <a:srgbClr val="CCFFFF"/>
          </a:solidFill>
          <a:ln w="38100">
            <a:solidFill>
              <a:srgbClr val="72EFA3"/>
            </a:solidFill>
            <a:prstDash val="sysDash"/>
          </a:ln>
        </p:spPr>
        <p:txBody>
          <a:bodyPr wrap="square">
            <a:spAutoFit/>
          </a:bodyPr>
          <a:lstStyle/>
          <a:p>
            <a:pPr lvl="0" algn="just"/>
            <a:r>
              <a:rPr lang="en-US" sz="3200" dirty="0">
                <a:solidFill>
                  <a:prstClr val="black"/>
                </a:solidFill>
                <a:cs typeface="Arial" panose="020B0604020202020204" pitchFamily="34" charset="0"/>
              </a:rPr>
              <a:t>“</a:t>
            </a:r>
            <a:r>
              <a:rPr lang="vi-VN" sz="3200" dirty="0">
                <a:solidFill>
                  <a:prstClr val="black"/>
                </a:solidFill>
                <a:cs typeface="Arial" panose="020B0604020202020204" pitchFamily="34" charset="0"/>
              </a:rPr>
              <a:t>Vòng tuần hoàn của nước trong tự nhiên" quan trọng đối với chúng ta vì nước trên Trái Đất sẽ không bị mất đi; nước ở mặt đất, sông, hồ, biển,... sau một chu trình lại trở về và chúng ta lại có nước cho sinh hoạt, sản xuất...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p:cNvSpPr/>
          <p:nvPr/>
        </p:nvSpPr>
        <p:spPr>
          <a:xfrm>
            <a:off x="2473743" y="19684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1485" y="322286"/>
            <a:ext cx="11092815" cy="954107"/>
          </a:xfrm>
          <a:custGeom>
            <a:avLst/>
            <a:gdLst>
              <a:gd name="connsiteX0" fmla="*/ 0 w 11092815"/>
              <a:gd name="connsiteY0" fmla="*/ 0 h 954107"/>
              <a:gd name="connsiteX1" fmla="*/ 11092815 w 11092815"/>
              <a:gd name="connsiteY1" fmla="*/ 0 h 954107"/>
              <a:gd name="connsiteX2" fmla="*/ 11092815 w 11092815"/>
              <a:gd name="connsiteY2" fmla="*/ 954107 h 954107"/>
              <a:gd name="connsiteX3" fmla="*/ 0 w 11092815"/>
              <a:gd name="connsiteY3" fmla="*/ 954107 h 954107"/>
              <a:gd name="connsiteX4" fmla="*/ 0 w 11092815"/>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2815" h="954107" fill="none" extrusionOk="0">
                <a:moveTo>
                  <a:pt x="0" y="0"/>
                </a:moveTo>
                <a:cubicBezTo>
                  <a:pt x="3798338" y="5222"/>
                  <a:pt x="9331480" y="24918"/>
                  <a:pt x="11092815" y="0"/>
                </a:cubicBezTo>
                <a:cubicBezTo>
                  <a:pt x="11118123" y="365569"/>
                  <a:pt x="11127360" y="532638"/>
                  <a:pt x="11092815" y="954107"/>
                </a:cubicBezTo>
                <a:cubicBezTo>
                  <a:pt x="6572451" y="789346"/>
                  <a:pt x="3480681" y="1072257"/>
                  <a:pt x="0" y="954107"/>
                </a:cubicBezTo>
                <a:cubicBezTo>
                  <a:pt x="25104" y="519547"/>
                  <a:pt x="34190" y="155245"/>
                  <a:pt x="0" y="0"/>
                </a:cubicBezTo>
                <a:close/>
              </a:path>
              <a:path w="11092815" h="954107" stroke="0" extrusionOk="0">
                <a:moveTo>
                  <a:pt x="0" y="0"/>
                </a:moveTo>
                <a:cubicBezTo>
                  <a:pt x="4651843" y="11849"/>
                  <a:pt x="6401318" y="-161459"/>
                  <a:pt x="11092815" y="0"/>
                </a:cubicBezTo>
                <a:cubicBezTo>
                  <a:pt x="11016999" y="168997"/>
                  <a:pt x="11045780" y="796602"/>
                  <a:pt x="11092815" y="954107"/>
                </a:cubicBezTo>
                <a:cubicBezTo>
                  <a:pt x="9677356" y="808247"/>
                  <a:pt x="3274265" y="875783"/>
                  <a:pt x="0" y="954107"/>
                </a:cubicBezTo>
                <a:cubicBezTo>
                  <a:pt x="-25366" y="710691"/>
                  <a:pt x="-56101" y="157707"/>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en-US" sz="2800" b="1" dirty="0">
                <a:solidFill>
                  <a:prstClr val="black"/>
                </a:solidFill>
                <a:latin typeface="Calibri" panose="020F0502020204030204" pitchFamily="34" charset="0"/>
                <a:cs typeface="Calibri" panose="020F0502020204030204" pitchFamily="34" charset="0"/>
              </a:rPr>
              <a:t>2. </a:t>
            </a:r>
            <a:r>
              <a:rPr lang="vi-VN" sz="2800" b="1" dirty="0">
                <a:solidFill>
                  <a:prstClr val="black"/>
                </a:solidFill>
                <a:latin typeface="Calibri" panose="020F0502020204030204" pitchFamily="34" charset="0"/>
                <a:cs typeface="Calibri" panose="020F0502020204030204" pitchFamily="34" charset="0"/>
              </a:rPr>
              <a:t>Vẽ sơ đồ “vòng tuần hoàn của nước trong tự nhiên” theo gợi ý ở hình 7 và hoàn thiện hình bằng cách trả lời các câu hỏi sau:</a:t>
            </a:r>
            <a:endParaRPr lang="vi-VN" sz="2800" b="1" dirty="0">
              <a:solidFill>
                <a:prstClr val="black"/>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1"/>
          <a:stretch>
            <a:fillRect/>
          </a:stretch>
        </p:blipFill>
        <p:spPr>
          <a:xfrm>
            <a:off x="799135" y="1416339"/>
            <a:ext cx="4688230" cy="5054022"/>
          </a:xfrm>
          <a:prstGeom prst="rect">
            <a:avLst/>
          </a:prstGeom>
        </p:spPr>
      </p:pic>
      <p:sp>
        <p:nvSpPr>
          <p:cNvPr id="10" name="TextBox 9"/>
          <p:cNvSpPr txBox="1"/>
          <p:nvPr/>
        </p:nvSpPr>
        <p:spPr>
          <a:xfrm>
            <a:off x="5476875" y="1914525"/>
            <a:ext cx="6267450" cy="2677656"/>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Từ nào trong các từ: hơi nước, mây đen, mây trắng, giọt mưa phù hợp với ô chữ A, B, C, D?</a:t>
            </a:r>
            <a:endParaRPr lang="en-US" sz="2800" b="1" dirty="0">
              <a:solidFill>
                <a:srgbClr val="00206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Từ nào trong các từ in đậm ở hình 6 phù hợp với các số (1), (2), (3), (4), (5) trên hình 7?</a:t>
            </a:r>
            <a:endParaRPr lang="vi-VN" sz="2800" b="1"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barn(inVertical)">
                                      <p:cBhvr>
                                        <p:cTn id="18" dur="500"/>
                                        <p:tgtEl>
                                          <p:spTgt spid="10">
                                            <p:txEl>
                                              <p:pRg st="0" end="0"/>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barn(inVertical)">
                                      <p:cBhvr>
                                        <p:cTn id="2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172464" y="347826"/>
            <a:ext cx="5745503" cy="6193787"/>
          </a:xfrm>
          <a:prstGeom prst="rect">
            <a:avLst/>
          </a:prstGeom>
        </p:spPr>
      </p:pic>
      <p:sp>
        <p:nvSpPr>
          <p:cNvPr id="4" name="Rectangle: Rounded Corners 3"/>
          <p:cNvSpPr/>
          <p:nvPr/>
        </p:nvSpPr>
        <p:spPr>
          <a:xfrm>
            <a:off x="2979506" y="3626778"/>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Hơi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nước</a:t>
            </a:r>
            <a:endParaRPr lang="en-US" sz="2400" b="1" dirty="0">
              <a:solidFill>
                <a:srgbClr val="FF0000"/>
              </a:solidFill>
              <a:latin typeface="Calibri" panose="020F0502020204030204" pitchFamily="34" charset="0"/>
              <a:cs typeface="Calibri" panose="020F0502020204030204" pitchFamily="34" charset="0"/>
            </a:endParaRPr>
          </a:p>
        </p:txBody>
      </p:sp>
      <p:sp>
        <p:nvSpPr>
          <p:cNvPr id="5" name="Rectangle: Rounded Corners 4"/>
          <p:cNvSpPr/>
          <p:nvPr/>
        </p:nvSpPr>
        <p:spPr>
          <a:xfrm>
            <a:off x="3339102" y="1089061"/>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Mây</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trắng</a:t>
            </a:r>
            <a:endParaRPr lang="en-US" sz="2400" b="1" dirty="0">
              <a:solidFill>
                <a:srgbClr val="FF0000"/>
              </a:solidFill>
              <a:latin typeface="Calibri" panose="020F0502020204030204" pitchFamily="34" charset="0"/>
              <a:cs typeface="Calibri" panose="020F0502020204030204" pitchFamily="34" charset="0"/>
            </a:endParaRPr>
          </a:p>
        </p:txBody>
      </p:sp>
      <p:sp>
        <p:nvSpPr>
          <p:cNvPr id="6" name="Rectangle: Rounded Corners 5"/>
          <p:cNvSpPr/>
          <p:nvPr/>
        </p:nvSpPr>
        <p:spPr>
          <a:xfrm>
            <a:off x="7017250" y="1078786"/>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Mây</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đen</a:t>
            </a:r>
            <a:endParaRPr lang="en-US" sz="2400" b="1" dirty="0">
              <a:solidFill>
                <a:srgbClr val="FF0000"/>
              </a:solidFill>
              <a:latin typeface="Calibri" panose="020F0502020204030204" pitchFamily="34" charset="0"/>
              <a:cs typeface="Calibri" panose="020F0502020204030204" pitchFamily="34" charset="0"/>
            </a:endParaRPr>
          </a:p>
        </p:txBody>
      </p:sp>
      <p:sp>
        <p:nvSpPr>
          <p:cNvPr id="7" name="Rectangle: Rounded Corners 6"/>
          <p:cNvSpPr/>
          <p:nvPr/>
        </p:nvSpPr>
        <p:spPr>
          <a:xfrm>
            <a:off x="7459039" y="3637052"/>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Giọt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mưa</a:t>
            </a:r>
            <a:endParaRPr lang="en-US" sz="2400" b="1" dirty="0">
              <a:solidFill>
                <a:srgbClr val="FF0000"/>
              </a:solidFill>
              <a:latin typeface="Calibri" panose="020F0502020204030204" pitchFamily="34" charset="0"/>
              <a:cs typeface="Calibri" panose="020F0502020204030204" pitchFamily="34" charset="0"/>
            </a:endParaRPr>
          </a:p>
        </p:txBody>
      </p:sp>
      <p:sp>
        <p:nvSpPr>
          <p:cNvPr id="8" name="TextBox 7"/>
          <p:cNvSpPr txBox="1"/>
          <p:nvPr/>
        </p:nvSpPr>
        <p:spPr>
          <a:xfrm rot="19730089">
            <a:off x="3554858" y="4397339"/>
            <a:ext cx="760288" cy="830997"/>
          </a:xfrm>
          <a:prstGeom prst="rect">
            <a:avLst/>
          </a:prstGeom>
          <a:noFill/>
        </p:spPr>
        <p:txBody>
          <a:bodyPr wrap="square" rtlCol="0">
            <a:spAutoFit/>
          </a:bodyPr>
          <a:lstStyle/>
          <a:p>
            <a:pPr algn="ctr"/>
            <a:r>
              <a:rPr lang="en-US" sz="2400" b="1" dirty="0">
                <a:solidFill>
                  <a:srgbClr val="002060"/>
                </a:solidFill>
                <a:latin typeface="Calibri" panose="020F0502020204030204" pitchFamily="34" charset="0"/>
                <a:cs typeface="Calibri" panose="020F0502020204030204" pitchFamily="34" charset="0"/>
              </a:rPr>
              <a:t>bay </a:t>
            </a:r>
            <a:r>
              <a:rPr lang="en-US" sz="2400" b="1" dirty="0" err="1">
                <a:solidFill>
                  <a:srgbClr val="002060"/>
                </a:solidFill>
                <a:latin typeface="Calibri" panose="020F0502020204030204" pitchFamily="34" charset="0"/>
                <a:cs typeface="Calibri" panose="020F0502020204030204" pitchFamily="34" charset="0"/>
              </a:rPr>
              <a:t>hơi</a:t>
            </a:r>
            <a:endParaRPr lang="en-US" sz="2400" b="1" dirty="0">
              <a:solidFill>
                <a:srgbClr val="002060"/>
              </a:solidFill>
              <a:latin typeface="Calibri" panose="020F0502020204030204" pitchFamily="34" charset="0"/>
              <a:cs typeface="Calibri" panose="020F0502020204030204" pitchFamily="34" charset="0"/>
            </a:endParaRPr>
          </a:p>
        </p:txBody>
      </p:sp>
      <p:sp>
        <p:nvSpPr>
          <p:cNvPr id="12" name="TextBox 11"/>
          <p:cNvSpPr txBox="1"/>
          <p:nvPr/>
        </p:nvSpPr>
        <p:spPr>
          <a:xfrm rot="425250">
            <a:off x="2578531" y="2333040"/>
            <a:ext cx="1080291" cy="830997"/>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ngưng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a:t>
            </a:r>
            <a:endParaRPr lang="en-US" sz="2400" b="1" dirty="0">
              <a:solidFill>
                <a:srgbClr val="002060"/>
              </a:solidFill>
              <a:latin typeface="Calibri" panose="020F0502020204030204" pitchFamily="34" charset="0"/>
              <a:cs typeface="Calibri" panose="020F0502020204030204" pitchFamily="34" charset="0"/>
            </a:endParaRPr>
          </a:p>
        </p:txBody>
      </p:sp>
      <p:sp>
        <p:nvSpPr>
          <p:cNvPr id="13" name="TextBox 12"/>
          <p:cNvSpPr txBox="1"/>
          <p:nvPr/>
        </p:nvSpPr>
        <p:spPr>
          <a:xfrm rot="3460605">
            <a:off x="3749784" y="-173316"/>
            <a:ext cx="1080291" cy="1569660"/>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Tiếp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ngưng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a:t>
            </a:r>
            <a:endParaRPr lang="en-US" sz="2400" b="1" dirty="0">
              <a:solidFill>
                <a:srgbClr val="002060"/>
              </a:solidFill>
              <a:latin typeface="Calibri" panose="020F0502020204030204" pitchFamily="34" charset="0"/>
              <a:cs typeface="Calibri" panose="020F0502020204030204" pitchFamily="34" charset="0"/>
            </a:endParaRPr>
          </a:p>
        </p:txBody>
      </p:sp>
      <p:sp>
        <p:nvSpPr>
          <p:cNvPr id="14" name="TextBox 13"/>
          <p:cNvSpPr txBox="1"/>
          <p:nvPr/>
        </p:nvSpPr>
        <p:spPr>
          <a:xfrm rot="20570414">
            <a:off x="8434801" y="2445787"/>
            <a:ext cx="1080291" cy="461665"/>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mưa</a:t>
            </a:r>
            <a:endParaRPr lang="en-US" sz="2400" b="1" dirty="0">
              <a:solidFill>
                <a:srgbClr val="002060"/>
              </a:solidFill>
              <a:latin typeface="Calibri" panose="020F0502020204030204" pitchFamily="34" charset="0"/>
              <a:cs typeface="Calibri" panose="020F0502020204030204" pitchFamily="34" charset="0"/>
            </a:endParaRPr>
          </a:p>
        </p:txBody>
      </p:sp>
      <p:sp>
        <p:nvSpPr>
          <p:cNvPr id="15" name="TextBox 14"/>
          <p:cNvSpPr txBox="1"/>
          <p:nvPr/>
        </p:nvSpPr>
        <p:spPr>
          <a:xfrm rot="895827">
            <a:off x="7725884" y="4397877"/>
            <a:ext cx="1080291" cy="461665"/>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trở</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về</a:t>
            </a:r>
            <a:endParaRPr lang="en-US" sz="2400" b="1"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8"/>
          <p:cNvSpPr/>
          <p:nvPr/>
        </p:nvSpPr>
        <p:spPr>
          <a:xfrm>
            <a:off x="1800665" y="739739"/>
            <a:ext cx="8243667" cy="4015141"/>
          </a:xfrm>
          <a:custGeom>
            <a:avLst/>
            <a:gdLst>
              <a:gd name="connsiteX0" fmla="*/ 0 w 8243667"/>
              <a:gd name="connsiteY0" fmla="*/ 401914 h 4015141"/>
              <a:gd name="connsiteX1" fmla="*/ 353234 w 8243667"/>
              <a:gd name="connsiteY1" fmla="*/ 0 h 4015141"/>
              <a:gd name="connsiteX2" fmla="*/ 7890431 w 8243667"/>
              <a:gd name="connsiteY2" fmla="*/ 0 h 4015141"/>
              <a:gd name="connsiteX3" fmla="*/ 8243667 w 8243667"/>
              <a:gd name="connsiteY3" fmla="*/ 401914 h 4015141"/>
              <a:gd name="connsiteX4" fmla="*/ 8243667 w 8243667"/>
              <a:gd name="connsiteY4" fmla="*/ 3613225 h 4015141"/>
              <a:gd name="connsiteX5" fmla="*/ 7890431 w 8243667"/>
              <a:gd name="connsiteY5" fmla="*/ 4015141 h 4015141"/>
              <a:gd name="connsiteX6" fmla="*/ 353234 w 8243667"/>
              <a:gd name="connsiteY6" fmla="*/ 4015141 h 4015141"/>
              <a:gd name="connsiteX7" fmla="*/ 0 w 8243667"/>
              <a:gd name="connsiteY7" fmla="*/ 3613225 h 4015141"/>
              <a:gd name="connsiteX8" fmla="*/ 0 w 8243667"/>
              <a:gd name="connsiteY8" fmla="*/ 401914 h 4015141"/>
              <a:gd name="connsiteX0-1" fmla="*/ 0 w 8243667"/>
              <a:gd name="connsiteY0-2" fmla="*/ 401914 h 4015141"/>
              <a:gd name="connsiteX1-3" fmla="*/ 353234 w 8243667"/>
              <a:gd name="connsiteY1-4" fmla="*/ 0 h 4015141"/>
              <a:gd name="connsiteX2-5" fmla="*/ 7890431 w 8243667"/>
              <a:gd name="connsiteY2-6" fmla="*/ 0 h 4015141"/>
              <a:gd name="connsiteX3-7" fmla="*/ 8243667 w 8243667"/>
              <a:gd name="connsiteY3-8" fmla="*/ 401914 h 4015141"/>
              <a:gd name="connsiteX4-9" fmla="*/ 8243667 w 8243667"/>
              <a:gd name="connsiteY4-10" fmla="*/ 3613225 h 4015141"/>
              <a:gd name="connsiteX5-11" fmla="*/ 7890431 w 8243667"/>
              <a:gd name="connsiteY5-12" fmla="*/ 4015141 h 4015141"/>
              <a:gd name="connsiteX6-13" fmla="*/ 353234 w 8243667"/>
              <a:gd name="connsiteY6-14" fmla="*/ 4015141 h 4015141"/>
              <a:gd name="connsiteX7-15" fmla="*/ 0 w 8243667"/>
              <a:gd name="connsiteY7-16" fmla="*/ 3613225 h 4015141"/>
              <a:gd name="connsiteX8-17" fmla="*/ 0 w 8243667"/>
              <a:gd name="connsiteY8-18" fmla="*/ 401914 h 4015141"/>
              <a:gd name="connsiteX0-19" fmla="*/ 0 w 8243667"/>
              <a:gd name="connsiteY0-20" fmla="*/ 401914 h 4015141"/>
              <a:gd name="connsiteX1-21" fmla="*/ 353234 w 8243667"/>
              <a:gd name="connsiteY1-22" fmla="*/ 0 h 4015141"/>
              <a:gd name="connsiteX2-23" fmla="*/ 7890431 w 8243667"/>
              <a:gd name="connsiteY2-24" fmla="*/ 0 h 4015141"/>
              <a:gd name="connsiteX3-25" fmla="*/ 8243667 w 8243667"/>
              <a:gd name="connsiteY3-26" fmla="*/ 401914 h 4015141"/>
              <a:gd name="connsiteX4-27" fmla="*/ 8243667 w 8243667"/>
              <a:gd name="connsiteY4-28" fmla="*/ 3613225 h 4015141"/>
              <a:gd name="connsiteX5-29" fmla="*/ 7890431 w 8243667"/>
              <a:gd name="connsiteY5-30" fmla="*/ 4015141 h 4015141"/>
              <a:gd name="connsiteX6-31" fmla="*/ 353234 w 8243667"/>
              <a:gd name="connsiteY6-32" fmla="*/ 4015141 h 4015141"/>
              <a:gd name="connsiteX7-33" fmla="*/ 0 w 8243667"/>
              <a:gd name="connsiteY7-34" fmla="*/ 3613225 h 4015141"/>
              <a:gd name="connsiteX8-35" fmla="*/ 0 w 8243667"/>
              <a:gd name="connsiteY8-36" fmla="*/ 401914 h 40151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243667" h="4015141" fill="none" extrusionOk="0">
                <a:moveTo>
                  <a:pt x="0" y="401914"/>
                </a:moveTo>
                <a:cubicBezTo>
                  <a:pt x="5038" y="230227"/>
                  <a:pt x="211969" y="-42142"/>
                  <a:pt x="353234" y="0"/>
                </a:cubicBezTo>
                <a:cubicBezTo>
                  <a:pt x="2960992" y="169598"/>
                  <a:pt x="6130540" y="-226078"/>
                  <a:pt x="7890431" y="0"/>
                </a:cubicBezTo>
                <a:cubicBezTo>
                  <a:pt x="8038035" y="-8211"/>
                  <a:pt x="8306696" y="127635"/>
                  <a:pt x="8243667" y="401914"/>
                </a:cubicBezTo>
                <a:cubicBezTo>
                  <a:pt x="8324009" y="1737826"/>
                  <a:pt x="8380036" y="2285564"/>
                  <a:pt x="8243667" y="3613225"/>
                </a:cubicBezTo>
                <a:cubicBezTo>
                  <a:pt x="8206307" y="3876982"/>
                  <a:pt x="8135573" y="4013312"/>
                  <a:pt x="7890431" y="4015141"/>
                </a:cubicBezTo>
                <a:cubicBezTo>
                  <a:pt x="6228348" y="3912867"/>
                  <a:pt x="3882577" y="3963462"/>
                  <a:pt x="353234" y="4015141"/>
                </a:cubicBezTo>
                <a:cubicBezTo>
                  <a:pt x="150273" y="3960520"/>
                  <a:pt x="1306" y="3898323"/>
                  <a:pt x="0" y="3613225"/>
                </a:cubicBezTo>
                <a:cubicBezTo>
                  <a:pt x="-228990" y="2238719"/>
                  <a:pt x="198471" y="1388460"/>
                  <a:pt x="0" y="401914"/>
                </a:cubicBezTo>
                <a:close/>
              </a:path>
              <a:path w="8243667" h="4015141" stroke="0" extrusionOk="0">
                <a:moveTo>
                  <a:pt x="0" y="401914"/>
                </a:moveTo>
                <a:cubicBezTo>
                  <a:pt x="-29925" y="173116"/>
                  <a:pt x="198043" y="-38810"/>
                  <a:pt x="353234" y="0"/>
                </a:cubicBezTo>
                <a:cubicBezTo>
                  <a:pt x="2791578" y="-530466"/>
                  <a:pt x="4040983" y="424786"/>
                  <a:pt x="7890431" y="0"/>
                </a:cubicBezTo>
                <a:cubicBezTo>
                  <a:pt x="8038431" y="-2925"/>
                  <a:pt x="8248511" y="234019"/>
                  <a:pt x="8243667" y="401914"/>
                </a:cubicBezTo>
                <a:cubicBezTo>
                  <a:pt x="8398782" y="1320988"/>
                  <a:pt x="8482970" y="2439204"/>
                  <a:pt x="8243667" y="3613225"/>
                </a:cubicBezTo>
                <a:cubicBezTo>
                  <a:pt x="8253098" y="3868037"/>
                  <a:pt x="8063714" y="4008855"/>
                  <a:pt x="7890431" y="4015141"/>
                </a:cubicBezTo>
                <a:cubicBezTo>
                  <a:pt x="4959763" y="3946330"/>
                  <a:pt x="1179244" y="4019467"/>
                  <a:pt x="353234" y="4015141"/>
                </a:cubicBezTo>
                <a:cubicBezTo>
                  <a:pt x="170241" y="3935716"/>
                  <a:pt x="-18538" y="3780745"/>
                  <a:pt x="0" y="3613225"/>
                </a:cubicBezTo>
                <a:cubicBezTo>
                  <a:pt x="-254520" y="2492087"/>
                  <a:pt x="-226458" y="1693679"/>
                  <a:pt x="0" y="401914"/>
                </a:cubicBezTo>
                <a:close/>
              </a:path>
              <a:path w="8243667" h="4015141" fill="none" stroke="0" extrusionOk="0">
                <a:moveTo>
                  <a:pt x="0" y="401914"/>
                </a:moveTo>
                <a:cubicBezTo>
                  <a:pt x="-6165" y="165990"/>
                  <a:pt x="193517" y="-9316"/>
                  <a:pt x="353234" y="0"/>
                </a:cubicBezTo>
                <a:cubicBezTo>
                  <a:pt x="2575616" y="389436"/>
                  <a:pt x="6167869" y="653"/>
                  <a:pt x="7890431" y="0"/>
                </a:cubicBezTo>
                <a:cubicBezTo>
                  <a:pt x="8065984" y="7791"/>
                  <a:pt x="8278785" y="182787"/>
                  <a:pt x="8243667" y="401914"/>
                </a:cubicBezTo>
                <a:cubicBezTo>
                  <a:pt x="8192360" y="1893646"/>
                  <a:pt x="8399449" y="2283595"/>
                  <a:pt x="8243667" y="3613225"/>
                </a:cubicBezTo>
                <a:cubicBezTo>
                  <a:pt x="8222462" y="3880778"/>
                  <a:pt x="8099113" y="3982325"/>
                  <a:pt x="7890431" y="4015141"/>
                </a:cubicBezTo>
                <a:cubicBezTo>
                  <a:pt x="5623564" y="3746404"/>
                  <a:pt x="4096592" y="4044111"/>
                  <a:pt x="353234" y="4015141"/>
                </a:cubicBezTo>
                <a:cubicBezTo>
                  <a:pt x="157535" y="3986677"/>
                  <a:pt x="38844" y="3858075"/>
                  <a:pt x="0" y="3613225"/>
                </a:cubicBezTo>
                <a:cubicBezTo>
                  <a:pt x="-91732" y="2455514"/>
                  <a:pt x="-49995" y="1518597"/>
                  <a:pt x="0" y="401914"/>
                </a:cubicBezTo>
                <a:close/>
              </a:path>
              <a:path w="8243667" h="4015141" fill="none" stroke="0" extrusionOk="0">
                <a:moveTo>
                  <a:pt x="0" y="401914"/>
                </a:moveTo>
                <a:cubicBezTo>
                  <a:pt x="1085" y="189583"/>
                  <a:pt x="216326" y="-18616"/>
                  <a:pt x="353234" y="0"/>
                </a:cubicBezTo>
                <a:cubicBezTo>
                  <a:pt x="2854870" y="222200"/>
                  <a:pt x="6244578" y="-276942"/>
                  <a:pt x="7890431" y="0"/>
                </a:cubicBezTo>
                <a:cubicBezTo>
                  <a:pt x="8009632" y="-2585"/>
                  <a:pt x="8298392" y="176530"/>
                  <a:pt x="8243667" y="401914"/>
                </a:cubicBezTo>
                <a:cubicBezTo>
                  <a:pt x="8252337" y="1815694"/>
                  <a:pt x="8423356" y="2304610"/>
                  <a:pt x="8243667" y="3613225"/>
                </a:cubicBezTo>
                <a:cubicBezTo>
                  <a:pt x="8213887" y="3872752"/>
                  <a:pt x="8117148" y="4009831"/>
                  <a:pt x="7890431" y="4015141"/>
                </a:cubicBezTo>
                <a:cubicBezTo>
                  <a:pt x="5927412" y="3583016"/>
                  <a:pt x="4037536" y="3593194"/>
                  <a:pt x="353234" y="4015141"/>
                </a:cubicBezTo>
                <a:cubicBezTo>
                  <a:pt x="138147" y="3941205"/>
                  <a:pt x="13238" y="3866496"/>
                  <a:pt x="0" y="3613225"/>
                </a:cubicBezTo>
                <a:cubicBezTo>
                  <a:pt x="-258595" y="2409335"/>
                  <a:pt x="236600" y="1458827"/>
                  <a:pt x="0" y="401914"/>
                </a:cubicBezTo>
                <a:close/>
              </a:path>
            </a:pathLst>
          </a:custGeom>
          <a:solidFill>
            <a:schemeClr val="bg1">
              <a:alpha val="73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1" name="Picture 12"/>
          <p:cNvPicPr>
            <a:picLocks noChangeAspect="1"/>
          </p:cNvPicPr>
          <p:nvPr/>
        </p:nvPicPr>
        <p:blipFill>
          <a:blip r:embed="rId1"/>
          <a:stretch>
            <a:fillRect/>
          </a:stretch>
        </p:blipFill>
        <p:spPr>
          <a:xfrm>
            <a:off x="4659392" y="4332231"/>
            <a:ext cx="1350712" cy="2168637"/>
          </a:xfrm>
          <a:prstGeom prst="rect">
            <a:avLst/>
          </a:prstGeom>
        </p:spPr>
      </p:pic>
      <p:pic>
        <p:nvPicPr>
          <p:cNvPr id="22" name="Picture 15"/>
          <p:cNvPicPr>
            <a:picLocks noChangeAspect="1"/>
          </p:cNvPicPr>
          <p:nvPr/>
        </p:nvPicPr>
        <p:blipFill>
          <a:blip r:embed="rId2"/>
          <a:stretch>
            <a:fillRect/>
          </a:stretch>
        </p:blipFill>
        <p:spPr>
          <a:xfrm>
            <a:off x="6010104" y="4332231"/>
            <a:ext cx="1493760" cy="2168637"/>
          </a:xfrm>
          <a:prstGeom prst="rect">
            <a:avLst/>
          </a:prstGeom>
        </p:spPr>
      </p:pic>
      <p:pic>
        <p:nvPicPr>
          <p:cNvPr id="23" name="Picture 6"/>
          <p:cNvPicPr>
            <a:picLocks noChangeAspect="1"/>
          </p:cNvPicPr>
          <p:nvPr/>
        </p:nvPicPr>
        <p:blipFill>
          <a:blip r:embed="rId3"/>
          <a:stretch>
            <a:fillRect/>
          </a:stretch>
        </p:blipFill>
        <p:spPr>
          <a:xfrm flipH="1">
            <a:off x="2997963" y="4332229"/>
            <a:ext cx="1593601" cy="2168637"/>
          </a:xfrm>
          <a:prstGeom prst="rect">
            <a:avLst/>
          </a:prstGeom>
        </p:spPr>
      </p:pic>
      <p:pic>
        <p:nvPicPr>
          <p:cNvPr id="24" name="Picture 7"/>
          <p:cNvPicPr>
            <a:picLocks noChangeAspect="1"/>
          </p:cNvPicPr>
          <p:nvPr/>
        </p:nvPicPr>
        <p:blipFill>
          <a:blip r:embed="rId4"/>
          <a:stretch>
            <a:fillRect/>
          </a:stretch>
        </p:blipFill>
        <p:spPr>
          <a:xfrm flipH="1">
            <a:off x="7571692" y="4332230"/>
            <a:ext cx="1386240" cy="2168637"/>
          </a:xfrm>
          <a:prstGeom prst="rect">
            <a:avLst/>
          </a:prstGeom>
        </p:spPr>
      </p:pic>
      <p:pic>
        <p:nvPicPr>
          <p:cNvPr id="25" name="Picture 24"/>
          <p:cNvPicPr>
            <a:picLocks noChangeAspect="1"/>
          </p:cNvPicPr>
          <p:nvPr/>
        </p:nvPicPr>
        <p:blipFill>
          <a:blip r:embed="rId5"/>
          <a:stretch>
            <a:fillRect/>
          </a:stretch>
        </p:blipFill>
        <p:spPr>
          <a:xfrm>
            <a:off x="1567629" y="1216620"/>
            <a:ext cx="8748518" cy="343844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21"/>
                                        </p:tgtEl>
                                        <p:attrNameLst>
                                          <p:attrName>r</p:attrName>
                                        </p:attrNameLst>
                                      </p:cBhvr>
                                    </p:animRot>
                                    <p:animRot by="-240000">
                                      <p:cBhvr>
                                        <p:cTn id="23" dur="200" fill="hold">
                                          <p:stCondLst>
                                            <p:cond delay="200"/>
                                          </p:stCondLst>
                                        </p:cTn>
                                        <p:tgtEl>
                                          <p:spTgt spid="21"/>
                                        </p:tgtEl>
                                        <p:attrNameLst>
                                          <p:attrName>r</p:attrName>
                                        </p:attrNameLst>
                                      </p:cBhvr>
                                    </p:animRot>
                                    <p:animRot by="240000">
                                      <p:cBhvr>
                                        <p:cTn id="24" dur="200" fill="hold">
                                          <p:stCondLst>
                                            <p:cond delay="400"/>
                                          </p:stCondLst>
                                        </p:cTn>
                                        <p:tgtEl>
                                          <p:spTgt spid="21"/>
                                        </p:tgtEl>
                                        <p:attrNameLst>
                                          <p:attrName>r</p:attrName>
                                        </p:attrNameLst>
                                      </p:cBhvr>
                                    </p:animRot>
                                    <p:animRot by="-240000">
                                      <p:cBhvr>
                                        <p:cTn id="25" dur="200" fill="hold">
                                          <p:stCondLst>
                                            <p:cond delay="600"/>
                                          </p:stCondLst>
                                        </p:cTn>
                                        <p:tgtEl>
                                          <p:spTgt spid="21"/>
                                        </p:tgtEl>
                                        <p:attrNameLst>
                                          <p:attrName>r</p:attrName>
                                        </p:attrNameLst>
                                      </p:cBhvr>
                                    </p:animRot>
                                    <p:animRot by="120000">
                                      <p:cBhvr>
                                        <p:cTn id="26" dur="200" fill="hold">
                                          <p:stCondLst>
                                            <p:cond delay="800"/>
                                          </p:stCondLst>
                                        </p:cTn>
                                        <p:tgtEl>
                                          <p:spTgt spid="21"/>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23"/>
                                        </p:tgtEl>
                                        <p:attrNameLst>
                                          <p:attrName>r</p:attrName>
                                        </p:attrNameLst>
                                      </p:cBhvr>
                                    </p:animRot>
                                    <p:animRot by="-240000">
                                      <p:cBhvr>
                                        <p:cTn id="35" dur="200" fill="hold">
                                          <p:stCondLst>
                                            <p:cond delay="200"/>
                                          </p:stCondLst>
                                        </p:cTn>
                                        <p:tgtEl>
                                          <p:spTgt spid="23"/>
                                        </p:tgtEl>
                                        <p:attrNameLst>
                                          <p:attrName>r</p:attrName>
                                        </p:attrNameLst>
                                      </p:cBhvr>
                                    </p:animRot>
                                    <p:animRot by="240000">
                                      <p:cBhvr>
                                        <p:cTn id="36" dur="200" fill="hold">
                                          <p:stCondLst>
                                            <p:cond delay="400"/>
                                          </p:stCondLst>
                                        </p:cTn>
                                        <p:tgtEl>
                                          <p:spTgt spid="23"/>
                                        </p:tgtEl>
                                        <p:attrNameLst>
                                          <p:attrName>r</p:attrName>
                                        </p:attrNameLst>
                                      </p:cBhvr>
                                    </p:animRot>
                                    <p:animRot by="-240000">
                                      <p:cBhvr>
                                        <p:cTn id="37" dur="200" fill="hold">
                                          <p:stCondLst>
                                            <p:cond delay="600"/>
                                          </p:stCondLst>
                                        </p:cTn>
                                        <p:tgtEl>
                                          <p:spTgt spid="23"/>
                                        </p:tgtEl>
                                        <p:attrNameLst>
                                          <p:attrName>r</p:attrName>
                                        </p:attrNameLst>
                                      </p:cBhvr>
                                    </p:animRot>
                                    <p:animRot by="120000">
                                      <p:cBhvr>
                                        <p:cTn id="38" dur="200" fill="hold">
                                          <p:stCondLst>
                                            <p:cond delay="800"/>
                                          </p:stCondLst>
                                        </p:cTn>
                                        <p:tgtEl>
                                          <p:spTgt spid="23"/>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24"/>
                                        </p:tgtEl>
                                        <p:attrNameLst>
                                          <p:attrName>r</p:attrName>
                                        </p:attrNameLst>
                                      </p:cBhvr>
                                    </p:animRot>
                                    <p:animRot by="-240000">
                                      <p:cBhvr>
                                        <p:cTn id="41" dur="200" fill="hold">
                                          <p:stCondLst>
                                            <p:cond delay="200"/>
                                          </p:stCondLst>
                                        </p:cTn>
                                        <p:tgtEl>
                                          <p:spTgt spid="24"/>
                                        </p:tgtEl>
                                        <p:attrNameLst>
                                          <p:attrName>r</p:attrName>
                                        </p:attrNameLst>
                                      </p:cBhvr>
                                    </p:animRot>
                                    <p:animRot by="240000">
                                      <p:cBhvr>
                                        <p:cTn id="42" dur="200" fill="hold">
                                          <p:stCondLst>
                                            <p:cond delay="400"/>
                                          </p:stCondLst>
                                        </p:cTn>
                                        <p:tgtEl>
                                          <p:spTgt spid="24"/>
                                        </p:tgtEl>
                                        <p:attrNameLst>
                                          <p:attrName>r</p:attrName>
                                        </p:attrNameLst>
                                      </p:cBhvr>
                                    </p:animRot>
                                    <p:animRot by="-240000">
                                      <p:cBhvr>
                                        <p:cTn id="43" dur="200" fill="hold">
                                          <p:stCondLst>
                                            <p:cond delay="600"/>
                                          </p:stCondLst>
                                        </p:cTn>
                                        <p:tgtEl>
                                          <p:spTgt spid="24"/>
                                        </p:tgtEl>
                                        <p:attrNameLst>
                                          <p:attrName>r</p:attrName>
                                        </p:attrNameLst>
                                      </p:cBhvr>
                                    </p:animRot>
                                    <p:animRot by="120000">
                                      <p:cBhvr>
                                        <p:cTn id="44" dur="200" fill="hold">
                                          <p:stCondLst>
                                            <p:cond delay="800"/>
                                          </p:stCondLst>
                                        </p:cTn>
                                        <p:tgtEl>
                                          <p:spTgt spid="24"/>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barn(inVertical)">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ộn: Ngang 18"/>
          <p:cNvSpPr/>
          <p:nvPr/>
        </p:nvSpPr>
        <p:spPr>
          <a:xfrm>
            <a:off x="544531" y="0"/>
            <a:ext cx="11198832" cy="3450194"/>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15"/>
          <p:cNvSpPr txBox="1"/>
          <p:nvPr/>
        </p:nvSpPr>
        <p:spPr>
          <a:xfrm>
            <a:off x="1068512" y="418160"/>
            <a:ext cx="10602930" cy="2677656"/>
          </a:xfrm>
          <a:prstGeom prst="rect">
            <a:avLst/>
          </a:prstGeom>
          <a:noFill/>
        </p:spPr>
        <p:txBody>
          <a:bodyPr wrap="square" rtlCol="0">
            <a:spAutoFit/>
          </a:bodyPr>
          <a:lstStyle/>
          <a:p>
            <a:pPr algn="ctr"/>
            <a:r>
              <a:rPr lang="vi-VN" sz="2800" dirty="0">
                <a:latin typeface="Calibri" panose="020F0502020204030204" pitchFamily="34" charset="0"/>
                <a:cs typeface="Calibri" panose="020F0502020204030204" pitchFamily="34" charset="0"/>
              </a:rPr>
              <a:t>Nhiệt từ Mặt trời làm nước ở trên bề mặt đất, sông, hồ, biển,... nóng lên và bay hơi vào trong không khí. Hơi nước trong không khí lạnh dần ngưng tụ thành những giọt nước nhỏ li ti và hợp thành những đám mây trắng. Những giọt nước tiếp tục ngưng tụ thành những giọt nước lớn hơn tạo thành những đám mây đen. Trong đám mây đen chứa các giọt nước lớn dần rơi xuống thành mưa và trở về với đất, sông, hồ, biển...</a:t>
            </a:r>
            <a:endParaRPr lang="en-US" sz="2800" dirty="0">
              <a:latin typeface="Calibri" panose="020F0502020204030204" pitchFamily="34" charset="0"/>
              <a:cs typeface="Calibri" panose="020F0502020204030204" pitchFamily="34" charset="0"/>
            </a:endParaRPr>
          </a:p>
        </p:txBody>
      </p:sp>
      <p:pic>
        <p:nvPicPr>
          <p:cNvPr id="4" name="Hình ảnh 22" descr="Ảnh có chứa mẫu họa&#10;&#10;Mô tả được tạo tự động"/>
          <p:cNvPicPr>
            <a:picLocks noChangeAspect="1"/>
          </p:cNvPicPr>
          <p:nvPr/>
        </p:nvPicPr>
        <p:blipFill rotWithShape="1">
          <a:blip r:embed="rId1" cstate="hqprint">
            <a:extLst>
              <a:ext uri="{BEBA8EAE-BF5A-486C-A8C5-ECC9F3942E4B}">
                <a14:imgProps xmlns:a14="http://schemas.microsoft.com/office/drawing/2010/main">
                  <a14:imgLayer r:embed="rId2">
                    <a14:imgEffect>
                      <a14:backgroundRemoval t="10000" b="90000" l="10000" r="90000"/>
                    </a14:imgEffect>
                  </a14:imgLayer>
                </a14:imgProps>
              </a:ext>
              <a:ext uri="{28A0092B-C50C-407E-A947-70E740481C1C}">
                <a14:useLocalDpi xmlns:a14="http://schemas.microsoft.com/office/drawing/2010/main" val="0"/>
              </a:ext>
            </a:extLst>
          </a:blip>
          <a:srcRect l="21797" t="10187" r="12631" b="8439"/>
          <a:stretch>
            <a:fillRect/>
          </a:stretch>
        </p:blipFill>
        <p:spPr>
          <a:xfrm rot="21348141">
            <a:off x="7567847" y="3056837"/>
            <a:ext cx="3805982" cy="3778593"/>
          </a:xfrm>
          <a:prstGeom prst="rect">
            <a:avLst/>
          </a:prstGeom>
        </p:spPr>
      </p:pic>
      <p:pic>
        <p:nvPicPr>
          <p:cNvPr id="6" name="Picture 5"/>
          <p:cNvPicPr>
            <a:picLocks noChangeAspect="1"/>
          </p:cNvPicPr>
          <p:nvPr/>
        </p:nvPicPr>
        <p:blipFill>
          <a:blip r:embed="rId3"/>
          <a:stretch>
            <a:fillRect/>
          </a:stretch>
        </p:blipFill>
        <p:spPr>
          <a:xfrm>
            <a:off x="1561671" y="3476956"/>
            <a:ext cx="5760378" cy="27628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2" name="Picture 14" descr="0830js5b15daddi012pz8"/>
          <p:cNvPicPr>
            <a:picLocks noChangeAspect="1" noChangeArrowheads="1" noCrop="1"/>
          </p:cNvPicPr>
          <p:nvPr/>
        </p:nvPicPr>
        <p:blipFill>
          <a:blip r:embed="rId1"/>
          <a:srcRect/>
          <a:stretch>
            <a:fillRect/>
          </a:stretch>
        </p:blipFill>
        <p:spPr bwMode="auto">
          <a:xfrm rot="336772">
            <a:off x="1892301" y="34926"/>
            <a:ext cx="792163"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14" descr="0830js5b15daddi012pz8"/>
          <p:cNvPicPr>
            <a:picLocks noChangeAspect="1" noChangeArrowheads="1" noCrop="1"/>
          </p:cNvPicPr>
          <p:nvPr/>
        </p:nvPicPr>
        <p:blipFill>
          <a:blip r:embed="rId1"/>
          <a:srcRect/>
          <a:stretch>
            <a:fillRect/>
          </a:stretch>
        </p:blipFill>
        <p:spPr bwMode="auto">
          <a:xfrm rot="20951678">
            <a:off x="9186863" y="-14288"/>
            <a:ext cx="792162"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2194507" y="159604"/>
            <a:ext cx="7438726" cy="830997"/>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800" b="1" i="0" u="none" strike="noStrike" kern="1200" cap="none" spc="0" normalizeH="0" baseline="0" noProof="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uLnTx/>
                <a:uFillTx/>
                <a:latin typeface="Times New Roman" panose="02020603050405020304" pitchFamily="18" charset="0"/>
                <a:ea typeface="+mn-ea"/>
                <a:cs typeface="Times New Roman" panose="02020603050405020304" pitchFamily="18" charset="0"/>
              </a:rPr>
              <a:t>TRÒ CHƠI Ô CHỮ</a:t>
            </a:r>
            <a:endParaRPr kumimoji="0" lang="en-US" sz="4800" b="1" i="0" u="none" strike="noStrike" kern="1200" cap="none" spc="0" normalizeH="0" baseline="0" noProof="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uLnTx/>
              <a:uFillTx/>
              <a:latin typeface="Times New Roman" panose="02020603050405020304" pitchFamily="18" charset="0"/>
              <a:ea typeface="+mn-ea"/>
              <a:cs typeface="Times New Roman" panose="02020603050405020304" pitchFamily="18" charset="0"/>
            </a:endParaRPr>
          </a:p>
        </p:txBody>
      </p:sp>
      <p:sp>
        <p:nvSpPr>
          <p:cNvPr id="21" name="Oval 163"/>
          <p:cNvSpPr>
            <a:spLocks noChangeArrowheads="1"/>
          </p:cNvSpPr>
          <p:nvPr/>
        </p:nvSpPr>
        <p:spPr bwMode="auto">
          <a:xfrm>
            <a:off x="2819400" y="1371600"/>
            <a:ext cx="609600" cy="533400"/>
          </a:xfrm>
          <a:prstGeom prst="ellipse">
            <a:avLst/>
          </a:prstGeom>
          <a:solidFill>
            <a:srgbClr val="00FFFF"/>
          </a:solidFill>
          <a:ln w="9525">
            <a:solidFill>
              <a:schemeClr val="tx1"/>
            </a:solidFill>
            <a:rou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800" b="1" i="0" u="none" strike="noStrike" kern="1200" cap="none" spc="0" normalizeH="0" baseline="0" noProof="0">
                <a:ln>
                  <a:noFill/>
                </a:ln>
                <a:solidFill>
                  <a:srgbClr val="FF3300"/>
                </a:solidFill>
                <a:effectLst/>
                <a:uLnTx/>
                <a:uFillTx/>
                <a:latin typeface="Arial" panose="020B0604020202020204" pitchFamily="34" charset="0"/>
                <a:ea typeface="+mn-ea"/>
                <a:cs typeface="+mn-cs"/>
              </a:rPr>
              <a:t>1</a:t>
            </a:r>
            <a:endParaRPr kumimoji="0" lang="en-US" altLang="en-US" sz="2800" b="1" i="0" u="none" strike="noStrike" kern="1200" cap="none" spc="0" normalizeH="0" baseline="0" noProof="0">
              <a:ln>
                <a:noFill/>
              </a:ln>
              <a:solidFill>
                <a:srgbClr val="FF3300"/>
              </a:solidFill>
              <a:effectLst/>
              <a:uLnTx/>
              <a:uFillTx/>
              <a:latin typeface="Arial" panose="020B0604020202020204" pitchFamily="34" charset="0"/>
              <a:ea typeface="+mn-ea"/>
              <a:cs typeface="+mn-cs"/>
            </a:endParaRPr>
          </a:p>
        </p:txBody>
      </p:sp>
      <p:sp>
        <p:nvSpPr>
          <p:cNvPr id="22" name="Text Box 131"/>
          <p:cNvSpPr txBox="1">
            <a:spLocks noChangeArrowheads="1"/>
          </p:cNvSpPr>
          <p:nvPr/>
        </p:nvSpPr>
        <p:spPr bwMode="auto">
          <a:xfrm>
            <a:off x="5791200" y="1320800"/>
            <a:ext cx="471488"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defRPr/>
            </a:pPr>
            <a:r>
              <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N</a:t>
            </a:r>
            <a:endPar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endParaRPr>
          </a:p>
        </p:txBody>
      </p:sp>
      <p:sp>
        <p:nvSpPr>
          <p:cNvPr id="23" name="Text Box 133"/>
          <p:cNvSpPr txBox="1">
            <a:spLocks noChangeArrowheads="1"/>
          </p:cNvSpPr>
          <p:nvPr/>
        </p:nvSpPr>
        <p:spPr bwMode="auto">
          <a:xfrm>
            <a:off x="52578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I</a:t>
            </a:r>
            <a:endPar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endParaRPr>
          </a:p>
        </p:txBody>
      </p:sp>
      <p:sp>
        <p:nvSpPr>
          <p:cNvPr id="24" name="Text Box 134"/>
          <p:cNvSpPr txBox="1">
            <a:spLocks noChangeArrowheads="1"/>
          </p:cNvSpPr>
          <p:nvPr/>
        </p:nvSpPr>
        <p:spPr bwMode="auto">
          <a:xfrm>
            <a:off x="47244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Ơ</a:t>
            </a:r>
            <a:endPar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endParaRPr>
          </a:p>
        </p:txBody>
      </p:sp>
      <p:sp>
        <p:nvSpPr>
          <p:cNvPr id="25" name="Text Box 135"/>
          <p:cNvSpPr txBox="1">
            <a:spLocks noChangeArrowheads="1"/>
          </p:cNvSpPr>
          <p:nvPr/>
        </p:nvSpPr>
        <p:spPr bwMode="auto">
          <a:xfrm>
            <a:off x="41910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H</a:t>
            </a:r>
            <a:endPar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endParaRPr>
          </a:p>
        </p:txBody>
      </p:sp>
      <p:sp>
        <p:nvSpPr>
          <p:cNvPr id="26" name="Text Box 136"/>
          <p:cNvSpPr txBox="1">
            <a:spLocks noChangeArrowheads="1"/>
          </p:cNvSpPr>
          <p:nvPr/>
        </p:nvSpPr>
        <p:spPr bwMode="auto">
          <a:xfrm>
            <a:off x="63246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Ư</a:t>
            </a:r>
            <a:endPar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endParaRPr>
          </a:p>
        </p:txBody>
      </p:sp>
      <p:sp>
        <p:nvSpPr>
          <p:cNvPr id="27" name="Text Box 176"/>
          <p:cNvSpPr txBox="1">
            <a:spLocks noChangeArrowheads="1"/>
          </p:cNvSpPr>
          <p:nvPr/>
        </p:nvSpPr>
        <p:spPr bwMode="auto">
          <a:xfrm>
            <a:off x="73914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C</a:t>
            </a:r>
            <a:endPar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endParaRPr>
          </a:p>
        </p:txBody>
      </p:sp>
      <p:sp>
        <p:nvSpPr>
          <p:cNvPr id="28" name="Text Box 184"/>
          <p:cNvSpPr txBox="1">
            <a:spLocks noChangeArrowheads="1"/>
          </p:cNvSpPr>
          <p:nvPr/>
        </p:nvSpPr>
        <p:spPr bwMode="auto">
          <a:xfrm>
            <a:off x="68580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Ớ</a:t>
            </a:r>
            <a:endPar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endParaRPr>
          </a:p>
        </p:txBody>
      </p:sp>
      <p:graphicFrame>
        <p:nvGraphicFramePr>
          <p:cNvPr id="29" name="Group 2"/>
          <p:cNvGraphicFramePr>
            <a:graphicFrameLocks noGrp="1"/>
          </p:cNvGraphicFramePr>
          <p:nvPr/>
        </p:nvGraphicFramePr>
        <p:xfrm>
          <a:off x="4114801" y="1295400"/>
          <a:ext cx="3733799" cy="685800"/>
        </p:xfrm>
        <a:graphic>
          <a:graphicData uri="http://schemas.openxmlformats.org/drawingml/2006/table">
            <a:tbl>
              <a:tblPr/>
              <a:tblGrid>
                <a:gridCol w="534168"/>
                <a:gridCol w="532376"/>
                <a:gridCol w="534168"/>
                <a:gridCol w="532375"/>
                <a:gridCol w="534168"/>
                <a:gridCol w="534168"/>
                <a:gridCol w="532376"/>
              </a:tblGrid>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chemeClr val="tx1"/>
                        </a:solidFill>
                        <a:effectLst/>
                        <a:latin typeface="Arial" panose="020B0604020202020204"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chemeClr val="tx1"/>
                        </a:solidFill>
                        <a:effectLst/>
                        <a:latin typeface="Arial" panose="020B0604020202020204"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chemeClr val="tx1"/>
                        </a:solidFill>
                        <a:effectLst/>
                        <a:latin typeface="Arial" panose="020B0604020202020204"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chemeClr val="tx1"/>
                        </a:solidFill>
                        <a:effectLst/>
                        <a:latin typeface="Arial" panose="020B0604020202020204"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chemeClr val="tx1"/>
                        </a:solidFill>
                        <a:effectLst/>
                        <a:latin typeface="Arial" panose="020B0604020202020204"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chemeClr val="tx1"/>
                        </a:solidFill>
                        <a:effectLst/>
                        <a:latin typeface="Arial" panose="020B0604020202020204"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chemeClr val="tx1"/>
                        </a:solidFill>
                        <a:effectLst/>
                        <a:latin typeface="Arial" panose="020B0604020202020204"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r>
            </a:tbl>
          </a:graphicData>
        </a:graphic>
      </p:graphicFrame>
      <p:sp>
        <p:nvSpPr>
          <p:cNvPr id="30" name="Text Box 14"/>
          <p:cNvSpPr txBox="1">
            <a:spLocks noChangeArrowheads="1"/>
          </p:cNvSpPr>
          <p:nvPr/>
        </p:nvSpPr>
        <p:spPr bwMode="auto">
          <a:xfrm>
            <a:off x="3124200" y="5816600"/>
            <a:ext cx="5943600" cy="584200"/>
          </a:xfrm>
          <a:prstGeom prst="rect">
            <a:avLst/>
          </a:prstGeom>
          <a:solidFill>
            <a:schemeClr val="accent5">
              <a:lumMod val="20000"/>
              <a:lumOff val="80000"/>
            </a:schemeClr>
          </a:solidFill>
          <a:ln w="9525">
            <a:solidFill>
              <a:srgbClr val="00B0F0"/>
            </a:solidFill>
            <a:miter lim="800000"/>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sz="3200" b="1" i="0" u="none" strike="noStrike" kern="1200" cap="none" spc="0" normalizeH="0" baseline="0" noProof="0" dirty="0">
                <a:ln>
                  <a:noFill/>
                </a:ln>
                <a:solidFill>
                  <a:srgbClr val="FF33CC"/>
                </a:solidFill>
                <a:effectLst/>
                <a:uLnTx/>
                <a:uFillTx/>
                <a:latin typeface="Times New Roman" panose="02020603050405020304" pitchFamily="18" charset="0"/>
                <a:ea typeface="+mn-ea"/>
                <a:cs typeface="+mn-cs"/>
              </a:rPr>
              <a:t>     </a:t>
            </a:r>
            <a:r>
              <a:rPr kumimoji="0" lang="vi-VN" sz="3200" b="1" i="0" u="none" strike="noStrike" kern="1200" cap="none" spc="0" normalizeH="0" baseline="0" noProof="0" dirty="0">
                <a:ln>
                  <a:noFill/>
                </a:ln>
                <a:solidFill>
                  <a:srgbClr val="FF33CC"/>
                </a:solidFill>
                <a:effectLst/>
                <a:uLnTx/>
                <a:uFillTx/>
                <a:latin typeface="Times New Roman" panose="02020603050405020304" pitchFamily="18" charset="0"/>
                <a:ea typeface="+mn-ea"/>
                <a:cs typeface="+mn-cs"/>
              </a:rPr>
              <a:t>N</a:t>
            </a:r>
            <a:r>
              <a:rPr kumimoji="0" lang="en-US" sz="3200" b="1" i="0" u="none" strike="noStrike" kern="1200" cap="none" spc="0" normalizeH="0" baseline="0" noProof="0" dirty="0" err="1">
                <a:ln>
                  <a:noFill/>
                </a:ln>
                <a:solidFill>
                  <a:srgbClr val="FF33CC"/>
                </a:solidFill>
                <a:effectLst/>
                <a:uLnTx/>
                <a:uFillTx/>
                <a:latin typeface="Times New Roman" panose="02020603050405020304" pitchFamily="18" charset="0"/>
                <a:ea typeface="+mn-ea"/>
                <a:cs typeface="+mn-cs"/>
              </a:rPr>
              <a:t>ước</a:t>
            </a:r>
            <a:r>
              <a:rPr kumimoji="0" lang="en-US" sz="3200" b="1" i="0" u="none" strike="noStrike" kern="1200" cap="none" spc="0" normalizeH="0" baseline="0" noProof="0" dirty="0">
                <a:ln>
                  <a:noFill/>
                </a:ln>
                <a:solidFill>
                  <a:srgbClr val="FF33CC"/>
                </a:solidFill>
                <a:effectLst/>
                <a:uLnTx/>
                <a:uFillTx/>
                <a:latin typeface="Times New Roman" panose="02020603050405020304" pitchFamily="18" charset="0"/>
                <a:ea typeface="+mn-ea"/>
                <a:cs typeface="+mn-cs"/>
              </a:rPr>
              <a:t> bay </a:t>
            </a:r>
            <a:r>
              <a:rPr kumimoji="0" lang="en-US" sz="3200" b="1" i="0" u="none" strike="noStrike" kern="1200" cap="none" spc="0" normalizeH="0" baseline="0" noProof="0" dirty="0" err="1">
                <a:ln>
                  <a:noFill/>
                </a:ln>
                <a:solidFill>
                  <a:srgbClr val="FF33CC"/>
                </a:solidFill>
                <a:effectLst/>
                <a:uLnTx/>
                <a:uFillTx/>
                <a:latin typeface="Times New Roman" panose="02020603050405020304" pitchFamily="18" charset="0"/>
                <a:ea typeface="+mn-ea"/>
                <a:cs typeface="+mn-cs"/>
              </a:rPr>
              <a:t>hơi</a:t>
            </a:r>
            <a:r>
              <a:rPr kumimoji="0" lang="en-US" sz="3200" b="1" i="0" u="none" strike="noStrike" kern="1200" cap="none" spc="0" normalizeH="0" baseline="0" noProof="0" dirty="0">
                <a:ln>
                  <a:noFill/>
                </a:ln>
                <a:solidFill>
                  <a:srgbClr val="FF33CC"/>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anose="02020603050405020304" pitchFamily="18" charset="0"/>
                <a:ea typeface="+mn-ea"/>
                <a:cs typeface="+mn-cs"/>
              </a:rPr>
              <a:t>được</a:t>
            </a:r>
            <a:r>
              <a:rPr kumimoji="0" lang="en-US" sz="3200" b="1" i="0" u="none" strike="noStrike" kern="1200" cap="none" spc="0" normalizeH="0" baseline="0" noProof="0" dirty="0">
                <a:ln>
                  <a:noFill/>
                </a:ln>
                <a:solidFill>
                  <a:srgbClr val="FF33CC"/>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anose="02020603050405020304" pitchFamily="18" charset="0"/>
                <a:ea typeface="+mn-ea"/>
                <a:cs typeface="+mn-cs"/>
              </a:rPr>
              <a:t>gọi</a:t>
            </a:r>
            <a:r>
              <a:rPr kumimoji="0" lang="en-US" sz="3200" b="1" i="0" u="none" strike="noStrike" kern="1200" cap="none" spc="0" normalizeH="0" baseline="0" noProof="0" dirty="0">
                <a:ln>
                  <a:noFill/>
                </a:ln>
                <a:solidFill>
                  <a:srgbClr val="FF33CC"/>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anose="02020603050405020304" pitchFamily="18" charset="0"/>
                <a:ea typeface="+mn-ea"/>
                <a:cs typeface="+mn-cs"/>
              </a:rPr>
              <a:t>là</a:t>
            </a:r>
            <a:r>
              <a:rPr kumimoji="0" lang="en-US" sz="3200" b="1" i="0" u="none" strike="noStrike" kern="1200" cap="none" spc="0" normalizeH="0" baseline="0" noProof="0" dirty="0">
                <a:ln>
                  <a:noFill/>
                </a:ln>
                <a:solidFill>
                  <a:srgbClr val="FF33CC"/>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anose="02020603050405020304" pitchFamily="18" charset="0"/>
                <a:ea typeface="+mn-ea"/>
                <a:cs typeface="+mn-cs"/>
              </a:rPr>
              <a:t>gì</a:t>
            </a:r>
            <a:r>
              <a:rPr kumimoji="0" lang="en-US" sz="3200" b="1" i="0" u="none" strike="noStrike" kern="1200" cap="none" spc="0" normalizeH="0" baseline="0" noProof="0" dirty="0">
                <a:ln>
                  <a:noFill/>
                </a:ln>
                <a:solidFill>
                  <a:srgbClr val="FF33CC"/>
                </a:solidFill>
                <a:effectLst/>
                <a:uLnTx/>
                <a:uFillTx/>
                <a:latin typeface="Times New Roman" panose="02020603050405020304" pitchFamily="18" charset="0"/>
                <a:ea typeface="+mn-ea"/>
                <a:cs typeface="+mn-cs"/>
              </a:rPr>
              <a:t>?</a:t>
            </a:r>
            <a:endParaRPr kumimoji="0" lang="en-US" sz="3200" b="1" i="0" u="none" strike="noStrike" kern="1200" cap="none" spc="0" normalizeH="0" baseline="0" noProof="0" dirty="0">
              <a:ln>
                <a:noFill/>
              </a:ln>
              <a:solidFill>
                <a:srgbClr val="FF33CC"/>
              </a:solidFill>
              <a:effectLst/>
              <a:uLnTx/>
              <a:uFillTx/>
              <a:latin typeface="Times New Roman" panose="02020603050405020304" pitchFamily="18" charset="0"/>
              <a:ea typeface="+mn-ea"/>
              <a:cs typeface="+mn-cs"/>
            </a:endParaRPr>
          </a:p>
        </p:txBody>
      </p:sp>
      <p:pic>
        <p:nvPicPr>
          <p:cNvPr id="31" name="Picture 10" descr="1"/>
          <p:cNvPicPr>
            <a:picLocks noChangeAspect="1" noChangeArrowheads="1" noCrop="1"/>
          </p:cNvPicPr>
          <p:nvPr/>
        </p:nvPicPr>
        <p:blipFill>
          <a:blip r:embed="rId2"/>
          <a:srcRect/>
          <a:stretch>
            <a:fillRect/>
          </a:stretch>
        </p:blipFill>
        <p:spPr bwMode="auto">
          <a:xfrm>
            <a:off x="1600200" y="5257800"/>
            <a:ext cx="12192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163"/>
          <p:cNvSpPr>
            <a:spLocks noChangeArrowheads="1"/>
          </p:cNvSpPr>
          <p:nvPr/>
        </p:nvSpPr>
        <p:spPr bwMode="auto">
          <a:xfrm>
            <a:off x="2819400" y="2057400"/>
            <a:ext cx="609600" cy="533400"/>
          </a:xfrm>
          <a:prstGeom prst="ellipse">
            <a:avLst/>
          </a:prstGeom>
          <a:solidFill>
            <a:srgbClr val="FFFF00"/>
          </a:solidFill>
          <a:ln w="9525">
            <a:solidFill>
              <a:schemeClr val="tx1"/>
            </a:solidFill>
            <a:rou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800" b="1" i="0" u="none" strike="noStrike" kern="1200" cap="none" spc="0" normalizeH="0" baseline="0" noProof="0">
                <a:ln>
                  <a:noFill/>
                </a:ln>
                <a:solidFill>
                  <a:srgbClr val="FF3300"/>
                </a:solidFill>
                <a:effectLst/>
                <a:uLnTx/>
                <a:uFillTx/>
                <a:latin typeface="Arial" panose="020B0604020202020204" pitchFamily="34" charset="0"/>
                <a:ea typeface="+mn-ea"/>
                <a:cs typeface="+mn-cs"/>
              </a:rPr>
              <a:t>2</a:t>
            </a:r>
            <a:endParaRPr kumimoji="0" lang="en-US" altLang="en-US" sz="2800" b="1" i="0" u="none" strike="noStrike" kern="1200" cap="none" spc="0" normalizeH="0" baseline="0" noProof="0">
              <a:ln>
                <a:noFill/>
              </a:ln>
              <a:solidFill>
                <a:srgbClr val="FF3300"/>
              </a:solidFill>
              <a:effectLst/>
              <a:uLnTx/>
              <a:uFillTx/>
              <a:latin typeface="Arial" panose="020B0604020202020204" pitchFamily="34" charset="0"/>
              <a:ea typeface="+mn-ea"/>
              <a:cs typeface="+mn-cs"/>
            </a:endParaRPr>
          </a:p>
        </p:txBody>
      </p:sp>
      <p:sp>
        <p:nvSpPr>
          <p:cNvPr id="33" name="Text Box 14"/>
          <p:cNvSpPr txBox="1">
            <a:spLocks noChangeArrowheads="1"/>
          </p:cNvSpPr>
          <p:nvPr/>
        </p:nvSpPr>
        <p:spPr bwMode="auto">
          <a:xfrm>
            <a:off x="2743200" y="5816600"/>
            <a:ext cx="7543800" cy="584200"/>
          </a:xfrm>
          <a:prstGeom prst="rect">
            <a:avLst/>
          </a:prstGeom>
          <a:solidFill>
            <a:schemeClr val="bg2">
              <a:lumMod val="90000"/>
            </a:schemeClr>
          </a:solidFill>
          <a:ln w="9525">
            <a:solidFill>
              <a:srgbClr val="FF0000"/>
            </a:solidFill>
            <a:miter lim="800000"/>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Nước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rơi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xuống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từ</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đám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mây</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đen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gọi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là</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gì</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35" name="Text Box 127"/>
          <p:cNvSpPr txBox="1">
            <a:spLocks noChangeArrowheads="1"/>
          </p:cNvSpPr>
          <p:nvPr/>
        </p:nvSpPr>
        <p:spPr bwMode="auto">
          <a:xfrm>
            <a:off x="5257800" y="2057400"/>
            <a:ext cx="457200" cy="5842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defRPr/>
            </a:pPr>
            <a:r>
              <a:rPr kumimoji="0" lang="en-US" alt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M</a:t>
            </a:r>
            <a:endParaRPr kumimoji="0" lang="en-US" alt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
        <p:nvSpPr>
          <p:cNvPr id="36" name="Text Box 128"/>
          <p:cNvSpPr txBox="1">
            <a:spLocks noChangeArrowheads="1"/>
          </p:cNvSpPr>
          <p:nvPr/>
        </p:nvSpPr>
        <p:spPr bwMode="auto">
          <a:xfrm>
            <a:off x="5791200" y="2057400"/>
            <a:ext cx="4572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defRPr/>
            </a:pPr>
            <a:r>
              <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Ư</a:t>
            </a:r>
            <a:endPar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endParaRPr>
          </a:p>
        </p:txBody>
      </p:sp>
      <p:sp>
        <p:nvSpPr>
          <p:cNvPr id="37" name="Text Box 138"/>
          <p:cNvSpPr txBox="1">
            <a:spLocks noChangeArrowheads="1"/>
          </p:cNvSpPr>
          <p:nvPr/>
        </p:nvSpPr>
        <p:spPr bwMode="auto">
          <a:xfrm>
            <a:off x="6324600" y="2057400"/>
            <a:ext cx="457200" cy="5842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defRPr/>
            </a:pPr>
            <a:r>
              <a:rPr kumimoji="0" lang="en-US" alt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A</a:t>
            </a:r>
            <a:endParaRPr kumimoji="0" lang="en-US" alt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graphicFrame>
        <p:nvGraphicFramePr>
          <p:cNvPr id="41" name="Group 2"/>
          <p:cNvGraphicFramePr>
            <a:graphicFrameLocks noGrp="1"/>
          </p:cNvGraphicFramePr>
          <p:nvPr/>
        </p:nvGraphicFramePr>
        <p:xfrm>
          <a:off x="5029200" y="2057400"/>
          <a:ext cx="1905000" cy="609600"/>
        </p:xfrm>
        <a:graphic>
          <a:graphicData uri="http://schemas.openxmlformats.org/drawingml/2006/table">
            <a:tbl>
              <a:tblPr/>
              <a:tblGrid>
                <a:gridCol w="635711"/>
                <a:gridCol w="633578"/>
                <a:gridCol w="635711"/>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chemeClr val="tx1"/>
                        </a:solidFill>
                        <a:effectLst/>
                        <a:latin typeface="Arial" panose="020B0604020202020204"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chemeClr val="tx1"/>
                        </a:solidFill>
                        <a:effectLst/>
                        <a:latin typeface="Arial" panose="020B0604020202020204"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chemeClr val="tx1"/>
                        </a:solidFill>
                        <a:effectLst/>
                        <a:latin typeface="Arial" panose="020B0604020202020204"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r>
            </a:tbl>
          </a:graphicData>
        </a:graphic>
      </p:graphicFrame>
      <p:sp>
        <p:nvSpPr>
          <p:cNvPr id="42" name="Oval 163"/>
          <p:cNvSpPr>
            <a:spLocks noChangeArrowheads="1"/>
          </p:cNvSpPr>
          <p:nvPr/>
        </p:nvSpPr>
        <p:spPr bwMode="auto">
          <a:xfrm>
            <a:off x="2743200" y="2819400"/>
            <a:ext cx="609600" cy="533400"/>
          </a:xfrm>
          <a:prstGeom prst="ellipse">
            <a:avLst/>
          </a:prstGeom>
          <a:solidFill>
            <a:schemeClr val="accent2">
              <a:lumMod val="40000"/>
              <a:lumOff val="60000"/>
            </a:schemeClr>
          </a:solidFill>
          <a:ln w="9525">
            <a:solidFill>
              <a:schemeClr val="tx1"/>
            </a:solidFill>
            <a:rou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3</a:t>
            </a:r>
            <a:endPar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endParaRPr>
          </a:p>
        </p:txBody>
      </p:sp>
      <p:grpSp>
        <p:nvGrpSpPr>
          <p:cNvPr id="2" name="Group 29"/>
          <p:cNvGrpSpPr/>
          <p:nvPr/>
        </p:nvGrpSpPr>
        <p:grpSpPr bwMode="auto">
          <a:xfrm>
            <a:off x="2971800" y="4343400"/>
            <a:ext cx="6553200" cy="2362200"/>
            <a:chOff x="1307" y="459"/>
            <a:chExt cx="3157" cy="3564"/>
          </a:xfrm>
        </p:grpSpPr>
        <p:pic>
          <p:nvPicPr>
            <p:cNvPr id="20585" name="Picture 30" descr="nuong"/>
            <p:cNvPicPr>
              <a:picLocks noChangeAspect="1" noChangeArrowheads="1"/>
            </p:cNvPicPr>
            <p:nvPr/>
          </p:nvPicPr>
          <p:blipFill>
            <a:blip r:embed="rId3">
              <a:extLst>
                <a:ext uri="{28A0092B-C50C-407E-A947-70E740481C1C}">
                  <a14:useLocalDpi xmlns:a14="http://schemas.microsoft.com/office/drawing/2010/main" val="0"/>
                </a:ext>
              </a:extLst>
            </a:blip>
            <a:srcRect l="5608" t="3061" r="7445" b="4082"/>
            <a:stretch>
              <a:fillRect/>
            </a:stretch>
          </p:blipFill>
          <p:spPr bwMode="auto">
            <a:xfrm>
              <a:off x="1307" y="459"/>
              <a:ext cx="3157" cy="356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586" name="Freeform 31"/>
            <p:cNvSpPr/>
            <p:nvPr/>
          </p:nvSpPr>
          <p:spPr bwMode="auto">
            <a:xfrm>
              <a:off x="1776" y="1026"/>
              <a:ext cx="172" cy="198"/>
            </a:xfrm>
            <a:custGeom>
              <a:avLst/>
              <a:gdLst>
                <a:gd name="T0" fmla="*/ 172 w 172"/>
                <a:gd name="T1" fmla="*/ 4 h 198"/>
                <a:gd name="T2" fmla="*/ 140 w 172"/>
                <a:gd name="T3" fmla="*/ 15 h 198"/>
                <a:gd name="T4" fmla="*/ 123 w 172"/>
                <a:gd name="T5" fmla="*/ 27 h 198"/>
                <a:gd name="T6" fmla="*/ 78 w 172"/>
                <a:gd name="T7" fmla="*/ 72 h 198"/>
                <a:gd name="T8" fmla="*/ 41 w 172"/>
                <a:gd name="T9" fmla="*/ 105 h 198"/>
                <a:gd name="T10" fmla="*/ 8 w 172"/>
                <a:gd name="T11" fmla="*/ 144 h 198"/>
                <a:gd name="T12" fmla="*/ 5 w 172"/>
                <a:gd name="T13" fmla="*/ 198 h 198"/>
                <a:gd name="T14" fmla="*/ 6 w 172"/>
                <a:gd name="T15" fmla="*/ 198 h 198"/>
                <a:gd name="T16" fmla="*/ 0 60000 65536"/>
                <a:gd name="T17" fmla="*/ 0 60000 65536"/>
                <a:gd name="T18" fmla="*/ 0 60000 65536"/>
                <a:gd name="T19" fmla="*/ 0 60000 65536"/>
                <a:gd name="T20" fmla="*/ 0 60000 65536"/>
                <a:gd name="T21" fmla="*/ 0 60000 65536"/>
                <a:gd name="T22" fmla="*/ 0 60000 65536"/>
                <a:gd name="T23" fmla="*/ 0 60000 65536"/>
                <a:gd name="T24" fmla="*/ 0 w 172"/>
                <a:gd name="T25" fmla="*/ 0 h 198"/>
                <a:gd name="T26" fmla="*/ 172 w 172"/>
                <a:gd name="T27" fmla="*/ 198 h 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2" h="198">
                  <a:moveTo>
                    <a:pt x="172" y="4"/>
                  </a:moveTo>
                  <a:cubicBezTo>
                    <a:pt x="161" y="0"/>
                    <a:pt x="150" y="8"/>
                    <a:pt x="140" y="15"/>
                  </a:cubicBezTo>
                  <a:cubicBezTo>
                    <a:pt x="134" y="19"/>
                    <a:pt x="123" y="27"/>
                    <a:pt x="123" y="27"/>
                  </a:cubicBezTo>
                  <a:cubicBezTo>
                    <a:pt x="113" y="44"/>
                    <a:pt x="94" y="60"/>
                    <a:pt x="78" y="72"/>
                  </a:cubicBezTo>
                  <a:cubicBezTo>
                    <a:pt x="72" y="116"/>
                    <a:pt x="66" y="79"/>
                    <a:pt x="41" y="105"/>
                  </a:cubicBezTo>
                  <a:cubicBezTo>
                    <a:pt x="33" y="131"/>
                    <a:pt x="32" y="135"/>
                    <a:pt x="8" y="144"/>
                  </a:cubicBezTo>
                  <a:cubicBezTo>
                    <a:pt x="0" y="167"/>
                    <a:pt x="5" y="150"/>
                    <a:pt x="5" y="198"/>
                  </a:cubicBezTo>
                  <a:lnTo>
                    <a:pt x="6" y="198"/>
                  </a:lnTo>
                </a:path>
              </a:pathLst>
            </a:custGeom>
            <a:noFill/>
            <a:ln w="19050">
              <a:solidFill>
                <a:schemeClr val="tx1"/>
              </a:solidFill>
              <a:rou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587" name="Freeform 32"/>
            <p:cNvSpPr/>
            <p:nvPr/>
          </p:nvSpPr>
          <p:spPr bwMode="auto">
            <a:xfrm>
              <a:off x="1665" y="1206"/>
              <a:ext cx="264" cy="42"/>
            </a:xfrm>
            <a:custGeom>
              <a:avLst/>
              <a:gdLst>
                <a:gd name="T0" fmla="*/ 264 w 264"/>
                <a:gd name="T1" fmla="*/ 6 h 42"/>
                <a:gd name="T2" fmla="*/ 219 w 264"/>
                <a:gd name="T3" fmla="*/ 6 h 42"/>
                <a:gd name="T4" fmla="*/ 195 w 264"/>
                <a:gd name="T5" fmla="*/ 27 h 42"/>
                <a:gd name="T6" fmla="*/ 24 w 264"/>
                <a:gd name="T7" fmla="*/ 36 h 42"/>
                <a:gd name="T8" fmla="*/ 6 w 264"/>
                <a:gd name="T9" fmla="*/ 27 h 42"/>
                <a:gd name="T10" fmla="*/ 0 w 264"/>
                <a:gd name="T11" fmla="*/ 18 h 42"/>
                <a:gd name="T12" fmla="*/ 15 w 264"/>
                <a:gd name="T13" fmla="*/ 42 h 42"/>
                <a:gd name="T14" fmla="*/ 0 60000 65536"/>
                <a:gd name="T15" fmla="*/ 0 60000 65536"/>
                <a:gd name="T16" fmla="*/ 0 60000 65536"/>
                <a:gd name="T17" fmla="*/ 0 60000 65536"/>
                <a:gd name="T18" fmla="*/ 0 60000 65536"/>
                <a:gd name="T19" fmla="*/ 0 60000 65536"/>
                <a:gd name="T20" fmla="*/ 0 60000 65536"/>
                <a:gd name="T21" fmla="*/ 0 w 264"/>
                <a:gd name="T22" fmla="*/ 0 h 42"/>
                <a:gd name="T23" fmla="*/ 264 w 264"/>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4" h="42">
                  <a:moveTo>
                    <a:pt x="264" y="6"/>
                  </a:moveTo>
                  <a:cubicBezTo>
                    <a:pt x="247" y="3"/>
                    <a:pt x="237" y="0"/>
                    <a:pt x="219" y="6"/>
                  </a:cubicBezTo>
                  <a:cubicBezTo>
                    <a:pt x="208" y="10"/>
                    <a:pt x="207" y="23"/>
                    <a:pt x="195" y="27"/>
                  </a:cubicBezTo>
                  <a:cubicBezTo>
                    <a:pt x="135" y="7"/>
                    <a:pt x="79" y="25"/>
                    <a:pt x="24" y="36"/>
                  </a:cubicBezTo>
                  <a:cubicBezTo>
                    <a:pt x="17" y="34"/>
                    <a:pt x="12" y="33"/>
                    <a:pt x="6" y="27"/>
                  </a:cubicBezTo>
                  <a:cubicBezTo>
                    <a:pt x="3" y="24"/>
                    <a:pt x="0" y="18"/>
                    <a:pt x="0" y="18"/>
                  </a:cubicBezTo>
                  <a:lnTo>
                    <a:pt x="15" y="42"/>
                  </a:lnTo>
                </a:path>
              </a:pathLst>
            </a:custGeom>
            <a:noFill/>
            <a:ln w="19050">
              <a:solidFill>
                <a:schemeClr val="tx1"/>
              </a:solidFill>
              <a:rou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588" name="Freeform 33"/>
            <p:cNvSpPr/>
            <p:nvPr/>
          </p:nvSpPr>
          <p:spPr bwMode="auto">
            <a:xfrm>
              <a:off x="1488" y="1372"/>
              <a:ext cx="394" cy="212"/>
            </a:xfrm>
            <a:custGeom>
              <a:avLst/>
              <a:gdLst>
                <a:gd name="T0" fmla="*/ 394 w 394"/>
                <a:gd name="T1" fmla="*/ 0 h 212"/>
                <a:gd name="T2" fmla="*/ 338 w 394"/>
                <a:gd name="T3" fmla="*/ 18 h 212"/>
                <a:gd name="T4" fmla="*/ 274 w 394"/>
                <a:gd name="T5" fmla="*/ 60 h 212"/>
                <a:gd name="T6" fmla="*/ 226 w 394"/>
                <a:gd name="T7" fmla="*/ 62 h 212"/>
                <a:gd name="T8" fmla="*/ 198 w 394"/>
                <a:gd name="T9" fmla="*/ 86 h 212"/>
                <a:gd name="T10" fmla="*/ 180 w 394"/>
                <a:gd name="T11" fmla="*/ 98 h 212"/>
                <a:gd name="T12" fmla="*/ 174 w 394"/>
                <a:gd name="T13" fmla="*/ 102 h 212"/>
                <a:gd name="T14" fmla="*/ 148 w 394"/>
                <a:gd name="T15" fmla="*/ 100 h 212"/>
                <a:gd name="T16" fmla="*/ 130 w 394"/>
                <a:gd name="T17" fmla="*/ 92 h 212"/>
                <a:gd name="T18" fmla="*/ 94 w 394"/>
                <a:gd name="T19" fmla="*/ 106 h 212"/>
                <a:gd name="T20" fmla="*/ 80 w 394"/>
                <a:gd name="T21" fmla="*/ 128 h 212"/>
                <a:gd name="T22" fmla="*/ 62 w 394"/>
                <a:gd name="T23" fmla="*/ 148 h 212"/>
                <a:gd name="T24" fmla="*/ 50 w 394"/>
                <a:gd name="T25" fmla="*/ 152 h 212"/>
                <a:gd name="T26" fmla="*/ 26 w 394"/>
                <a:gd name="T27" fmla="*/ 186 h 212"/>
                <a:gd name="T28" fmla="*/ 28 w 394"/>
                <a:gd name="T29" fmla="*/ 186 h 212"/>
                <a:gd name="T30" fmla="*/ 32 w 394"/>
                <a:gd name="T31" fmla="*/ 188 h 212"/>
                <a:gd name="T32" fmla="*/ 0 w 394"/>
                <a:gd name="T33" fmla="*/ 212 h 2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4"/>
                <a:gd name="T52" fmla="*/ 0 h 212"/>
                <a:gd name="T53" fmla="*/ 394 w 394"/>
                <a:gd name="T54" fmla="*/ 212 h 2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4" h="212">
                  <a:moveTo>
                    <a:pt x="394" y="0"/>
                  </a:moveTo>
                  <a:cubicBezTo>
                    <a:pt x="376" y="18"/>
                    <a:pt x="362" y="12"/>
                    <a:pt x="338" y="18"/>
                  </a:cubicBezTo>
                  <a:cubicBezTo>
                    <a:pt x="322" y="29"/>
                    <a:pt x="291" y="59"/>
                    <a:pt x="274" y="60"/>
                  </a:cubicBezTo>
                  <a:cubicBezTo>
                    <a:pt x="258" y="61"/>
                    <a:pt x="242" y="61"/>
                    <a:pt x="226" y="62"/>
                  </a:cubicBezTo>
                  <a:cubicBezTo>
                    <a:pt x="213" y="66"/>
                    <a:pt x="208" y="78"/>
                    <a:pt x="198" y="86"/>
                  </a:cubicBezTo>
                  <a:cubicBezTo>
                    <a:pt x="198" y="86"/>
                    <a:pt x="183" y="96"/>
                    <a:pt x="180" y="98"/>
                  </a:cubicBezTo>
                  <a:cubicBezTo>
                    <a:pt x="178" y="99"/>
                    <a:pt x="174" y="102"/>
                    <a:pt x="174" y="102"/>
                  </a:cubicBezTo>
                  <a:cubicBezTo>
                    <a:pt x="165" y="101"/>
                    <a:pt x="157" y="102"/>
                    <a:pt x="148" y="100"/>
                  </a:cubicBezTo>
                  <a:cubicBezTo>
                    <a:pt x="142" y="99"/>
                    <a:pt x="130" y="92"/>
                    <a:pt x="130" y="92"/>
                  </a:cubicBezTo>
                  <a:cubicBezTo>
                    <a:pt x="109" y="94"/>
                    <a:pt x="109" y="96"/>
                    <a:pt x="94" y="106"/>
                  </a:cubicBezTo>
                  <a:cubicBezTo>
                    <a:pt x="90" y="117"/>
                    <a:pt x="90" y="122"/>
                    <a:pt x="80" y="128"/>
                  </a:cubicBezTo>
                  <a:cubicBezTo>
                    <a:pt x="74" y="137"/>
                    <a:pt x="75" y="144"/>
                    <a:pt x="62" y="148"/>
                  </a:cubicBezTo>
                  <a:cubicBezTo>
                    <a:pt x="58" y="149"/>
                    <a:pt x="50" y="152"/>
                    <a:pt x="50" y="152"/>
                  </a:cubicBezTo>
                  <a:cubicBezTo>
                    <a:pt x="48" y="166"/>
                    <a:pt x="38" y="178"/>
                    <a:pt x="26" y="186"/>
                  </a:cubicBezTo>
                  <a:cubicBezTo>
                    <a:pt x="25" y="188"/>
                    <a:pt x="28" y="186"/>
                    <a:pt x="28" y="186"/>
                  </a:cubicBezTo>
                  <a:cubicBezTo>
                    <a:pt x="29" y="187"/>
                    <a:pt x="31" y="187"/>
                    <a:pt x="32" y="188"/>
                  </a:cubicBezTo>
                  <a:lnTo>
                    <a:pt x="0" y="212"/>
                  </a:lnTo>
                </a:path>
              </a:pathLst>
            </a:custGeom>
            <a:noFill/>
            <a:ln w="19050">
              <a:solidFill>
                <a:schemeClr val="tx1"/>
              </a:solidFill>
              <a:rou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8" name="Freeform 58"/>
          <p:cNvSpPr/>
          <p:nvPr/>
        </p:nvSpPr>
        <p:spPr bwMode="auto">
          <a:xfrm flipH="1">
            <a:off x="7543800" y="50292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Freeform 59"/>
          <p:cNvSpPr/>
          <p:nvPr/>
        </p:nvSpPr>
        <p:spPr bwMode="auto">
          <a:xfrm flipH="1">
            <a:off x="7696200" y="51054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Freeform 60"/>
          <p:cNvSpPr/>
          <p:nvPr/>
        </p:nvSpPr>
        <p:spPr bwMode="auto">
          <a:xfrm flipH="1">
            <a:off x="7848600" y="50292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Freeform 61"/>
          <p:cNvSpPr/>
          <p:nvPr/>
        </p:nvSpPr>
        <p:spPr bwMode="auto">
          <a:xfrm flipH="1">
            <a:off x="8153400" y="48768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Freeform 62"/>
          <p:cNvSpPr/>
          <p:nvPr/>
        </p:nvSpPr>
        <p:spPr bwMode="auto">
          <a:xfrm flipH="1">
            <a:off x="8305800" y="49530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Freeform 60"/>
          <p:cNvSpPr/>
          <p:nvPr/>
        </p:nvSpPr>
        <p:spPr bwMode="auto">
          <a:xfrm flipH="1">
            <a:off x="8001000" y="49530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Line 21"/>
          <p:cNvSpPr>
            <a:spLocks noChangeShapeType="1"/>
          </p:cNvSpPr>
          <p:nvPr/>
        </p:nvSpPr>
        <p:spPr bwMode="auto">
          <a:xfrm flipH="1" flipV="1">
            <a:off x="8077200" y="5562600"/>
            <a:ext cx="0" cy="534988"/>
          </a:xfrm>
          <a:prstGeom prst="line">
            <a:avLst/>
          </a:prstGeom>
          <a:noFill/>
          <a:ln w="76200">
            <a:solidFill>
              <a:srgbClr val="FF0000"/>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Text Box 27"/>
          <p:cNvSpPr txBox="1">
            <a:spLocks noChangeArrowheads="1"/>
          </p:cNvSpPr>
          <p:nvPr/>
        </p:nvSpPr>
        <p:spPr bwMode="auto">
          <a:xfrm>
            <a:off x="8229600" y="5029200"/>
            <a:ext cx="1066800" cy="946150"/>
          </a:xfrm>
          <a:prstGeom prst="rect">
            <a:avLst/>
          </a:prstGeom>
          <a:noFill/>
          <a:ln w="28575">
            <a:noFill/>
            <a:miter lim="800000"/>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28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mn-cs"/>
              </a:rPr>
              <a:t>Hơi</a:t>
            </a:r>
            <a:r>
              <a:rPr kumimoji="0" 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mn-cs"/>
              </a:rPr>
              <a:t>nước</a:t>
            </a:r>
            <a:endParaRPr kumimoji="0" 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mn-cs"/>
            </a:endParaRPr>
          </a:p>
        </p:txBody>
      </p:sp>
      <p:sp>
        <p:nvSpPr>
          <p:cNvPr id="57" name="Text Box 118"/>
          <p:cNvSpPr txBox="1">
            <a:spLocks noChangeArrowheads="1"/>
          </p:cNvSpPr>
          <p:nvPr/>
        </p:nvSpPr>
        <p:spPr bwMode="auto">
          <a:xfrm>
            <a:off x="52578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H</a:t>
            </a:r>
            <a:endPar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endParaRPr>
          </a:p>
        </p:txBody>
      </p:sp>
      <p:sp>
        <p:nvSpPr>
          <p:cNvPr id="58" name="Text Box 119"/>
          <p:cNvSpPr txBox="1">
            <a:spLocks noChangeArrowheads="1"/>
          </p:cNvSpPr>
          <p:nvPr/>
        </p:nvSpPr>
        <p:spPr bwMode="auto">
          <a:xfrm>
            <a:off x="4648200" y="2819400"/>
            <a:ext cx="5334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Y</a:t>
            </a:r>
            <a:endPar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endParaRPr>
          </a:p>
        </p:txBody>
      </p:sp>
      <p:sp>
        <p:nvSpPr>
          <p:cNvPr id="59" name="Text Box 120"/>
          <p:cNvSpPr txBox="1">
            <a:spLocks noChangeArrowheads="1"/>
          </p:cNvSpPr>
          <p:nvPr/>
        </p:nvSpPr>
        <p:spPr bwMode="auto">
          <a:xfrm>
            <a:off x="35814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B</a:t>
            </a:r>
            <a:endPar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endParaRPr>
          </a:p>
        </p:txBody>
      </p:sp>
      <p:sp>
        <p:nvSpPr>
          <p:cNvPr id="60" name="Text Box 155"/>
          <p:cNvSpPr txBox="1">
            <a:spLocks noChangeArrowheads="1"/>
          </p:cNvSpPr>
          <p:nvPr/>
        </p:nvSpPr>
        <p:spPr bwMode="auto">
          <a:xfrm>
            <a:off x="41148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A</a:t>
            </a:r>
            <a:endPar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endParaRPr>
          </a:p>
        </p:txBody>
      </p:sp>
      <p:sp>
        <p:nvSpPr>
          <p:cNvPr id="61" name="Text Box 159"/>
          <p:cNvSpPr txBox="1">
            <a:spLocks noChangeArrowheads="1"/>
          </p:cNvSpPr>
          <p:nvPr/>
        </p:nvSpPr>
        <p:spPr bwMode="auto">
          <a:xfrm>
            <a:off x="63246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I</a:t>
            </a:r>
            <a:endPar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endParaRPr>
          </a:p>
        </p:txBody>
      </p:sp>
      <p:sp>
        <p:nvSpPr>
          <p:cNvPr id="62" name="Text Box 160"/>
          <p:cNvSpPr txBox="1">
            <a:spLocks noChangeArrowheads="1"/>
          </p:cNvSpPr>
          <p:nvPr/>
        </p:nvSpPr>
        <p:spPr bwMode="auto">
          <a:xfrm>
            <a:off x="5791200" y="2819400"/>
            <a:ext cx="4572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defRPr/>
            </a:pPr>
            <a:r>
              <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Ơ</a:t>
            </a:r>
            <a:endPar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endParaRPr>
          </a:p>
        </p:txBody>
      </p:sp>
      <p:graphicFrame>
        <p:nvGraphicFramePr>
          <p:cNvPr id="63" name="Group 2"/>
          <p:cNvGraphicFramePr>
            <a:graphicFrameLocks noGrp="1"/>
          </p:cNvGraphicFramePr>
          <p:nvPr/>
        </p:nvGraphicFramePr>
        <p:xfrm>
          <a:off x="3581400" y="2743200"/>
          <a:ext cx="3276602" cy="685800"/>
        </p:xfrm>
        <a:graphic>
          <a:graphicData uri="http://schemas.openxmlformats.org/drawingml/2006/table">
            <a:tbl>
              <a:tblPr/>
              <a:tblGrid>
                <a:gridCol w="546712"/>
                <a:gridCol w="544878"/>
                <a:gridCol w="546712"/>
                <a:gridCol w="544876"/>
                <a:gridCol w="546712"/>
                <a:gridCol w="546712"/>
              </a:tblGrid>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chemeClr val="tx1"/>
                        </a:solidFill>
                        <a:effectLst/>
                        <a:latin typeface="Arial" panose="020B0604020202020204"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chemeClr val="tx1"/>
                        </a:solidFill>
                        <a:effectLst/>
                        <a:latin typeface="Arial" panose="020B0604020202020204"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chemeClr val="tx1"/>
                        </a:solidFill>
                        <a:effectLst/>
                        <a:latin typeface="Arial" panose="020B0604020202020204"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r>
            </a:tbl>
          </a:graphicData>
        </a:graphic>
      </p:graphicFrame>
      <p:sp>
        <p:nvSpPr>
          <p:cNvPr id="64" name="Text Box 27"/>
          <p:cNvSpPr txBox="1">
            <a:spLocks noChangeArrowheads="1"/>
          </p:cNvSpPr>
          <p:nvPr/>
        </p:nvSpPr>
        <p:spPr bwMode="auto">
          <a:xfrm>
            <a:off x="3200400" y="6181726"/>
            <a:ext cx="5943600" cy="523875"/>
          </a:xfrm>
          <a:prstGeom prst="rect">
            <a:avLst/>
          </a:prstGeom>
          <a:solidFill>
            <a:schemeClr val="accent6">
              <a:lumMod val="20000"/>
              <a:lumOff val="80000"/>
            </a:schemeClr>
          </a:solidFill>
          <a:ln w="28575">
            <a:noFill/>
            <a:miter lim="800000"/>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Hiện</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tượng</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trong</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hình</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gọi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là</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gì</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a:t>
            </a:r>
            <a:endPar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endParaRPr>
          </a:p>
        </p:txBody>
      </p:sp>
      <p:sp>
        <p:nvSpPr>
          <p:cNvPr id="68" name="Oval 163"/>
          <p:cNvSpPr>
            <a:spLocks noChangeArrowheads="1"/>
          </p:cNvSpPr>
          <p:nvPr/>
        </p:nvSpPr>
        <p:spPr bwMode="auto">
          <a:xfrm>
            <a:off x="2743200" y="3581400"/>
            <a:ext cx="609600" cy="533400"/>
          </a:xfrm>
          <a:prstGeom prst="ellipse">
            <a:avLst/>
          </a:prstGeom>
          <a:solidFill>
            <a:schemeClr val="tx2">
              <a:lumMod val="40000"/>
              <a:lumOff val="60000"/>
            </a:schemeClr>
          </a:solidFill>
          <a:ln w="9525">
            <a:solidFill>
              <a:schemeClr val="tx1"/>
            </a:solidFill>
            <a:rou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4</a:t>
            </a:r>
            <a:endPar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endParaRPr>
          </a:p>
        </p:txBody>
      </p:sp>
      <p:sp>
        <p:nvSpPr>
          <p:cNvPr id="69" name="Text Box 27"/>
          <p:cNvSpPr txBox="1">
            <a:spLocks noChangeArrowheads="1"/>
          </p:cNvSpPr>
          <p:nvPr/>
        </p:nvSpPr>
        <p:spPr bwMode="auto">
          <a:xfrm>
            <a:off x="2819400" y="5638800"/>
            <a:ext cx="7391400" cy="954088"/>
          </a:xfrm>
          <a:prstGeom prst="rect">
            <a:avLst/>
          </a:prstGeom>
          <a:solidFill>
            <a:schemeClr val="accent6">
              <a:lumMod val="20000"/>
              <a:lumOff val="80000"/>
            </a:schemeClr>
          </a:solidFill>
          <a:ln w="28575">
            <a:noFill/>
            <a:miter lim="800000"/>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Dựa</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vào</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câu</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hỏi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để</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chọn</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câu</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trả</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lời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sao</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cho</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phù</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hợp</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với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từng</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 ô,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đó</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là</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trò</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chơi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gì</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rPr>
              <a:t>?</a:t>
            </a:r>
            <a:endPar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anose="02020603050405020304" pitchFamily="18" charset="0"/>
              <a:ea typeface="+mn-ea"/>
              <a:cs typeface="+mn-cs"/>
            </a:endParaRPr>
          </a:p>
        </p:txBody>
      </p:sp>
      <p:sp>
        <p:nvSpPr>
          <p:cNvPr id="74" name="Text Box 121"/>
          <p:cNvSpPr txBox="1">
            <a:spLocks noChangeArrowheads="1"/>
          </p:cNvSpPr>
          <p:nvPr/>
        </p:nvSpPr>
        <p:spPr bwMode="auto">
          <a:xfrm>
            <a:off x="6843714" y="3530600"/>
            <a:ext cx="471487" cy="584200"/>
          </a:xfrm>
          <a:prstGeom prst="rect">
            <a:avLst/>
          </a:prstGeom>
          <a:solidFill>
            <a:schemeClr val="accent5">
              <a:lumMod val="40000"/>
              <a:lumOff val="60000"/>
            </a:schemeClr>
          </a:solidFill>
          <a:ln w="9525">
            <a:noFill/>
            <a:miter lim="800000"/>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defRPr/>
            </a:pP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Ữ</a:t>
            </a:r>
            <a:endPar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75" name="Text Box 122"/>
          <p:cNvSpPr txBox="1">
            <a:spLocks noChangeArrowheads="1"/>
          </p:cNvSpPr>
          <p:nvPr/>
        </p:nvSpPr>
        <p:spPr bwMode="auto">
          <a:xfrm>
            <a:off x="6296026" y="3530600"/>
            <a:ext cx="485775" cy="584200"/>
          </a:xfrm>
          <a:prstGeom prst="rect">
            <a:avLst/>
          </a:prstGeom>
          <a:solidFill>
            <a:schemeClr val="accent5">
              <a:lumMod val="40000"/>
              <a:lumOff val="60000"/>
            </a:schemeClr>
          </a:solidFill>
          <a:ln w="9525">
            <a:noFill/>
            <a:miter lim="800000"/>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defRPr/>
            </a:pP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H</a:t>
            </a:r>
            <a:endPar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76" name="Text Box 123"/>
          <p:cNvSpPr txBox="1">
            <a:spLocks noChangeArrowheads="1"/>
          </p:cNvSpPr>
          <p:nvPr/>
        </p:nvSpPr>
        <p:spPr bwMode="auto">
          <a:xfrm>
            <a:off x="5257800" y="3544888"/>
            <a:ext cx="457200" cy="569912"/>
          </a:xfrm>
          <a:prstGeom prst="rect">
            <a:avLst/>
          </a:prstGeom>
          <a:solidFill>
            <a:schemeClr val="accent5">
              <a:lumMod val="40000"/>
              <a:lumOff val="60000"/>
            </a:schemeClr>
          </a:solidFill>
          <a:ln w="9525">
            <a:noFill/>
            <a:miter lim="800000"/>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defRPr/>
            </a:pPr>
            <a:r>
              <a:rPr kumimoji="0" lang="en-US" altLang="en-US" sz="31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Ô</a:t>
            </a:r>
            <a:endParaRPr kumimoji="0" lang="en-US" altLang="en-US" sz="31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77" name="Text Box 142"/>
          <p:cNvSpPr txBox="1">
            <a:spLocks noChangeArrowheads="1"/>
          </p:cNvSpPr>
          <p:nvPr/>
        </p:nvSpPr>
        <p:spPr bwMode="auto">
          <a:xfrm>
            <a:off x="5783264" y="3544888"/>
            <a:ext cx="465137" cy="5699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defRPr/>
            </a:pPr>
            <a:r>
              <a:rPr kumimoji="0" lang="en-US" altLang="en-US" sz="3100" b="1" i="0" u="none" strike="noStrike" kern="1200" cap="none" spc="0" normalizeH="0" baseline="0" noProof="0">
                <a:ln>
                  <a:noFill/>
                </a:ln>
                <a:solidFill>
                  <a:srgbClr val="0070C0"/>
                </a:solidFill>
                <a:effectLst/>
                <a:uLnTx/>
                <a:uFillTx/>
                <a:latin typeface="Arial" panose="020B0604020202020204" pitchFamily="34" charset="0"/>
                <a:ea typeface="+mn-ea"/>
                <a:cs typeface="+mn-cs"/>
              </a:rPr>
              <a:t>C</a:t>
            </a:r>
            <a:endParaRPr kumimoji="0" lang="en-US" altLang="en-US" sz="3100" b="1" i="0" u="none" strike="noStrike" kern="1200" cap="none" spc="0" normalizeH="0" baseline="0" noProof="0">
              <a:ln>
                <a:noFill/>
              </a:ln>
              <a:solidFill>
                <a:srgbClr val="0070C0"/>
              </a:solidFill>
              <a:effectLst/>
              <a:uLnTx/>
              <a:uFillTx/>
              <a:latin typeface="Arial" panose="020B0604020202020204" pitchFamily="34" charset="0"/>
              <a:ea typeface="+mn-ea"/>
              <a:cs typeface="+mn-cs"/>
            </a:endParaRPr>
          </a:p>
        </p:txBody>
      </p:sp>
      <p:graphicFrame>
        <p:nvGraphicFramePr>
          <p:cNvPr id="79" name="Group 2"/>
          <p:cNvGraphicFramePr>
            <a:graphicFrameLocks noGrp="1"/>
          </p:cNvGraphicFramePr>
          <p:nvPr/>
        </p:nvGraphicFramePr>
        <p:xfrm>
          <a:off x="5257801" y="3505200"/>
          <a:ext cx="2133599" cy="609600"/>
        </p:xfrm>
        <a:graphic>
          <a:graphicData uri="http://schemas.openxmlformats.org/drawingml/2006/table">
            <a:tbl>
              <a:tblPr/>
              <a:tblGrid>
                <a:gridCol w="534296"/>
                <a:gridCol w="532504"/>
                <a:gridCol w="534296"/>
                <a:gridCol w="532503"/>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chemeClr val="tx1"/>
                        </a:solidFill>
                        <a:effectLst/>
                        <a:latin typeface="Arial" panose="020B0604020202020204"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chemeClr val="tx1"/>
                        </a:solidFill>
                        <a:effectLst/>
                        <a:latin typeface="Arial" panose="020B0604020202020204"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chemeClr val="tx1"/>
                        </a:solidFill>
                        <a:effectLst/>
                        <a:latin typeface="Arial" panose="020B0604020202020204"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r>
            </a:tbl>
          </a:graphicData>
        </a:graphic>
      </p:graphicFrame>
      <p:pic>
        <p:nvPicPr>
          <p:cNvPr id="81" name="Picture 23" descr="happyface2"/>
          <p:cNvPicPr>
            <a:picLocks noChangeAspect="1" noChangeArrowheads="1" noCrop="1"/>
          </p:cNvPicPr>
          <p:nvPr/>
        </p:nvPicPr>
        <p:blipFill>
          <a:blip r:embed="rId4"/>
          <a:srcRect/>
          <a:stretch>
            <a:fillRect/>
          </a:stretch>
        </p:blipFill>
        <p:spPr bwMode="auto">
          <a:xfrm>
            <a:off x="8534401" y="1828800"/>
            <a:ext cx="14827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22" descr="happyface2"/>
          <p:cNvPicPr>
            <a:picLocks noChangeAspect="1" noChangeArrowheads="1" noCrop="1"/>
          </p:cNvPicPr>
          <p:nvPr/>
        </p:nvPicPr>
        <p:blipFill>
          <a:blip r:embed="rId4"/>
          <a:srcRect/>
          <a:stretch>
            <a:fillRect/>
          </a:stretch>
        </p:blipFill>
        <p:spPr bwMode="auto">
          <a:xfrm>
            <a:off x="8077200" y="1944688"/>
            <a:ext cx="1524000"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23" descr="happyface2"/>
          <p:cNvPicPr>
            <a:picLocks noChangeAspect="1" noChangeArrowheads="1" noCrop="1"/>
          </p:cNvPicPr>
          <p:nvPr/>
        </p:nvPicPr>
        <p:blipFill>
          <a:blip r:embed="rId4"/>
          <a:srcRect/>
          <a:stretch>
            <a:fillRect/>
          </a:stretch>
        </p:blipFill>
        <p:spPr bwMode="auto">
          <a:xfrm>
            <a:off x="7772400" y="2667000"/>
            <a:ext cx="157003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23" descr="happyface2"/>
          <p:cNvPicPr>
            <a:picLocks noChangeAspect="1" noChangeArrowheads="1" noCrop="1"/>
          </p:cNvPicPr>
          <p:nvPr/>
        </p:nvPicPr>
        <p:blipFill>
          <a:blip r:embed="rId4"/>
          <a:srcRect/>
          <a:stretch>
            <a:fillRect/>
          </a:stretch>
        </p:blipFill>
        <p:spPr bwMode="auto">
          <a:xfrm>
            <a:off x="7924800" y="2286000"/>
            <a:ext cx="157003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4" descr="DSC08205"/>
          <p:cNvPicPr>
            <a:picLocks noChangeAspect="1" noChangeArrowheads="1"/>
          </p:cNvPicPr>
          <p:nvPr/>
        </p:nvPicPr>
        <p:blipFill>
          <a:blip r:embed="rId5">
            <a:lum bright="36000" contrast="54000"/>
            <a:extLst>
              <a:ext uri="{28A0092B-C50C-407E-A947-70E740481C1C}">
                <a14:useLocalDpi xmlns:a14="http://schemas.microsoft.com/office/drawing/2010/main" val="0"/>
              </a:ext>
            </a:extLst>
          </a:blip>
          <a:srcRect/>
          <a:stretch>
            <a:fillRect/>
          </a:stretch>
        </p:blipFill>
        <p:spPr bwMode="auto">
          <a:xfrm>
            <a:off x="2667000" y="4191000"/>
            <a:ext cx="7239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Rounded Rectangle 86"/>
          <p:cNvSpPr/>
          <p:nvPr/>
        </p:nvSpPr>
        <p:spPr>
          <a:xfrm>
            <a:off x="10287000" y="6477000"/>
            <a:ext cx="2286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500" fill="hold"/>
                                        <p:tgtEl>
                                          <p:spTgt spid="87"/>
                                        </p:tgtEl>
                                        <p:attrNameLst>
                                          <p:attrName>ppt_w</p:attrName>
                                        </p:attrNameLst>
                                      </p:cBhvr>
                                      <p:tavLst>
                                        <p:tav tm="0">
                                          <p:val>
                                            <p:fltVal val="0"/>
                                          </p:val>
                                        </p:tav>
                                        <p:tav tm="100000">
                                          <p:val>
                                            <p:strVal val="#ppt_w"/>
                                          </p:val>
                                        </p:tav>
                                      </p:tavLst>
                                    </p:anim>
                                    <p:anim calcmode="lin" valueType="num">
                                      <p:cBhvr>
                                        <p:cTn id="8" dur="500" fill="hold"/>
                                        <p:tgtEl>
                                          <p:spTgt spid="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499"/>
                                          </p:stCondLst>
                                        </p:cTn>
                                        <p:tgtEl>
                                          <p:spTgt spid="31"/>
                                        </p:tgtEl>
                                        <p:attrNameLst>
                                          <p:attrName>style.visibility</p:attrName>
                                        </p:attrNameLst>
                                      </p:cBhvr>
                                      <p:to>
                                        <p:strVal val="visible"/>
                                      </p:to>
                                    </p:set>
                                  </p:childTnLst>
                                </p:cTn>
                              </p:par>
                              <p:par>
                                <p:cTn id="14" presetID="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xit" presetSubtype="26" fill="hold" nodeType="clickEffect">
                                  <p:stCondLst>
                                    <p:cond delay="0"/>
                                  </p:stCondLst>
                                  <p:childTnLst>
                                    <p:animEffect transition="out" filter="barn(inHorizontal)">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par>
                                <p:cTn id="23" presetID="12" presetClass="exit" presetSubtype="4" fill="hold" grpId="1" nodeType="withEffect">
                                  <p:stCondLst>
                                    <p:cond delay="0"/>
                                  </p:stCondLst>
                                  <p:childTnLst>
                                    <p:animEffect transition="out" filter="slide(fromBottom)">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par>
                                <p:cTn id="26" presetID="20"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edge">
                                      <p:cBhvr>
                                        <p:cTn id="28" dur="2000"/>
                                        <p:tgtEl>
                                          <p:spTgt spid="25"/>
                                        </p:tgtEl>
                                      </p:cBhvr>
                                    </p:animEffect>
                                  </p:childTnLst>
                                </p:cTn>
                              </p:par>
                              <p:par>
                                <p:cTn id="29" presetID="2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edge">
                                      <p:cBhvr>
                                        <p:cTn id="31" dur="2000"/>
                                        <p:tgtEl>
                                          <p:spTgt spid="24"/>
                                        </p:tgtEl>
                                      </p:cBhvr>
                                    </p:animEffect>
                                  </p:childTnLst>
                                </p:cTn>
                              </p:par>
                              <p:par>
                                <p:cTn id="32" presetID="2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edge">
                                      <p:cBhvr>
                                        <p:cTn id="34" dur="2000"/>
                                        <p:tgtEl>
                                          <p:spTgt spid="23"/>
                                        </p:tgtEl>
                                      </p:cBhvr>
                                    </p:animEffect>
                                  </p:childTnLst>
                                </p:cTn>
                              </p:par>
                              <p:par>
                                <p:cTn id="35" presetID="2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edge">
                                      <p:cBhvr>
                                        <p:cTn id="37" dur="2000"/>
                                        <p:tgtEl>
                                          <p:spTgt spid="22"/>
                                        </p:tgtEl>
                                      </p:cBhvr>
                                    </p:animEffect>
                                  </p:childTnLst>
                                </p:cTn>
                              </p:par>
                              <p:par>
                                <p:cTn id="38" presetID="2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edge">
                                      <p:cBhvr>
                                        <p:cTn id="40" dur="2000"/>
                                        <p:tgtEl>
                                          <p:spTgt spid="26"/>
                                        </p:tgtEl>
                                      </p:cBhvr>
                                    </p:animEffect>
                                  </p:childTnLst>
                                </p:cTn>
                              </p:par>
                              <p:par>
                                <p:cTn id="41" presetID="2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edge">
                                      <p:cBhvr>
                                        <p:cTn id="43" dur="2000"/>
                                        <p:tgtEl>
                                          <p:spTgt spid="27"/>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ox(in)">
                                      <p:cBhvr>
                                        <p:cTn id="46" dur="500"/>
                                        <p:tgtEl>
                                          <p:spTgt spid="28"/>
                                        </p:tgtEl>
                                      </p:cBhvr>
                                    </p:animEffect>
                                  </p:childTnLst>
                                </p:cTn>
                              </p:par>
                              <p:par>
                                <p:cTn id="47" presetID="23" presetClass="entr" presetSubtype="16" fill="hold" nodeType="with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p:cTn id="49" dur="500" fill="hold"/>
                                        <p:tgtEl>
                                          <p:spTgt spid="81"/>
                                        </p:tgtEl>
                                        <p:attrNameLst>
                                          <p:attrName>ppt_w</p:attrName>
                                        </p:attrNameLst>
                                      </p:cBhvr>
                                      <p:tavLst>
                                        <p:tav tm="0">
                                          <p:val>
                                            <p:fltVal val="0"/>
                                          </p:val>
                                        </p:tav>
                                        <p:tav tm="100000">
                                          <p:val>
                                            <p:strVal val="#ppt_w"/>
                                          </p:val>
                                        </p:tav>
                                      </p:tavLst>
                                    </p:anim>
                                    <p:anim calcmode="lin" valueType="num">
                                      <p:cBhvr>
                                        <p:cTn id="50" dur="500" fill="hold"/>
                                        <p:tgtEl>
                                          <p:spTgt spid="81"/>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xit" presetSubtype="32" fill="hold" nodeType="clickEffect">
                                  <p:stCondLst>
                                    <p:cond delay="0"/>
                                  </p:stCondLst>
                                  <p:childTnLst>
                                    <p:anim calcmode="lin" valueType="num">
                                      <p:cBhvr>
                                        <p:cTn id="54" dur="500"/>
                                        <p:tgtEl>
                                          <p:spTgt spid="81"/>
                                        </p:tgtEl>
                                        <p:attrNameLst>
                                          <p:attrName>ppt_w</p:attrName>
                                        </p:attrNameLst>
                                      </p:cBhvr>
                                      <p:tavLst>
                                        <p:tav tm="0">
                                          <p:val>
                                            <p:strVal val="ppt_w"/>
                                          </p:val>
                                        </p:tav>
                                        <p:tav tm="100000">
                                          <p:val>
                                            <p:fltVal val="0"/>
                                          </p:val>
                                        </p:tav>
                                      </p:tavLst>
                                    </p:anim>
                                    <p:anim calcmode="lin" valueType="num">
                                      <p:cBhvr>
                                        <p:cTn id="55" dur="500"/>
                                        <p:tgtEl>
                                          <p:spTgt spid="81"/>
                                        </p:tgtEl>
                                        <p:attrNameLst>
                                          <p:attrName>ppt_h</p:attrName>
                                        </p:attrNameLst>
                                      </p:cBhvr>
                                      <p:tavLst>
                                        <p:tav tm="0">
                                          <p:val>
                                            <p:strVal val="ppt_h"/>
                                          </p:val>
                                        </p:tav>
                                        <p:tav tm="100000">
                                          <p:val>
                                            <p:fltVal val="0"/>
                                          </p:val>
                                        </p:tav>
                                      </p:tavLst>
                                    </p:anim>
                                    <p:set>
                                      <p:cBhvr>
                                        <p:cTn id="56"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32"/>
                    </p:tgtEl>
                  </p:cond>
                </p:stCondLst>
                <p:endSync evt="end" delay="0">
                  <p:rtn val="all"/>
                </p:endSync>
                <p:childTnLst>
                  <p:par>
                    <p:cTn id="58" fill="hold">
                      <p:stCondLst>
                        <p:cond delay="0"/>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additive="base">
                                        <p:cTn id="62" dur="500" fill="hold"/>
                                        <p:tgtEl>
                                          <p:spTgt spid="33"/>
                                        </p:tgtEl>
                                        <p:attrNameLst>
                                          <p:attrName>ppt_x</p:attrName>
                                        </p:attrNameLst>
                                      </p:cBhvr>
                                      <p:tavLst>
                                        <p:tav tm="0">
                                          <p:val>
                                            <p:strVal val="#ppt_x"/>
                                          </p:val>
                                        </p:tav>
                                        <p:tav tm="100000">
                                          <p:val>
                                            <p:strVal val="#ppt_x"/>
                                          </p:val>
                                        </p:tav>
                                      </p:tavLst>
                                    </p:anim>
                                    <p:anim calcmode="lin" valueType="num">
                                      <p:cBhvr additive="base">
                                        <p:cTn id="6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8" presetClass="exit" presetSubtype="12" fill="hold" nodeType="clickEffect">
                                  <p:stCondLst>
                                    <p:cond delay="0"/>
                                  </p:stCondLst>
                                  <p:childTnLst>
                                    <p:animEffect transition="out" filter="strips(downLeft)">
                                      <p:cBhvr>
                                        <p:cTn id="67" dur="500"/>
                                        <p:tgtEl>
                                          <p:spTgt spid="41"/>
                                        </p:tgtEl>
                                      </p:cBhvr>
                                    </p:animEffect>
                                    <p:set>
                                      <p:cBhvr>
                                        <p:cTn id="68" dur="1" fill="hold">
                                          <p:stCondLst>
                                            <p:cond delay="499"/>
                                          </p:stCondLst>
                                        </p:cTn>
                                        <p:tgtEl>
                                          <p:spTgt spid="41"/>
                                        </p:tgtEl>
                                        <p:attrNameLst>
                                          <p:attrName>style.visibility</p:attrName>
                                        </p:attrNameLst>
                                      </p:cBhvr>
                                      <p:to>
                                        <p:strVal val="hidden"/>
                                      </p:to>
                                    </p:set>
                                  </p:childTnLst>
                                </p:cTn>
                              </p:par>
                              <p:par>
                                <p:cTn id="69" presetID="12" presetClass="exit" presetSubtype="4" fill="hold" grpId="1" nodeType="withEffect">
                                  <p:stCondLst>
                                    <p:cond delay="0"/>
                                  </p:stCondLst>
                                  <p:childTnLst>
                                    <p:animEffect transition="out" filter="slide(fromBottom)">
                                      <p:cBhvr>
                                        <p:cTn id="70" dur="500"/>
                                        <p:tgtEl>
                                          <p:spTgt spid="33"/>
                                        </p:tgtEl>
                                      </p:cBhvr>
                                    </p:animEffect>
                                    <p:set>
                                      <p:cBhvr>
                                        <p:cTn id="71" dur="1" fill="hold">
                                          <p:stCondLst>
                                            <p:cond delay="499"/>
                                          </p:stCondLst>
                                        </p:cTn>
                                        <p:tgtEl>
                                          <p:spTgt spid="33"/>
                                        </p:tgtEl>
                                        <p:attrNameLst>
                                          <p:attrName>style.visibility</p:attrName>
                                        </p:attrNameLst>
                                      </p:cBhvr>
                                      <p:to>
                                        <p:strVal val="hidden"/>
                                      </p:to>
                                    </p:set>
                                  </p:childTnLst>
                                </p:cTn>
                              </p:par>
                              <p:par>
                                <p:cTn id="72" presetID="20" presetClass="entr" presetSubtype="0"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wedge">
                                      <p:cBhvr>
                                        <p:cTn id="74" dur="2000"/>
                                        <p:tgtEl>
                                          <p:spTgt spid="35"/>
                                        </p:tgtEl>
                                      </p:cBhvr>
                                    </p:animEffect>
                                  </p:childTnLst>
                                </p:cTn>
                              </p:par>
                              <p:par>
                                <p:cTn id="75" presetID="20"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wedge">
                                      <p:cBhvr>
                                        <p:cTn id="77" dur="2000"/>
                                        <p:tgtEl>
                                          <p:spTgt spid="36"/>
                                        </p:tgtEl>
                                      </p:cBhvr>
                                    </p:animEffect>
                                  </p:childTnLst>
                                </p:cTn>
                              </p:par>
                              <p:par>
                                <p:cTn id="78" presetID="20" presetClass="entr" presetSubtype="0" fill="hold" grpId="0" nodeType="with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wedge">
                                      <p:cBhvr>
                                        <p:cTn id="80" dur="2000"/>
                                        <p:tgtEl>
                                          <p:spTgt spid="37"/>
                                        </p:tgtEl>
                                      </p:cBhvr>
                                    </p:animEffect>
                                  </p:childTnLst>
                                </p:cTn>
                              </p:par>
                              <p:par>
                                <p:cTn id="81" presetID="34" presetClass="entr" presetSubtype="0" fill="hold" nodeType="withEffect">
                                  <p:stCondLst>
                                    <p:cond delay="0"/>
                                  </p:stCondLst>
                                  <p:childTnLst>
                                    <p:set>
                                      <p:cBhvr>
                                        <p:cTn id="82" dur="1" fill="hold">
                                          <p:stCondLst>
                                            <p:cond delay="0"/>
                                          </p:stCondLst>
                                        </p:cTn>
                                        <p:tgtEl>
                                          <p:spTgt spid="82"/>
                                        </p:tgtEl>
                                        <p:attrNameLst>
                                          <p:attrName>style.visibility</p:attrName>
                                        </p:attrNameLst>
                                      </p:cBhvr>
                                      <p:to>
                                        <p:strVal val="visible"/>
                                      </p:to>
                                    </p:set>
                                    <p:anim from="(-#ppt_w/2)" to="(#ppt_x)" calcmode="lin" valueType="num">
                                      <p:cBhvr>
                                        <p:cTn id="83" dur="1200" fill="hold">
                                          <p:stCondLst>
                                            <p:cond delay="0"/>
                                          </p:stCondLst>
                                        </p:cTn>
                                        <p:tgtEl>
                                          <p:spTgt spid="82"/>
                                        </p:tgtEl>
                                        <p:attrNameLst>
                                          <p:attrName>ppt_x</p:attrName>
                                        </p:attrNameLst>
                                      </p:cBhvr>
                                    </p:anim>
                                    <p:anim from="0" to="-1.0" calcmode="lin" valueType="num">
                                      <p:cBhvr>
                                        <p:cTn id="84" dur="400" decel="50000" autoRev="1" fill="hold">
                                          <p:stCondLst>
                                            <p:cond delay="1200"/>
                                          </p:stCondLst>
                                        </p:cTn>
                                        <p:tgtEl>
                                          <p:spTgt spid="82"/>
                                        </p:tgtEl>
                                        <p:attrNameLst>
                                          <p:attrName>xshear</p:attrName>
                                        </p:attrNameLst>
                                      </p:cBhvr>
                                    </p:anim>
                                    <p:animScale>
                                      <p:cBhvr>
                                        <p:cTn id="85" dur="400" decel="100000" autoRev="1" fill="hold">
                                          <p:stCondLst>
                                            <p:cond delay="1200"/>
                                          </p:stCondLst>
                                        </p:cTn>
                                        <p:tgtEl>
                                          <p:spTgt spid="82"/>
                                        </p:tgtEl>
                                      </p:cBhvr>
                                      <p:from x="100000" y="100000"/>
                                      <p:to x="80000" y="100000"/>
                                    </p:animScale>
                                    <p:anim by="(#ppt_h/3+#ppt_w*0.1)" calcmode="lin" valueType="num">
                                      <p:cBhvr additive="sum">
                                        <p:cTn id="86" dur="400" decel="100000" autoRev="1" fill="hold">
                                          <p:stCondLst>
                                            <p:cond delay="1200"/>
                                          </p:stCondLst>
                                        </p:cTn>
                                        <p:tgtEl>
                                          <p:spTgt spid="82"/>
                                        </p:tgtEl>
                                        <p:attrNameLst>
                                          <p:attrName>ppt_x</p:attrName>
                                        </p:attrNameLst>
                                      </p:cBhvr>
                                    </p:anim>
                                  </p:childTnLst>
                                </p:cTn>
                              </p:par>
                            </p:childTnLst>
                          </p:cTn>
                        </p:par>
                      </p:childTnLst>
                    </p:cTn>
                  </p:par>
                  <p:par>
                    <p:cTn id="87" fill="hold">
                      <p:stCondLst>
                        <p:cond delay="indefinite"/>
                      </p:stCondLst>
                      <p:childTnLst>
                        <p:par>
                          <p:cTn id="88" fill="hold">
                            <p:stCondLst>
                              <p:cond delay="0"/>
                            </p:stCondLst>
                            <p:childTnLst>
                              <p:par>
                                <p:cTn id="89" presetID="23" presetClass="exit" presetSubtype="32" fill="hold" nodeType="clickEffect">
                                  <p:stCondLst>
                                    <p:cond delay="0"/>
                                  </p:stCondLst>
                                  <p:childTnLst>
                                    <p:anim calcmode="lin" valueType="num">
                                      <p:cBhvr>
                                        <p:cTn id="90" dur="500"/>
                                        <p:tgtEl>
                                          <p:spTgt spid="82"/>
                                        </p:tgtEl>
                                        <p:attrNameLst>
                                          <p:attrName>ppt_w</p:attrName>
                                        </p:attrNameLst>
                                      </p:cBhvr>
                                      <p:tavLst>
                                        <p:tav tm="0">
                                          <p:val>
                                            <p:strVal val="ppt_w"/>
                                          </p:val>
                                        </p:tav>
                                        <p:tav tm="100000">
                                          <p:val>
                                            <p:fltVal val="0"/>
                                          </p:val>
                                        </p:tav>
                                      </p:tavLst>
                                    </p:anim>
                                    <p:anim calcmode="lin" valueType="num">
                                      <p:cBhvr>
                                        <p:cTn id="91" dur="500"/>
                                        <p:tgtEl>
                                          <p:spTgt spid="82"/>
                                        </p:tgtEl>
                                        <p:attrNameLst>
                                          <p:attrName>ppt_h</p:attrName>
                                        </p:attrNameLst>
                                      </p:cBhvr>
                                      <p:tavLst>
                                        <p:tav tm="0">
                                          <p:val>
                                            <p:strVal val="ppt_h"/>
                                          </p:val>
                                        </p:tav>
                                        <p:tav tm="100000">
                                          <p:val>
                                            <p:fltVal val="0"/>
                                          </p:val>
                                        </p:tav>
                                      </p:tavLst>
                                    </p:anim>
                                    <p:set>
                                      <p:cBhvr>
                                        <p:cTn id="92"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3" restart="whenNotActive" fill="hold" evtFilter="cancelBubble" nodeType="interactiveSeq">
                <p:stCondLst>
                  <p:cond evt="onClick" delay="0">
                    <p:tgtEl>
                      <p:spTgt spid="42"/>
                    </p:tgtEl>
                  </p:cond>
                </p:stCondLst>
                <p:endSync evt="end" delay="0">
                  <p:rtn val="all"/>
                </p:endSync>
                <p:childTnLst>
                  <p:par>
                    <p:cTn id="94" fill="hold">
                      <p:stCondLst>
                        <p:cond delay="0"/>
                      </p:stCondLst>
                      <p:childTnLst>
                        <p:par>
                          <p:cTn id="95" fill="hold">
                            <p:stCondLst>
                              <p:cond delay="0"/>
                            </p:stCondLst>
                            <p:childTnLst>
                              <p:par>
                                <p:cTn id="96" presetID="23" presetClass="entr" presetSubtype="16" fill="hold" nodeType="clickEffect">
                                  <p:stCondLst>
                                    <p:cond delay="0"/>
                                  </p:stCondLst>
                                  <p:childTnLst>
                                    <p:set>
                                      <p:cBhvr>
                                        <p:cTn id="97" dur="1" fill="hold">
                                          <p:stCondLst>
                                            <p:cond delay="0"/>
                                          </p:stCondLst>
                                        </p:cTn>
                                        <p:tgtEl>
                                          <p:spTgt spid="2"/>
                                        </p:tgtEl>
                                        <p:attrNameLst>
                                          <p:attrName>style.visibility</p:attrName>
                                        </p:attrNameLst>
                                      </p:cBhvr>
                                      <p:to>
                                        <p:strVal val="visible"/>
                                      </p:to>
                                    </p:set>
                                    <p:anim calcmode="lin" valueType="num">
                                      <p:cBhvr>
                                        <p:cTn id="98" dur="500" fill="hold"/>
                                        <p:tgtEl>
                                          <p:spTgt spid="2"/>
                                        </p:tgtEl>
                                        <p:attrNameLst>
                                          <p:attrName>ppt_w</p:attrName>
                                        </p:attrNameLst>
                                      </p:cBhvr>
                                      <p:tavLst>
                                        <p:tav tm="0">
                                          <p:val>
                                            <p:fltVal val="0"/>
                                          </p:val>
                                        </p:tav>
                                        <p:tav tm="100000">
                                          <p:val>
                                            <p:strVal val="#ppt_w"/>
                                          </p:val>
                                        </p:tav>
                                      </p:tavLst>
                                    </p:anim>
                                    <p:anim calcmode="lin" valueType="num">
                                      <p:cBhvr>
                                        <p:cTn id="99" dur="500" fill="hold"/>
                                        <p:tgtEl>
                                          <p:spTgt spid="2"/>
                                        </p:tgtEl>
                                        <p:attrNameLst>
                                          <p:attrName>ppt_h</p:attrName>
                                        </p:attrNameLst>
                                      </p:cBhvr>
                                      <p:tavLst>
                                        <p:tav tm="0">
                                          <p:val>
                                            <p:fltVal val="0"/>
                                          </p:val>
                                        </p:tav>
                                        <p:tav tm="100000">
                                          <p:val>
                                            <p:strVal val="#ppt_h"/>
                                          </p:val>
                                        </p:tav>
                                      </p:tavLst>
                                    </p:anim>
                                  </p:childTnLst>
                                </p:cTn>
                              </p:par>
                              <p:par>
                                <p:cTn id="100" presetID="12" presetClass="entr" presetSubtype="4" repeatCount="indefinite" fill="hold" grpId="0" nodeType="withEffect">
                                  <p:stCondLst>
                                    <p:cond delay="0"/>
                                  </p:stCondLst>
                                  <p:childTnLst>
                                    <p:set>
                                      <p:cBhvr>
                                        <p:cTn id="101" dur="1" fill="hold">
                                          <p:stCondLst>
                                            <p:cond delay="0"/>
                                          </p:stCondLst>
                                        </p:cTn>
                                        <p:tgtEl>
                                          <p:spTgt spid="48"/>
                                        </p:tgtEl>
                                        <p:attrNameLst>
                                          <p:attrName>style.visibility</p:attrName>
                                        </p:attrNameLst>
                                      </p:cBhvr>
                                      <p:to>
                                        <p:strVal val="visible"/>
                                      </p:to>
                                    </p:set>
                                    <p:animEffect transition="in" filter="slide(fromBottom)">
                                      <p:cBhvr>
                                        <p:cTn id="102" dur="3000"/>
                                        <p:tgtEl>
                                          <p:spTgt spid="48"/>
                                        </p:tgtEl>
                                      </p:cBhvr>
                                    </p:animEffect>
                                  </p:childTnLst>
                                </p:cTn>
                              </p:par>
                              <p:par>
                                <p:cTn id="103" presetID="12" presetClass="entr" presetSubtype="4" repeatCount="indefinite" fill="hold" grpId="0" nodeType="withEffect">
                                  <p:stCondLst>
                                    <p:cond delay="0"/>
                                  </p:stCondLst>
                                  <p:childTnLst>
                                    <p:set>
                                      <p:cBhvr>
                                        <p:cTn id="104" dur="1" fill="hold">
                                          <p:stCondLst>
                                            <p:cond delay="0"/>
                                          </p:stCondLst>
                                        </p:cTn>
                                        <p:tgtEl>
                                          <p:spTgt spid="49"/>
                                        </p:tgtEl>
                                        <p:attrNameLst>
                                          <p:attrName>style.visibility</p:attrName>
                                        </p:attrNameLst>
                                      </p:cBhvr>
                                      <p:to>
                                        <p:strVal val="visible"/>
                                      </p:to>
                                    </p:set>
                                    <p:animEffect transition="in" filter="slide(fromBottom)">
                                      <p:cBhvr>
                                        <p:cTn id="105" dur="3000"/>
                                        <p:tgtEl>
                                          <p:spTgt spid="49"/>
                                        </p:tgtEl>
                                      </p:cBhvr>
                                    </p:animEffect>
                                  </p:childTnLst>
                                </p:cTn>
                              </p:par>
                              <p:par>
                                <p:cTn id="106" presetID="12" presetClass="entr" presetSubtype="4" repeatCount="indefinite" fill="hold" grpId="0" nodeType="withEffect">
                                  <p:stCondLst>
                                    <p:cond delay="0"/>
                                  </p:stCondLst>
                                  <p:childTnLst>
                                    <p:set>
                                      <p:cBhvr>
                                        <p:cTn id="107" dur="1" fill="hold">
                                          <p:stCondLst>
                                            <p:cond delay="0"/>
                                          </p:stCondLst>
                                        </p:cTn>
                                        <p:tgtEl>
                                          <p:spTgt spid="50"/>
                                        </p:tgtEl>
                                        <p:attrNameLst>
                                          <p:attrName>style.visibility</p:attrName>
                                        </p:attrNameLst>
                                      </p:cBhvr>
                                      <p:to>
                                        <p:strVal val="visible"/>
                                      </p:to>
                                    </p:set>
                                    <p:animEffect transition="in" filter="slide(fromBottom)">
                                      <p:cBhvr>
                                        <p:cTn id="108" dur="3000"/>
                                        <p:tgtEl>
                                          <p:spTgt spid="50"/>
                                        </p:tgtEl>
                                      </p:cBhvr>
                                    </p:animEffect>
                                  </p:childTnLst>
                                </p:cTn>
                              </p:par>
                              <p:par>
                                <p:cTn id="109" presetID="12" presetClass="entr" presetSubtype="4" repeatCount="indefinite" fill="hold" grpId="0" nodeType="withEffect">
                                  <p:stCondLst>
                                    <p:cond delay="0"/>
                                  </p:stCondLst>
                                  <p:childTnLst>
                                    <p:set>
                                      <p:cBhvr>
                                        <p:cTn id="110" dur="1" fill="hold">
                                          <p:stCondLst>
                                            <p:cond delay="0"/>
                                          </p:stCondLst>
                                        </p:cTn>
                                        <p:tgtEl>
                                          <p:spTgt spid="51"/>
                                        </p:tgtEl>
                                        <p:attrNameLst>
                                          <p:attrName>style.visibility</p:attrName>
                                        </p:attrNameLst>
                                      </p:cBhvr>
                                      <p:to>
                                        <p:strVal val="visible"/>
                                      </p:to>
                                    </p:set>
                                    <p:animEffect transition="in" filter="slide(fromBottom)">
                                      <p:cBhvr>
                                        <p:cTn id="111" dur="3000"/>
                                        <p:tgtEl>
                                          <p:spTgt spid="51"/>
                                        </p:tgtEl>
                                      </p:cBhvr>
                                    </p:animEffect>
                                  </p:childTnLst>
                                </p:cTn>
                              </p:par>
                              <p:par>
                                <p:cTn id="112" presetID="12" presetClass="entr" presetSubtype="4" repeatCount="indefinite" fill="hold" grpId="0" nodeType="withEffect">
                                  <p:stCondLst>
                                    <p:cond delay="0"/>
                                  </p:stCondLst>
                                  <p:childTnLst>
                                    <p:set>
                                      <p:cBhvr>
                                        <p:cTn id="113" dur="1" fill="hold">
                                          <p:stCondLst>
                                            <p:cond delay="0"/>
                                          </p:stCondLst>
                                        </p:cTn>
                                        <p:tgtEl>
                                          <p:spTgt spid="52"/>
                                        </p:tgtEl>
                                        <p:attrNameLst>
                                          <p:attrName>style.visibility</p:attrName>
                                        </p:attrNameLst>
                                      </p:cBhvr>
                                      <p:to>
                                        <p:strVal val="visible"/>
                                      </p:to>
                                    </p:set>
                                    <p:animEffect transition="in" filter="slide(fromBottom)">
                                      <p:cBhvr>
                                        <p:cTn id="114" dur="3000"/>
                                        <p:tgtEl>
                                          <p:spTgt spid="52"/>
                                        </p:tgtEl>
                                      </p:cBhvr>
                                    </p:animEffect>
                                  </p:childTnLst>
                                </p:cTn>
                              </p:par>
                              <p:par>
                                <p:cTn id="115" presetID="12" presetClass="entr" presetSubtype="4" repeatCount="indefinite" fill="hold" grpId="0" nodeType="withEffect">
                                  <p:stCondLst>
                                    <p:cond delay="0"/>
                                  </p:stCondLst>
                                  <p:childTnLst>
                                    <p:set>
                                      <p:cBhvr>
                                        <p:cTn id="116" dur="1" fill="hold">
                                          <p:stCondLst>
                                            <p:cond delay="0"/>
                                          </p:stCondLst>
                                        </p:cTn>
                                        <p:tgtEl>
                                          <p:spTgt spid="53"/>
                                        </p:tgtEl>
                                        <p:attrNameLst>
                                          <p:attrName>style.visibility</p:attrName>
                                        </p:attrNameLst>
                                      </p:cBhvr>
                                      <p:to>
                                        <p:strVal val="visible"/>
                                      </p:to>
                                    </p:set>
                                    <p:animEffect transition="in" filter="slide(fromBottom)">
                                      <p:cBhvr>
                                        <p:cTn id="117" dur="3000"/>
                                        <p:tgtEl>
                                          <p:spTgt spid="53"/>
                                        </p:tgtEl>
                                      </p:cBhvr>
                                    </p:animEffect>
                                  </p:childTnLst>
                                </p:cTn>
                              </p:par>
                              <p:par>
                                <p:cTn id="118" presetID="21" presetClass="entr" presetSubtype="4" fill="hold" nodeType="withEffect">
                                  <p:stCondLst>
                                    <p:cond delay="0"/>
                                  </p:stCondLst>
                                  <p:childTnLst>
                                    <p:set>
                                      <p:cBhvr>
                                        <p:cTn id="119" dur="1" fill="hold">
                                          <p:stCondLst>
                                            <p:cond delay="0"/>
                                          </p:stCondLst>
                                        </p:cTn>
                                        <p:tgtEl>
                                          <p:spTgt spid="54"/>
                                        </p:tgtEl>
                                        <p:attrNameLst>
                                          <p:attrName>style.visibility</p:attrName>
                                        </p:attrNameLst>
                                      </p:cBhvr>
                                      <p:to>
                                        <p:strVal val="visible"/>
                                      </p:to>
                                    </p:set>
                                    <p:animEffect transition="in" filter="wheel(4)">
                                      <p:cBhvr>
                                        <p:cTn id="120" dur="1000"/>
                                        <p:tgtEl>
                                          <p:spTgt spid="54"/>
                                        </p:tgtEl>
                                      </p:cBhvr>
                                    </p:animEffect>
                                  </p:childTnLst>
                                </p:cTn>
                              </p:par>
                              <p:par>
                                <p:cTn id="121" presetID="21" presetClass="entr" presetSubtype="4" fill="hold" grpId="0" nodeType="withEffect">
                                  <p:stCondLst>
                                    <p:cond delay="0"/>
                                  </p:stCondLst>
                                  <p:childTnLst>
                                    <p:set>
                                      <p:cBhvr>
                                        <p:cTn id="122" dur="1" fill="hold">
                                          <p:stCondLst>
                                            <p:cond delay="0"/>
                                          </p:stCondLst>
                                        </p:cTn>
                                        <p:tgtEl>
                                          <p:spTgt spid="55"/>
                                        </p:tgtEl>
                                        <p:attrNameLst>
                                          <p:attrName>style.visibility</p:attrName>
                                        </p:attrNameLst>
                                      </p:cBhvr>
                                      <p:to>
                                        <p:strVal val="visible"/>
                                      </p:to>
                                    </p:set>
                                    <p:animEffect transition="in" filter="wheel(4)">
                                      <p:cBhvr>
                                        <p:cTn id="123" dur="1000"/>
                                        <p:tgtEl>
                                          <p:spTgt spid="55"/>
                                        </p:tgtEl>
                                      </p:cBhvr>
                                    </p:animEffect>
                                  </p:childTnLst>
                                </p:cTn>
                              </p:par>
                              <p:par>
                                <p:cTn id="124" presetID="21" presetClass="entr" presetSubtype="4" fill="hold" grpId="0" nodeType="withEffect">
                                  <p:stCondLst>
                                    <p:cond delay="0"/>
                                  </p:stCondLst>
                                  <p:childTnLst>
                                    <p:set>
                                      <p:cBhvr>
                                        <p:cTn id="125" dur="1" fill="hold">
                                          <p:stCondLst>
                                            <p:cond delay="0"/>
                                          </p:stCondLst>
                                        </p:cTn>
                                        <p:tgtEl>
                                          <p:spTgt spid="64"/>
                                        </p:tgtEl>
                                        <p:attrNameLst>
                                          <p:attrName>style.visibility</p:attrName>
                                        </p:attrNameLst>
                                      </p:cBhvr>
                                      <p:to>
                                        <p:strVal val="visible"/>
                                      </p:to>
                                    </p:set>
                                    <p:animEffect transition="in" filter="wheel(4)">
                                      <p:cBhvr>
                                        <p:cTn id="126" dur="1000"/>
                                        <p:tgtEl>
                                          <p:spTgt spid="64"/>
                                        </p:tgtEl>
                                      </p:cBhvr>
                                    </p:animEffect>
                                  </p:childTnLst>
                                </p:cTn>
                              </p:par>
                            </p:childTnLst>
                          </p:cTn>
                        </p:par>
                      </p:childTnLst>
                    </p:cTn>
                  </p:par>
                  <p:par>
                    <p:cTn id="127" fill="hold">
                      <p:stCondLst>
                        <p:cond delay="indefinite"/>
                      </p:stCondLst>
                      <p:childTnLst>
                        <p:par>
                          <p:cTn id="128" fill="hold">
                            <p:stCondLst>
                              <p:cond delay="0"/>
                            </p:stCondLst>
                            <p:childTnLst>
                              <p:par>
                                <p:cTn id="129" presetID="53" presetClass="exit" presetSubtype="16" fill="hold" nodeType="clickEffect">
                                  <p:stCondLst>
                                    <p:cond delay="0"/>
                                  </p:stCondLst>
                                  <p:childTnLst>
                                    <p:anim calcmode="lin" valueType="num">
                                      <p:cBhvr>
                                        <p:cTn id="130" dur="500"/>
                                        <p:tgtEl>
                                          <p:spTgt spid="63"/>
                                        </p:tgtEl>
                                        <p:attrNameLst>
                                          <p:attrName>ppt_w</p:attrName>
                                        </p:attrNameLst>
                                      </p:cBhvr>
                                      <p:tavLst>
                                        <p:tav tm="0">
                                          <p:val>
                                            <p:strVal val="ppt_w"/>
                                          </p:val>
                                        </p:tav>
                                        <p:tav tm="100000">
                                          <p:val>
                                            <p:fltVal val="0"/>
                                          </p:val>
                                        </p:tav>
                                      </p:tavLst>
                                    </p:anim>
                                    <p:anim calcmode="lin" valueType="num">
                                      <p:cBhvr>
                                        <p:cTn id="131" dur="500"/>
                                        <p:tgtEl>
                                          <p:spTgt spid="63"/>
                                        </p:tgtEl>
                                        <p:attrNameLst>
                                          <p:attrName>ppt_h</p:attrName>
                                        </p:attrNameLst>
                                      </p:cBhvr>
                                      <p:tavLst>
                                        <p:tav tm="0">
                                          <p:val>
                                            <p:strVal val="ppt_h"/>
                                          </p:val>
                                        </p:tav>
                                        <p:tav tm="100000">
                                          <p:val>
                                            <p:fltVal val="0"/>
                                          </p:val>
                                        </p:tav>
                                      </p:tavLst>
                                    </p:anim>
                                    <p:animEffect transition="out" filter="fade">
                                      <p:cBhvr>
                                        <p:cTn id="132" dur="500"/>
                                        <p:tgtEl>
                                          <p:spTgt spid="63"/>
                                        </p:tgtEl>
                                      </p:cBhvr>
                                    </p:animEffect>
                                    <p:set>
                                      <p:cBhvr>
                                        <p:cTn id="133" dur="1" fill="hold">
                                          <p:stCondLst>
                                            <p:cond delay="499"/>
                                          </p:stCondLst>
                                        </p:cTn>
                                        <p:tgtEl>
                                          <p:spTgt spid="63"/>
                                        </p:tgtEl>
                                        <p:attrNameLst>
                                          <p:attrName>style.visibility</p:attrName>
                                        </p:attrNameLst>
                                      </p:cBhvr>
                                      <p:to>
                                        <p:strVal val="hidden"/>
                                      </p:to>
                                    </p:set>
                                  </p:childTnLst>
                                </p:cTn>
                              </p:par>
                              <p:par>
                                <p:cTn id="134" presetID="13" presetClass="exit" presetSubtype="16" fill="hold" nodeType="withEffect">
                                  <p:stCondLst>
                                    <p:cond delay="0"/>
                                  </p:stCondLst>
                                  <p:childTnLst>
                                    <p:animEffect transition="out" filter="plus(in)">
                                      <p:cBhvr>
                                        <p:cTn id="135" dur="500"/>
                                        <p:tgtEl>
                                          <p:spTgt spid="2"/>
                                        </p:tgtEl>
                                      </p:cBhvr>
                                    </p:animEffect>
                                    <p:set>
                                      <p:cBhvr>
                                        <p:cTn id="136" dur="1" fill="hold">
                                          <p:stCondLst>
                                            <p:cond delay="499"/>
                                          </p:stCondLst>
                                        </p:cTn>
                                        <p:tgtEl>
                                          <p:spTgt spid="2"/>
                                        </p:tgtEl>
                                        <p:attrNameLst>
                                          <p:attrName>style.visibility</p:attrName>
                                        </p:attrNameLst>
                                      </p:cBhvr>
                                      <p:to>
                                        <p:strVal val="hidden"/>
                                      </p:to>
                                    </p:set>
                                  </p:childTnLst>
                                </p:cTn>
                              </p:par>
                              <p:par>
                                <p:cTn id="137" presetID="13" presetClass="exit" presetSubtype="16" fill="hold" grpId="1" nodeType="withEffect">
                                  <p:stCondLst>
                                    <p:cond delay="0"/>
                                  </p:stCondLst>
                                  <p:childTnLst>
                                    <p:animEffect transition="out" filter="plus(in)">
                                      <p:cBhvr>
                                        <p:cTn id="138" dur="500"/>
                                        <p:tgtEl>
                                          <p:spTgt spid="64"/>
                                        </p:tgtEl>
                                      </p:cBhvr>
                                    </p:animEffect>
                                    <p:set>
                                      <p:cBhvr>
                                        <p:cTn id="139" dur="1" fill="hold">
                                          <p:stCondLst>
                                            <p:cond delay="499"/>
                                          </p:stCondLst>
                                        </p:cTn>
                                        <p:tgtEl>
                                          <p:spTgt spid="64"/>
                                        </p:tgtEl>
                                        <p:attrNameLst>
                                          <p:attrName>style.visibility</p:attrName>
                                        </p:attrNameLst>
                                      </p:cBhvr>
                                      <p:to>
                                        <p:strVal val="hidden"/>
                                      </p:to>
                                    </p:set>
                                  </p:childTnLst>
                                </p:cTn>
                              </p:par>
                              <p:par>
                                <p:cTn id="140" presetID="13" presetClass="exit" presetSubtype="16" fill="hold" nodeType="withEffect">
                                  <p:stCondLst>
                                    <p:cond delay="0"/>
                                  </p:stCondLst>
                                  <p:childTnLst>
                                    <p:animEffect transition="out" filter="plus(in)">
                                      <p:cBhvr>
                                        <p:cTn id="141" dur="500"/>
                                        <p:tgtEl>
                                          <p:spTgt spid="54"/>
                                        </p:tgtEl>
                                      </p:cBhvr>
                                    </p:animEffect>
                                    <p:set>
                                      <p:cBhvr>
                                        <p:cTn id="142" dur="1" fill="hold">
                                          <p:stCondLst>
                                            <p:cond delay="499"/>
                                          </p:stCondLst>
                                        </p:cTn>
                                        <p:tgtEl>
                                          <p:spTgt spid="54"/>
                                        </p:tgtEl>
                                        <p:attrNameLst>
                                          <p:attrName>style.visibility</p:attrName>
                                        </p:attrNameLst>
                                      </p:cBhvr>
                                      <p:to>
                                        <p:strVal val="hidden"/>
                                      </p:to>
                                    </p:set>
                                  </p:childTnLst>
                                </p:cTn>
                              </p:par>
                              <p:par>
                                <p:cTn id="143" presetID="13" presetClass="exit" presetSubtype="16" fill="hold" grpId="1" nodeType="withEffect">
                                  <p:stCondLst>
                                    <p:cond delay="0"/>
                                  </p:stCondLst>
                                  <p:childTnLst>
                                    <p:animEffect transition="out" filter="plus(in)">
                                      <p:cBhvr>
                                        <p:cTn id="144" dur="500"/>
                                        <p:tgtEl>
                                          <p:spTgt spid="55"/>
                                        </p:tgtEl>
                                      </p:cBhvr>
                                    </p:animEffect>
                                    <p:set>
                                      <p:cBhvr>
                                        <p:cTn id="145" dur="1" fill="hold">
                                          <p:stCondLst>
                                            <p:cond delay="499"/>
                                          </p:stCondLst>
                                        </p:cTn>
                                        <p:tgtEl>
                                          <p:spTgt spid="55"/>
                                        </p:tgtEl>
                                        <p:attrNameLst>
                                          <p:attrName>style.visibility</p:attrName>
                                        </p:attrNameLst>
                                      </p:cBhvr>
                                      <p:to>
                                        <p:strVal val="hidden"/>
                                      </p:to>
                                    </p:set>
                                  </p:childTnLst>
                                </p:cTn>
                              </p:par>
                              <p:par>
                                <p:cTn id="146" presetID="13" presetClass="exit" presetSubtype="16" fill="hold" grpId="1" nodeType="withEffect">
                                  <p:stCondLst>
                                    <p:cond delay="0"/>
                                  </p:stCondLst>
                                  <p:childTnLst>
                                    <p:animEffect transition="out" filter="plus(in)">
                                      <p:cBhvr>
                                        <p:cTn id="147" dur="500"/>
                                        <p:tgtEl>
                                          <p:spTgt spid="48"/>
                                        </p:tgtEl>
                                      </p:cBhvr>
                                    </p:animEffect>
                                    <p:set>
                                      <p:cBhvr>
                                        <p:cTn id="148" dur="1" fill="hold">
                                          <p:stCondLst>
                                            <p:cond delay="499"/>
                                          </p:stCondLst>
                                        </p:cTn>
                                        <p:tgtEl>
                                          <p:spTgt spid="48"/>
                                        </p:tgtEl>
                                        <p:attrNameLst>
                                          <p:attrName>style.visibility</p:attrName>
                                        </p:attrNameLst>
                                      </p:cBhvr>
                                      <p:to>
                                        <p:strVal val="hidden"/>
                                      </p:to>
                                    </p:set>
                                  </p:childTnLst>
                                </p:cTn>
                              </p:par>
                              <p:par>
                                <p:cTn id="149" presetID="13" presetClass="exit" presetSubtype="16" fill="hold" grpId="1" nodeType="withEffect">
                                  <p:stCondLst>
                                    <p:cond delay="0"/>
                                  </p:stCondLst>
                                  <p:childTnLst>
                                    <p:animEffect transition="out" filter="plus(in)">
                                      <p:cBhvr>
                                        <p:cTn id="150" dur="500"/>
                                        <p:tgtEl>
                                          <p:spTgt spid="49"/>
                                        </p:tgtEl>
                                      </p:cBhvr>
                                    </p:animEffect>
                                    <p:set>
                                      <p:cBhvr>
                                        <p:cTn id="151" dur="1" fill="hold">
                                          <p:stCondLst>
                                            <p:cond delay="499"/>
                                          </p:stCondLst>
                                        </p:cTn>
                                        <p:tgtEl>
                                          <p:spTgt spid="49"/>
                                        </p:tgtEl>
                                        <p:attrNameLst>
                                          <p:attrName>style.visibility</p:attrName>
                                        </p:attrNameLst>
                                      </p:cBhvr>
                                      <p:to>
                                        <p:strVal val="hidden"/>
                                      </p:to>
                                    </p:set>
                                  </p:childTnLst>
                                </p:cTn>
                              </p:par>
                              <p:par>
                                <p:cTn id="152" presetID="13" presetClass="exit" presetSubtype="16" fill="hold" grpId="1" nodeType="withEffect">
                                  <p:stCondLst>
                                    <p:cond delay="0"/>
                                  </p:stCondLst>
                                  <p:childTnLst>
                                    <p:animEffect transition="out" filter="plus(in)">
                                      <p:cBhvr>
                                        <p:cTn id="153" dur="500"/>
                                        <p:tgtEl>
                                          <p:spTgt spid="50"/>
                                        </p:tgtEl>
                                      </p:cBhvr>
                                    </p:animEffect>
                                    <p:set>
                                      <p:cBhvr>
                                        <p:cTn id="154" dur="1" fill="hold">
                                          <p:stCondLst>
                                            <p:cond delay="499"/>
                                          </p:stCondLst>
                                        </p:cTn>
                                        <p:tgtEl>
                                          <p:spTgt spid="50"/>
                                        </p:tgtEl>
                                        <p:attrNameLst>
                                          <p:attrName>style.visibility</p:attrName>
                                        </p:attrNameLst>
                                      </p:cBhvr>
                                      <p:to>
                                        <p:strVal val="hidden"/>
                                      </p:to>
                                    </p:set>
                                  </p:childTnLst>
                                </p:cTn>
                              </p:par>
                              <p:par>
                                <p:cTn id="155" presetID="13" presetClass="exit" presetSubtype="16" fill="hold" grpId="1" nodeType="withEffect">
                                  <p:stCondLst>
                                    <p:cond delay="0"/>
                                  </p:stCondLst>
                                  <p:childTnLst>
                                    <p:animEffect transition="out" filter="plus(in)">
                                      <p:cBhvr>
                                        <p:cTn id="156" dur="500"/>
                                        <p:tgtEl>
                                          <p:spTgt spid="53"/>
                                        </p:tgtEl>
                                      </p:cBhvr>
                                    </p:animEffect>
                                    <p:set>
                                      <p:cBhvr>
                                        <p:cTn id="157" dur="1" fill="hold">
                                          <p:stCondLst>
                                            <p:cond delay="499"/>
                                          </p:stCondLst>
                                        </p:cTn>
                                        <p:tgtEl>
                                          <p:spTgt spid="53"/>
                                        </p:tgtEl>
                                        <p:attrNameLst>
                                          <p:attrName>style.visibility</p:attrName>
                                        </p:attrNameLst>
                                      </p:cBhvr>
                                      <p:to>
                                        <p:strVal val="hidden"/>
                                      </p:to>
                                    </p:set>
                                  </p:childTnLst>
                                </p:cTn>
                              </p:par>
                              <p:par>
                                <p:cTn id="158" presetID="13" presetClass="exit" presetSubtype="16" fill="hold" grpId="1" nodeType="withEffect">
                                  <p:stCondLst>
                                    <p:cond delay="0"/>
                                  </p:stCondLst>
                                  <p:childTnLst>
                                    <p:animEffect transition="out" filter="plus(in)">
                                      <p:cBhvr>
                                        <p:cTn id="159" dur="500"/>
                                        <p:tgtEl>
                                          <p:spTgt spid="51"/>
                                        </p:tgtEl>
                                      </p:cBhvr>
                                    </p:animEffect>
                                    <p:set>
                                      <p:cBhvr>
                                        <p:cTn id="160" dur="1" fill="hold">
                                          <p:stCondLst>
                                            <p:cond delay="499"/>
                                          </p:stCondLst>
                                        </p:cTn>
                                        <p:tgtEl>
                                          <p:spTgt spid="51"/>
                                        </p:tgtEl>
                                        <p:attrNameLst>
                                          <p:attrName>style.visibility</p:attrName>
                                        </p:attrNameLst>
                                      </p:cBhvr>
                                      <p:to>
                                        <p:strVal val="hidden"/>
                                      </p:to>
                                    </p:set>
                                  </p:childTnLst>
                                </p:cTn>
                              </p:par>
                              <p:par>
                                <p:cTn id="161" presetID="13" presetClass="exit" presetSubtype="16" fill="hold" grpId="1" nodeType="withEffect">
                                  <p:stCondLst>
                                    <p:cond delay="0"/>
                                  </p:stCondLst>
                                  <p:childTnLst>
                                    <p:animEffect transition="out" filter="plus(in)">
                                      <p:cBhvr>
                                        <p:cTn id="162" dur="500"/>
                                        <p:tgtEl>
                                          <p:spTgt spid="52"/>
                                        </p:tgtEl>
                                      </p:cBhvr>
                                    </p:animEffect>
                                    <p:set>
                                      <p:cBhvr>
                                        <p:cTn id="163" dur="1" fill="hold">
                                          <p:stCondLst>
                                            <p:cond delay="499"/>
                                          </p:stCondLst>
                                        </p:cTn>
                                        <p:tgtEl>
                                          <p:spTgt spid="52"/>
                                        </p:tgtEl>
                                        <p:attrNameLst>
                                          <p:attrName>style.visibility</p:attrName>
                                        </p:attrNameLst>
                                      </p:cBhvr>
                                      <p:to>
                                        <p:strVal val="hidden"/>
                                      </p:to>
                                    </p:set>
                                  </p:childTnLst>
                                </p:cTn>
                              </p:par>
                              <p:par>
                                <p:cTn id="164" presetID="4" presetClass="entr" presetSubtype="16" fill="hold" grpId="0" nodeType="withEffect">
                                  <p:stCondLst>
                                    <p:cond delay="0"/>
                                  </p:stCondLst>
                                  <p:childTnLst>
                                    <p:set>
                                      <p:cBhvr>
                                        <p:cTn id="165" dur="1" fill="hold">
                                          <p:stCondLst>
                                            <p:cond delay="0"/>
                                          </p:stCondLst>
                                        </p:cTn>
                                        <p:tgtEl>
                                          <p:spTgt spid="59"/>
                                        </p:tgtEl>
                                        <p:attrNameLst>
                                          <p:attrName>style.visibility</p:attrName>
                                        </p:attrNameLst>
                                      </p:cBhvr>
                                      <p:to>
                                        <p:strVal val="visible"/>
                                      </p:to>
                                    </p:set>
                                    <p:animEffect transition="in" filter="box(in)">
                                      <p:cBhvr>
                                        <p:cTn id="166" dur="500"/>
                                        <p:tgtEl>
                                          <p:spTgt spid="59"/>
                                        </p:tgtEl>
                                      </p:cBhvr>
                                    </p:animEffect>
                                  </p:childTnLst>
                                </p:cTn>
                              </p:par>
                              <p:par>
                                <p:cTn id="167" presetID="4" presetClass="entr" presetSubtype="16" fill="hold" grpId="0" nodeType="withEffect">
                                  <p:stCondLst>
                                    <p:cond delay="0"/>
                                  </p:stCondLst>
                                  <p:childTnLst>
                                    <p:set>
                                      <p:cBhvr>
                                        <p:cTn id="168" dur="1" fill="hold">
                                          <p:stCondLst>
                                            <p:cond delay="0"/>
                                          </p:stCondLst>
                                        </p:cTn>
                                        <p:tgtEl>
                                          <p:spTgt spid="60"/>
                                        </p:tgtEl>
                                        <p:attrNameLst>
                                          <p:attrName>style.visibility</p:attrName>
                                        </p:attrNameLst>
                                      </p:cBhvr>
                                      <p:to>
                                        <p:strVal val="visible"/>
                                      </p:to>
                                    </p:set>
                                    <p:animEffect transition="in" filter="box(in)">
                                      <p:cBhvr>
                                        <p:cTn id="169" dur="500"/>
                                        <p:tgtEl>
                                          <p:spTgt spid="60"/>
                                        </p:tgtEl>
                                      </p:cBhvr>
                                    </p:animEffect>
                                  </p:childTnLst>
                                </p:cTn>
                              </p:par>
                              <p:par>
                                <p:cTn id="170" presetID="4" presetClass="entr" presetSubtype="16" fill="hold" grpId="0" nodeType="withEffect">
                                  <p:stCondLst>
                                    <p:cond delay="0"/>
                                  </p:stCondLst>
                                  <p:childTnLst>
                                    <p:set>
                                      <p:cBhvr>
                                        <p:cTn id="171" dur="1" fill="hold">
                                          <p:stCondLst>
                                            <p:cond delay="0"/>
                                          </p:stCondLst>
                                        </p:cTn>
                                        <p:tgtEl>
                                          <p:spTgt spid="58"/>
                                        </p:tgtEl>
                                        <p:attrNameLst>
                                          <p:attrName>style.visibility</p:attrName>
                                        </p:attrNameLst>
                                      </p:cBhvr>
                                      <p:to>
                                        <p:strVal val="visible"/>
                                      </p:to>
                                    </p:set>
                                    <p:animEffect transition="in" filter="box(in)">
                                      <p:cBhvr>
                                        <p:cTn id="172" dur="500"/>
                                        <p:tgtEl>
                                          <p:spTgt spid="58"/>
                                        </p:tgtEl>
                                      </p:cBhvr>
                                    </p:animEffect>
                                  </p:childTnLst>
                                </p:cTn>
                              </p:par>
                              <p:par>
                                <p:cTn id="173" presetID="4" presetClass="entr" presetSubtype="16" fill="hold" grpId="0" nodeType="withEffect">
                                  <p:stCondLst>
                                    <p:cond delay="0"/>
                                  </p:stCondLst>
                                  <p:childTnLst>
                                    <p:set>
                                      <p:cBhvr>
                                        <p:cTn id="174" dur="1" fill="hold">
                                          <p:stCondLst>
                                            <p:cond delay="0"/>
                                          </p:stCondLst>
                                        </p:cTn>
                                        <p:tgtEl>
                                          <p:spTgt spid="57"/>
                                        </p:tgtEl>
                                        <p:attrNameLst>
                                          <p:attrName>style.visibility</p:attrName>
                                        </p:attrNameLst>
                                      </p:cBhvr>
                                      <p:to>
                                        <p:strVal val="visible"/>
                                      </p:to>
                                    </p:set>
                                    <p:animEffect transition="in" filter="box(in)">
                                      <p:cBhvr>
                                        <p:cTn id="175" dur="500"/>
                                        <p:tgtEl>
                                          <p:spTgt spid="57"/>
                                        </p:tgtEl>
                                      </p:cBhvr>
                                    </p:animEffect>
                                  </p:childTnLst>
                                </p:cTn>
                              </p:par>
                              <p:par>
                                <p:cTn id="176" presetID="4" presetClass="entr" presetSubtype="16" fill="hold" grpId="0" nodeType="withEffect">
                                  <p:stCondLst>
                                    <p:cond delay="0"/>
                                  </p:stCondLst>
                                  <p:childTnLst>
                                    <p:set>
                                      <p:cBhvr>
                                        <p:cTn id="177" dur="1" fill="hold">
                                          <p:stCondLst>
                                            <p:cond delay="0"/>
                                          </p:stCondLst>
                                        </p:cTn>
                                        <p:tgtEl>
                                          <p:spTgt spid="62"/>
                                        </p:tgtEl>
                                        <p:attrNameLst>
                                          <p:attrName>style.visibility</p:attrName>
                                        </p:attrNameLst>
                                      </p:cBhvr>
                                      <p:to>
                                        <p:strVal val="visible"/>
                                      </p:to>
                                    </p:set>
                                    <p:animEffect transition="in" filter="box(in)">
                                      <p:cBhvr>
                                        <p:cTn id="178" dur="500"/>
                                        <p:tgtEl>
                                          <p:spTgt spid="62"/>
                                        </p:tgtEl>
                                      </p:cBhvr>
                                    </p:animEffect>
                                  </p:childTnLst>
                                </p:cTn>
                              </p:par>
                              <p:par>
                                <p:cTn id="179" presetID="4" presetClass="entr" presetSubtype="16" fill="hold" grpId="0" nodeType="withEffect">
                                  <p:stCondLst>
                                    <p:cond delay="0"/>
                                  </p:stCondLst>
                                  <p:childTnLst>
                                    <p:set>
                                      <p:cBhvr>
                                        <p:cTn id="180" dur="1" fill="hold">
                                          <p:stCondLst>
                                            <p:cond delay="0"/>
                                          </p:stCondLst>
                                        </p:cTn>
                                        <p:tgtEl>
                                          <p:spTgt spid="61"/>
                                        </p:tgtEl>
                                        <p:attrNameLst>
                                          <p:attrName>style.visibility</p:attrName>
                                        </p:attrNameLst>
                                      </p:cBhvr>
                                      <p:to>
                                        <p:strVal val="visible"/>
                                      </p:to>
                                    </p:set>
                                    <p:animEffect transition="in" filter="box(in)">
                                      <p:cBhvr>
                                        <p:cTn id="181" dur="500"/>
                                        <p:tgtEl>
                                          <p:spTgt spid="61"/>
                                        </p:tgtEl>
                                      </p:cBhvr>
                                    </p:animEffect>
                                  </p:childTnLst>
                                </p:cTn>
                              </p:par>
                              <p:par>
                                <p:cTn id="182" presetID="29" presetClass="entr" presetSubtype="0" fill="hold" nodeType="withEffect">
                                  <p:stCondLst>
                                    <p:cond delay="0"/>
                                  </p:stCondLst>
                                  <p:childTnLst>
                                    <p:set>
                                      <p:cBhvr>
                                        <p:cTn id="183" dur="1" fill="hold">
                                          <p:stCondLst>
                                            <p:cond delay="0"/>
                                          </p:stCondLst>
                                        </p:cTn>
                                        <p:tgtEl>
                                          <p:spTgt spid="83"/>
                                        </p:tgtEl>
                                        <p:attrNameLst>
                                          <p:attrName>style.visibility</p:attrName>
                                        </p:attrNameLst>
                                      </p:cBhvr>
                                      <p:to>
                                        <p:strVal val="visible"/>
                                      </p:to>
                                    </p:set>
                                    <p:anim calcmode="lin" valueType="num">
                                      <p:cBhvr>
                                        <p:cTn id="184" dur="1000" fill="hold"/>
                                        <p:tgtEl>
                                          <p:spTgt spid="83"/>
                                        </p:tgtEl>
                                        <p:attrNameLst>
                                          <p:attrName>ppt_x</p:attrName>
                                        </p:attrNameLst>
                                      </p:cBhvr>
                                      <p:tavLst>
                                        <p:tav tm="0">
                                          <p:val>
                                            <p:strVal val="#ppt_x-.2"/>
                                          </p:val>
                                        </p:tav>
                                        <p:tav tm="100000">
                                          <p:val>
                                            <p:strVal val="#ppt_x"/>
                                          </p:val>
                                        </p:tav>
                                      </p:tavLst>
                                    </p:anim>
                                    <p:anim calcmode="lin" valueType="num">
                                      <p:cBhvr>
                                        <p:cTn id="185" dur="1000" fill="hold"/>
                                        <p:tgtEl>
                                          <p:spTgt spid="83"/>
                                        </p:tgtEl>
                                        <p:attrNameLst>
                                          <p:attrName>ppt_y</p:attrName>
                                        </p:attrNameLst>
                                      </p:cBhvr>
                                      <p:tavLst>
                                        <p:tav tm="0">
                                          <p:val>
                                            <p:strVal val="#ppt_y"/>
                                          </p:val>
                                        </p:tav>
                                        <p:tav tm="100000">
                                          <p:val>
                                            <p:strVal val="#ppt_y"/>
                                          </p:val>
                                        </p:tav>
                                      </p:tavLst>
                                    </p:anim>
                                    <p:animEffect transition="in" filter="wipe(right)" prLst="gradientSize: 0.1">
                                      <p:cBhvr>
                                        <p:cTn id="186" dur="1000"/>
                                        <p:tgtEl>
                                          <p:spTgt spid="83"/>
                                        </p:tgtEl>
                                      </p:cBhvr>
                                    </p:animEffect>
                                  </p:childTnLst>
                                </p:cTn>
                              </p:par>
                            </p:childTnLst>
                          </p:cTn>
                        </p:par>
                      </p:childTnLst>
                    </p:cTn>
                  </p:par>
                  <p:par>
                    <p:cTn id="187" fill="hold">
                      <p:stCondLst>
                        <p:cond delay="indefinite"/>
                      </p:stCondLst>
                      <p:childTnLst>
                        <p:par>
                          <p:cTn id="188" fill="hold">
                            <p:stCondLst>
                              <p:cond delay="0"/>
                            </p:stCondLst>
                            <p:childTnLst>
                              <p:par>
                                <p:cTn id="189" presetID="20" presetClass="exit" presetSubtype="0" fill="hold" nodeType="clickEffect">
                                  <p:stCondLst>
                                    <p:cond delay="0"/>
                                  </p:stCondLst>
                                  <p:childTnLst>
                                    <p:animEffect transition="out" filter="wedge">
                                      <p:cBhvr>
                                        <p:cTn id="190" dur="2000"/>
                                        <p:tgtEl>
                                          <p:spTgt spid="83"/>
                                        </p:tgtEl>
                                      </p:cBhvr>
                                    </p:animEffect>
                                    <p:set>
                                      <p:cBhvr>
                                        <p:cTn id="191" dur="1" fill="hold">
                                          <p:stCondLst>
                                            <p:cond delay="1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92" restart="whenNotActive" fill="hold" evtFilter="cancelBubble" nodeType="interactiveSeq">
                <p:stCondLst>
                  <p:cond evt="onClick" delay="0">
                    <p:tgtEl>
                      <p:spTgt spid="68"/>
                    </p:tgtEl>
                  </p:cond>
                </p:stCondLst>
                <p:endSync evt="end" delay="0">
                  <p:rtn val="all"/>
                </p:endSync>
                <p:childTnLst>
                  <p:par>
                    <p:cTn id="193" fill="hold">
                      <p:stCondLst>
                        <p:cond delay="0"/>
                      </p:stCondLst>
                      <p:childTnLst>
                        <p:par>
                          <p:cTn id="194" fill="hold">
                            <p:stCondLst>
                              <p:cond delay="0"/>
                            </p:stCondLst>
                            <p:childTnLst>
                              <p:par>
                                <p:cTn id="195" presetID="21" presetClass="entr" presetSubtype="4" fill="hold" grpId="0" nodeType="clickEffect">
                                  <p:stCondLst>
                                    <p:cond delay="0"/>
                                  </p:stCondLst>
                                  <p:childTnLst>
                                    <p:set>
                                      <p:cBhvr>
                                        <p:cTn id="196" dur="1" fill="hold">
                                          <p:stCondLst>
                                            <p:cond delay="0"/>
                                          </p:stCondLst>
                                        </p:cTn>
                                        <p:tgtEl>
                                          <p:spTgt spid="69"/>
                                        </p:tgtEl>
                                        <p:attrNameLst>
                                          <p:attrName>style.visibility</p:attrName>
                                        </p:attrNameLst>
                                      </p:cBhvr>
                                      <p:to>
                                        <p:strVal val="visible"/>
                                      </p:to>
                                    </p:set>
                                    <p:animEffect transition="in" filter="wheel(4)">
                                      <p:cBhvr>
                                        <p:cTn id="197" dur="1000"/>
                                        <p:tgtEl>
                                          <p:spTgt spid="69"/>
                                        </p:tgtEl>
                                      </p:cBhvr>
                                    </p:animEffect>
                                  </p:childTnLst>
                                </p:cTn>
                              </p:par>
                            </p:childTnLst>
                          </p:cTn>
                        </p:par>
                      </p:childTnLst>
                    </p:cTn>
                  </p:par>
                  <p:par>
                    <p:cTn id="198" fill="hold">
                      <p:stCondLst>
                        <p:cond delay="indefinite"/>
                      </p:stCondLst>
                      <p:childTnLst>
                        <p:par>
                          <p:cTn id="199" fill="hold">
                            <p:stCondLst>
                              <p:cond delay="0"/>
                            </p:stCondLst>
                            <p:childTnLst>
                              <p:par>
                                <p:cTn id="200" presetID="13" presetClass="exit" presetSubtype="16" fill="hold" grpId="1" nodeType="clickEffect">
                                  <p:stCondLst>
                                    <p:cond delay="0"/>
                                  </p:stCondLst>
                                  <p:childTnLst>
                                    <p:animEffect transition="out" filter="plus(in)">
                                      <p:cBhvr>
                                        <p:cTn id="201" dur="500"/>
                                        <p:tgtEl>
                                          <p:spTgt spid="69"/>
                                        </p:tgtEl>
                                      </p:cBhvr>
                                    </p:animEffect>
                                    <p:set>
                                      <p:cBhvr>
                                        <p:cTn id="202" dur="1" fill="hold">
                                          <p:stCondLst>
                                            <p:cond delay="499"/>
                                          </p:stCondLst>
                                        </p:cTn>
                                        <p:tgtEl>
                                          <p:spTgt spid="69"/>
                                        </p:tgtEl>
                                        <p:attrNameLst>
                                          <p:attrName>style.visibility</p:attrName>
                                        </p:attrNameLst>
                                      </p:cBhvr>
                                      <p:to>
                                        <p:strVal val="hidden"/>
                                      </p:to>
                                    </p:set>
                                  </p:childTnLst>
                                </p:cTn>
                              </p:par>
                              <p:par>
                                <p:cTn id="203" presetID="23" presetClass="exit" presetSubtype="32" fill="hold" nodeType="withEffect">
                                  <p:stCondLst>
                                    <p:cond delay="0"/>
                                  </p:stCondLst>
                                  <p:childTnLst>
                                    <p:anim calcmode="lin" valueType="num">
                                      <p:cBhvr>
                                        <p:cTn id="204" dur="500"/>
                                        <p:tgtEl>
                                          <p:spTgt spid="79"/>
                                        </p:tgtEl>
                                        <p:attrNameLst>
                                          <p:attrName>ppt_w</p:attrName>
                                        </p:attrNameLst>
                                      </p:cBhvr>
                                      <p:tavLst>
                                        <p:tav tm="0">
                                          <p:val>
                                            <p:strVal val="ppt_w"/>
                                          </p:val>
                                        </p:tav>
                                        <p:tav tm="100000">
                                          <p:val>
                                            <p:fltVal val="0"/>
                                          </p:val>
                                        </p:tav>
                                      </p:tavLst>
                                    </p:anim>
                                    <p:anim calcmode="lin" valueType="num">
                                      <p:cBhvr>
                                        <p:cTn id="205" dur="500"/>
                                        <p:tgtEl>
                                          <p:spTgt spid="79"/>
                                        </p:tgtEl>
                                        <p:attrNameLst>
                                          <p:attrName>ppt_h</p:attrName>
                                        </p:attrNameLst>
                                      </p:cBhvr>
                                      <p:tavLst>
                                        <p:tav tm="0">
                                          <p:val>
                                            <p:strVal val="ppt_h"/>
                                          </p:val>
                                        </p:tav>
                                        <p:tav tm="100000">
                                          <p:val>
                                            <p:fltVal val="0"/>
                                          </p:val>
                                        </p:tav>
                                      </p:tavLst>
                                    </p:anim>
                                    <p:set>
                                      <p:cBhvr>
                                        <p:cTn id="206" dur="1" fill="hold">
                                          <p:stCondLst>
                                            <p:cond delay="499"/>
                                          </p:stCondLst>
                                        </p:cTn>
                                        <p:tgtEl>
                                          <p:spTgt spid="79"/>
                                        </p:tgtEl>
                                        <p:attrNameLst>
                                          <p:attrName>style.visibility</p:attrName>
                                        </p:attrNameLst>
                                      </p:cBhvr>
                                      <p:to>
                                        <p:strVal val="hidden"/>
                                      </p:to>
                                    </p:set>
                                  </p:childTnLst>
                                </p:cTn>
                              </p:par>
                              <p:par>
                                <p:cTn id="207" presetID="16" presetClass="entr" presetSubtype="26" fill="hold" grpId="0" nodeType="withEffect">
                                  <p:stCondLst>
                                    <p:cond delay="0"/>
                                  </p:stCondLst>
                                  <p:childTnLst>
                                    <p:set>
                                      <p:cBhvr>
                                        <p:cTn id="208" dur="1" fill="hold">
                                          <p:stCondLst>
                                            <p:cond delay="0"/>
                                          </p:stCondLst>
                                        </p:cTn>
                                        <p:tgtEl>
                                          <p:spTgt spid="76"/>
                                        </p:tgtEl>
                                        <p:attrNameLst>
                                          <p:attrName>style.visibility</p:attrName>
                                        </p:attrNameLst>
                                      </p:cBhvr>
                                      <p:to>
                                        <p:strVal val="visible"/>
                                      </p:to>
                                    </p:set>
                                    <p:animEffect transition="in" filter="barn(inHorizontal)">
                                      <p:cBhvr>
                                        <p:cTn id="209" dur="500"/>
                                        <p:tgtEl>
                                          <p:spTgt spid="76"/>
                                        </p:tgtEl>
                                      </p:cBhvr>
                                    </p:animEffect>
                                  </p:childTnLst>
                                </p:cTn>
                              </p:par>
                              <p:par>
                                <p:cTn id="210" presetID="16" presetClass="entr" presetSubtype="26" fill="hold" grpId="0" nodeType="withEffect">
                                  <p:stCondLst>
                                    <p:cond delay="0"/>
                                  </p:stCondLst>
                                  <p:childTnLst>
                                    <p:set>
                                      <p:cBhvr>
                                        <p:cTn id="211" dur="1" fill="hold">
                                          <p:stCondLst>
                                            <p:cond delay="0"/>
                                          </p:stCondLst>
                                        </p:cTn>
                                        <p:tgtEl>
                                          <p:spTgt spid="77"/>
                                        </p:tgtEl>
                                        <p:attrNameLst>
                                          <p:attrName>style.visibility</p:attrName>
                                        </p:attrNameLst>
                                      </p:cBhvr>
                                      <p:to>
                                        <p:strVal val="visible"/>
                                      </p:to>
                                    </p:set>
                                    <p:animEffect transition="in" filter="barn(inHorizontal)">
                                      <p:cBhvr>
                                        <p:cTn id="212" dur="500"/>
                                        <p:tgtEl>
                                          <p:spTgt spid="77"/>
                                        </p:tgtEl>
                                      </p:cBhvr>
                                    </p:animEffect>
                                  </p:childTnLst>
                                </p:cTn>
                              </p:par>
                              <p:par>
                                <p:cTn id="213" presetID="16" presetClass="entr" presetSubtype="26" fill="hold" grpId="0" nodeType="withEffect">
                                  <p:stCondLst>
                                    <p:cond delay="0"/>
                                  </p:stCondLst>
                                  <p:childTnLst>
                                    <p:set>
                                      <p:cBhvr>
                                        <p:cTn id="214" dur="1" fill="hold">
                                          <p:stCondLst>
                                            <p:cond delay="0"/>
                                          </p:stCondLst>
                                        </p:cTn>
                                        <p:tgtEl>
                                          <p:spTgt spid="75"/>
                                        </p:tgtEl>
                                        <p:attrNameLst>
                                          <p:attrName>style.visibility</p:attrName>
                                        </p:attrNameLst>
                                      </p:cBhvr>
                                      <p:to>
                                        <p:strVal val="visible"/>
                                      </p:to>
                                    </p:set>
                                    <p:animEffect transition="in" filter="barn(inHorizontal)">
                                      <p:cBhvr>
                                        <p:cTn id="215" dur="500"/>
                                        <p:tgtEl>
                                          <p:spTgt spid="75"/>
                                        </p:tgtEl>
                                      </p:cBhvr>
                                    </p:animEffect>
                                  </p:childTnLst>
                                </p:cTn>
                              </p:par>
                              <p:par>
                                <p:cTn id="216" presetID="16" presetClass="entr" presetSubtype="26" fill="hold" grpId="0" nodeType="withEffect">
                                  <p:stCondLst>
                                    <p:cond delay="0"/>
                                  </p:stCondLst>
                                  <p:childTnLst>
                                    <p:set>
                                      <p:cBhvr>
                                        <p:cTn id="217" dur="1" fill="hold">
                                          <p:stCondLst>
                                            <p:cond delay="0"/>
                                          </p:stCondLst>
                                        </p:cTn>
                                        <p:tgtEl>
                                          <p:spTgt spid="74"/>
                                        </p:tgtEl>
                                        <p:attrNameLst>
                                          <p:attrName>style.visibility</p:attrName>
                                        </p:attrNameLst>
                                      </p:cBhvr>
                                      <p:to>
                                        <p:strVal val="visible"/>
                                      </p:to>
                                    </p:set>
                                    <p:animEffect transition="in" filter="barn(inHorizontal)">
                                      <p:cBhvr>
                                        <p:cTn id="218" dur="500"/>
                                        <p:tgtEl>
                                          <p:spTgt spid="74"/>
                                        </p:tgtEl>
                                      </p:cBhvr>
                                    </p:animEffect>
                                  </p:childTnLst>
                                </p:cTn>
                              </p:par>
                              <p:par>
                                <p:cTn id="219" presetID="29" presetClass="entr" presetSubtype="0" fill="hold" nodeType="withEffect">
                                  <p:stCondLst>
                                    <p:cond delay="0"/>
                                  </p:stCondLst>
                                  <p:childTnLst>
                                    <p:set>
                                      <p:cBhvr>
                                        <p:cTn id="220" dur="1" fill="hold">
                                          <p:stCondLst>
                                            <p:cond delay="0"/>
                                          </p:stCondLst>
                                        </p:cTn>
                                        <p:tgtEl>
                                          <p:spTgt spid="84"/>
                                        </p:tgtEl>
                                        <p:attrNameLst>
                                          <p:attrName>style.visibility</p:attrName>
                                        </p:attrNameLst>
                                      </p:cBhvr>
                                      <p:to>
                                        <p:strVal val="visible"/>
                                      </p:to>
                                    </p:set>
                                    <p:anim calcmode="lin" valueType="num">
                                      <p:cBhvr>
                                        <p:cTn id="221" dur="1000" fill="hold"/>
                                        <p:tgtEl>
                                          <p:spTgt spid="84"/>
                                        </p:tgtEl>
                                        <p:attrNameLst>
                                          <p:attrName>ppt_x</p:attrName>
                                        </p:attrNameLst>
                                      </p:cBhvr>
                                      <p:tavLst>
                                        <p:tav tm="0">
                                          <p:val>
                                            <p:strVal val="#ppt_x-.2"/>
                                          </p:val>
                                        </p:tav>
                                        <p:tav tm="100000">
                                          <p:val>
                                            <p:strVal val="#ppt_x"/>
                                          </p:val>
                                        </p:tav>
                                      </p:tavLst>
                                    </p:anim>
                                    <p:anim calcmode="lin" valueType="num">
                                      <p:cBhvr>
                                        <p:cTn id="222" dur="1000" fill="hold"/>
                                        <p:tgtEl>
                                          <p:spTgt spid="84"/>
                                        </p:tgtEl>
                                        <p:attrNameLst>
                                          <p:attrName>ppt_y</p:attrName>
                                        </p:attrNameLst>
                                      </p:cBhvr>
                                      <p:tavLst>
                                        <p:tav tm="0">
                                          <p:val>
                                            <p:strVal val="#ppt_y"/>
                                          </p:val>
                                        </p:tav>
                                        <p:tav tm="100000">
                                          <p:val>
                                            <p:strVal val="#ppt_y"/>
                                          </p:val>
                                        </p:tav>
                                      </p:tavLst>
                                    </p:anim>
                                    <p:animEffect transition="in" filter="wipe(right)" prLst="gradientSize: 0.1">
                                      <p:cBhvr>
                                        <p:cTn id="223" dur="1000"/>
                                        <p:tgtEl>
                                          <p:spTgt spid="84"/>
                                        </p:tgtEl>
                                      </p:cBhvr>
                                    </p:animEffect>
                                  </p:childTnLst>
                                </p:cTn>
                              </p:par>
                            </p:childTnLst>
                          </p:cTn>
                        </p:par>
                      </p:childTnLst>
                    </p:cTn>
                  </p:par>
                  <p:par>
                    <p:cTn id="224" fill="hold">
                      <p:stCondLst>
                        <p:cond delay="indefinite"/>
                      </p:stCondLst>
                      <p:childTnLst>
                        <p:par>
                          <p:cTn id="225" fill="hold">
                            <p:stCondLst>
                              <p:cond delay="0"/>
                            </p:stCondLst>
                            <p:childTnLst>
                              <p:par>
                                <p:cTn id="226" presetID="20" presetClass="exit" presetSubtype="0" fill="hold" nodeType="clickEffect">
                                  <p:stCondLst>
                                    <p:cond delay="0"/>
                                  </p:stCondLst>
                                  <p:childTnLst>
                                    <p:animEffect transition="out" filter="wedge">
                                      <p:cBhvr>
                                        <p:cTn id="227" dur="2000"/>
                                        <p:tgtEl>
                                          <p:spTgt spid="84"/>
                                        </p:tgtEl>
                                      </p:cBhvr>
                                    </p:animEffect>
                                    <p:set>
                                      <p:cBhvr>
                                        <p:cTn id="228" dur="1" fill="hold">
                                          <p:stCondLst>
                                            <p:cond delay="19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29" restart="whenNotActive" fill="hold" evtFilter="cancelBubble" nodeType="interactiveSeq">
                <p:stCondLst>
                  <p:cond evt="onClick" delay="0">
                    <p:tgtEl>
                      <p:spTgt spid="87"/>
                    </p:tgtEl>
                  </p:cond>
                </p:stCondLst>
                <p:endSync evt="end" delay="0">
                  <p:rtn val="all"/>
                </p:endSync>
                <p:childTnLst>
                  <p:par>
                    <p:cTn id="230" fill="hold">
                      <p:stCondLst>
                        <p:cond delay="0"/>
                      </p:stCondLst>
                      <p:childTnLst>
                        <p:par>
                          <p:cTn id="231" fill="hold">
                            <p:stCondLst>
                              <p:cond delay="0"/>
                            </p:stCondLst>
                            <p:childTnLst>
                              <p:par>
                                <p:cTn id="232" presetID="23" presetClass="entr" presetSubtype="16" fill="hold" nodeType="clickEffect">
                                  <p:stCondLst>
                                    <p:cond delay="0"/>
                                  </p:stCondLst>
                                  <p:childTnLst>
                                    <p:set>
                                      <p:cBhvr>
                                        <p:cTn id="233" dur="1" fill="hold">
                                          <p:stCondLst>
                                            <p:cond delay="0"/>
                                          </p:stCondLst>
                                        </p:cTn>
                                        <p:tgtEl>
                                          <p:spTgt spid="85"/>
                                        </p:tgtEl>
                                        <p:attrNameLst>
                                          <p:attrName>style.visibility</p:attrName>
                                        </p:attrNameLst>
                                      </p:cBhvr>
                                      <p:to>
                                        <p:strVal val="visible"/>
                                      </p:to>
                                    </p:set>
                                    <p:anim calcmode="lin" valueType="num">
                                      <p:cBhvr>
                                        <p:cTn id="234" dur="500" fill="hold"/>
                                        <p:tgtEl>
                                          <p:spTgt spid="85"/>
                                        </p:tgtEl>
                                        <p:attrNameLst>
                                          <p:attrName>ppt_w</p:attrName>
                                        </p:attrNameLst>
                                      </p:cBhvr>
                                      <p:tavLst>
                                        <p:tav tm="0">
                                          <p:val>
                                            <p:fltVal val="0"/>
                                          </p:val>
                                        </p:tav>
                                        <p:tav tm="100000">
                                          <p:val>
                                            <p:strVal val="#ppt_w"/>
                                          </p:val>
                                        </p:tav>
                                      </p:tavLst>
                                    </p:anim>
                                    <p:anim calcmode="lin" valueType="num">
                                      <p:cBhvr>
                                        <p:cTn id="235" dur="500" fill="hold"/>
                                        <p:tgtEl>
                                          <p:spTgt spid="85"/>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87"/>
                  </p:tgtEl>
                </p:cond>
              </p:nextCondLst>
            </p:seq>
          </p:childTnLst>
        </p:cTn>
      </p:par>
    </p:tnLst>
    <p:bldLst>
      <p:bldP spid="23" grpId="0" animBg="1"/>
      <p:bldP spid="24" grpId="0" animBg="1"/>
      <p:bldP spid="28" grpId="0" animBg="1"/>
      <p:bldP spid="30" grpId="0" animBg="1"/>
      <p:bldP spid="30" grpId="1" animBg="1"/>
      <p:bldP spid="33" grpId="0" animBg="1"/>
      <p:bldP spid="33" grpId="1" animBg="1"/>
      <p:bldP spid="35" grpId="0" animBg="1"/>
      <p:bldP spid="36" grpId="0" animBg="1"/>
      <p:bldP spid="37" grpId="0"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5" grpId="0"/>
      <p:bldP spid="55" grpId="1"/>
      <p:bldP spid="57" grpId="0" animBg="1"/>
      <p:bldP spid="58" grpId="0" animBg="1"/>
      <p:bldP spid="59" grpId="0" animBg="1"/>
      <p:bldP spid="60" grpId="0" animBg="1"/>
      <p:bldP spid="61" grpId="0" animBg="1"/>
      <p:bldP spid="62" grpId="0" animBg="1"/>
      <p:bldP spid="64" grpId="0" animBg="1"/>
      <p:bldP spid="64" grpId="1" animBg="1"/>
      <p:bldP spid="69" grpId="0" animBg="1"/>
      <p:bldP spid="69" grpId="1" animBg="1"/>
      <p:bldP spid="74" grpId="0" animBg="1"/>
      <p:bldP spid="75" grpId="0" animBg="1"/>
      <p:bldP spid="76" grpId="0" animBg="1"/>
      <p:bldP spid="77" grpId="0" animBg="1"/>
      <p:bldP spid="8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606175" y="2895600"/>
            <a:ext cx="2765675" cy="103822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Calibri" panose="020F0502020204030204" pitchFamily="34" charset="0"/>
                <a:cs typeface="Calibri" panose="020F0502020204030204" pitchFamily="34" charset="0"/>
              </a:rPr>
              <a:t>Em</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đã</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học</a:t>
            </a:r>
            <a:endParaRPr lang="en-US" sz="4400" dirty="0">
              <a:latin typeface="Calibri" panose="020F0502020204030204" pitchFamily="34" charset="0"/>
              <a:cs typeface="Calibri" panose="020F0502020204030204" pitchFamily="34" charset="0"/>
            </a:endParaRPr>
          </a:p>
        </p:txBody>
      </p:sp>
      <p:cxnSp>
        <p:nvCxnSpPr>
          <p:cNvPr id="9" name="Straight Connector 8"/>
          <p:cNvCxnSpPr>
            <a:stCxn id="2" idx="3"/>
            <a:endCxn id="10" idx="1"/>
          </p:cNvCxnSpPr>
          <p:nvPr/>
        </p:nvCxnSpPr>
        <p:spPr>
          <a:xfrm flipV="1">
            <a:off x="3371850" y="1237394"/>
            <a:ext cx="1085850" cy="217731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p:cNvSpPr/>
          <p:nvPr/>
        </p:nvSpPr>
        <p:spPr>
          <a:xfrm>
            <a:off x="4457700" y="760287"/>
            <a:ext cx="7172325" cy="954213"/>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Nước có thể tồn tại ở thể rắn, thể lỏng, thể khí.</a:t>
            </a:r>
            <a:endParaRPr lang="vi-VN" sz="2200" dirty="0"/>
          </a:p>
        </p:txBody>
      </p:sp>
      <p:cxnSp>
        <p:nvCxnSpPr>
          <p:cNvPr id="11" name="Straight Connector 10"/>
          <p:cNvCxnSpPr>
            <a:stCxn id="2" idx="3"/>
          </p:cNvCxnSpPr>
          <p:nvPr/>
        </p:nvCxnSpPr>
        <p:spPr>
          <a:xfrm flipV="1">
            <a:off x="3371850" y="2928135"/>
            <a:ext cx="1159053" cy="48657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p:cNvSpPr/>
          <p:nvPr/>
        </p:nvSpPr>
        <p:spPr>
          <a:xfrm>
            <a:off x="4591050" y="2057401"/>
            <a:ext cx="7267575"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Nước có thể chuyển từ thể này sang thể khác thông qua các hiện tượng: bay hơi, ngưng tụ, đông đặc, nóng chảy.</a:t>
            </a:r>
            <a:endParaRPr lang="vi-VN" sz="2200" dirty="0"/>
          </a:p>
        </p:txBody>
      </p:sp>
      <p:cxnSp>
        <p:nvCxnSpPr>
          <p:cNvPr id="17" name="Straight Connector 16"/>
          <p:cNvCxnSpPr>
            <a:stCxn id="2" idx="3"/>
            <a:endCxn id="18" idx="1"/>
          </p:cNvCxnSpPr>
          <p:nvPr/>
        </p:nvCxnSpPr>
        <p:spPr>
          <a:xfrm>
            <a:off x="3371850" y="3414713"/>
            <a:ext cx="1238250" cy="172627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p:cNvSpPr/>
          <p:nvPr/>
        </p:nvSpPr>
        <p:spPr>
          <a:xfrm>
            <a:off x="4610100" y="3819525"/>
            <a:ext cx="7267575" cy="264291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Trong điều kiện tự nhiên, nước từ mặt đất, sông, hồ, biển,... bay hơi vào trong không khí rồi ngưng tụ thành giọt nước nhỏ li ti. Những giọt nước lớn dần rồi rơi xuống thành mưa và trở về với đất, sông, hồ, biển,... Hiện tượng đó được lặp đi lặp lại tạo thành “vòng tuần hoàn của nước trong tự nhiên”.</a:t>
            </a:r>
            <a:endParaRPr lang="vi-VN" sz="2200"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22" presetClass="entr" presetSubtype="8"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6"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424665" y="463942"/>
            <a:ext cx="1828800" cy="628650"/>
          </a:xfrm>
          <a:prstGeom prst="rect">
            <a:avLst/>
          </a:prstGeom>
        </p:spPr>
      </p:pic>
      <p:pic>
        <p:nvPicPr>
          <p:cNvPr id="6" name="Picture 5"/>
          <p:cNvPicPr>
            <a:picLocks noChangeAspect="1"/>
          </p:cNvPicPr>
          <p:nvPr/>
        </p:nvPicPr>
        <p:blipFill>
          <a:blip r:embed="rId2"/>
          <a:stretch>
            <a:fillRect/>
          </a:stretch>
        </p:blipFill>
        <p:spPr>
          <a:xfrm>
            <a:off x="672956" y="1512175"/>
            <a:ext cx="10310117" cy="45418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2176381" y="1615701"/>
            <a:ext cx="7736495" cy="18594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2059305" y="876300"/>
            <a:ext cx="8771255" cy="1753235"/>
          </a:xfrm>
          <a:prstGeom prst="rect">
            <a:avLst/>
          </a:prstGeom>
          <a:noFill/>
        </p:spPr>
        <p:txBody>
          <a:bodyPr wrap="square" rtlCol="0">
            <a:spAutoFit/>
            <a:scene3d>
              <a:camera prst="orthographicFront"/>
              <a:lightRig rig="threePt" dir="t"/>
            </a:scene3d>
          </a:bodyPr>
          <a:p>
            <a:pPr algn="ctr"/>
            <a:r>
              <a:rPr lang="en-US" sz="5400">
                <a:ln w="22225">
                  <a:solidFill>
                    <a:schemeClr val="accent2"/>
                  </a:solidFill>
                  <a:prstDash val="solid"/>
                </a:ln>
                <a:solidFill>
                  <a:schemeClr val="accent2">
                    <a:lumMod val="40000"/>
                    <a:lumOff val="60000"/>
                  </a:schemeClr>
                </a:solidFill>
                <a:effectLst/>
              </a:rPr>
              <a:t>KẾT THÚC BÀI HỌC </a:t>
            </a:r>
            <a:endParaRPr lang="en-US" sz="5400">
              <a:ln w="22225">
                <a:solidFill>
                  <a:schemeClr val="accent2"/>
                </a:solidFill>
                <a:prstDash val="solid"/>
              </a:ln>
              <a:solidFill>
                <a:schemeClr val="accent2">
                  <a:lumMod val="40000"/>
                  <a:lumOff val="60000"/>
                </a:schemeClr>
              </a:solidFill>
              <a:effectLst/>
            </a:endParaRPr>
          </a:p>
          <a:p>
            <a:pPr algn="ctr"/>
            <a:r>
              <a:rPr lang="en-US" sz="5400">
                <a:ln w="22225">
                  <a:solidFill>
                    <a:schemeClr val="accent2"/>
                  </a:solidFill>
                  <a:prstDash val="solid"/>
                </a:ln>
                <a:solidFill>
                  <a:schemeClr val="accent2">
                    <a:lumMod val="40000"/>
                    <a:lumOff val="60000"/>
                  </a:schemeClr>
                </a:solidFill>
                <a:effectLst/>
              </a:rPr>
              <a:t>MỜI CÁC EM CHUYỂN TIẾT</a:t>
            </a:r>
            <a:endParaRPr lang="en-US" sz="5400">
              <a:ln w="22225">
                <a:solidFill>
                  <a:schemeClr val="accent2"/>
                </a:solidFill>
                <a:prstDash val="solid"/>
              </a:ln>
              <a:solidFill>
                <a:schemeClr val="accent2">
                  <a:lumMod val="40000"/>
                  <a:lumOff val="60000"/>
                </a:schemeClr>
              </a:solidFill>
              <a:effectLs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p:cNvPicPr>
            <a:picLocks noChangeAspect="1"/>
          </p:cNvPicPr>
          <p:nvPr/>
        </p:nvPicPr>
        <p:blipFill rotWithShape="1">
          <a:blip r:embed="rId1" cstate="print">
            <a:extLst>
              <a:ext uri="{28A0092B-C50C-407E-A947-70E740481C1C}">
                <a14:useLocalDpi xmlns:a14="http://schemas.microsoft.com/office/drawing/2010/main" val="0"/>
              </a:ext>
            </a:extLst>
          </a:blip>
          <a:srcRect t="25527" r="25527"/>
          <a:stretch>
            <a:fillRect/>
          </a:stretch>
        </p:blipFill>
        <p:spPr>
          <a:xfrm>
            <a:off x="23957" y="-34443"/>
            <a:ext cx="12282344" cy="6911292"/>
          </a:xfrm>
          <a:prstGeom prst="rect">
            <a:avLst/>
          </a:prstGeom>
        </p:spPr>
      </p:pic>
      <p:pic>
        <p:nvPicPr>
          <p:cNvPr id="3" name="图片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61471" y="1047171"/>
            <a:ext cx="3810000" cy="5715000"/>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39" y="723900"/>
            <a:ext cx="7648731" cy="4779636"/>
          </a:xfrm>
          <a:prstGeom prst="rect">
            <a:avLst/>
          </a:prstGeom>
        </p:spPr>
      </p:pic>
      <p:sp>
        <p:nvSpPr>
          <p:cNvPr id="5" name="矩形 5"/>
          <p:cNvSpPr/>
          <p:nvPr/>
        </p:nvSpPr>
        <p:spPr>
          <a:xfrm>
            <a:off x="698642" y="1624479"/>
            <a:ext cx="5397357" cy="31700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Mời</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xem</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video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sau</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để</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hình</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dung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endPar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Vòng</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tuần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hoàn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nước</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trong</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tự</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nhiên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endPar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nhé</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6"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2619" y="94269"/>
            <a:ext cx="2600614" cy="244376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8" presetClass="emph" presetSubtype="0" fill="hold" nodeType="withEffect">
                                  <p:stCondLst>
                                    <p:cond delay="0"/>
                                  </p:stCondLst>
                                  <p:childTnLst>
                                    <p:animRot by="21600000">
                                      <p:cBhvr>
                                        <p:cTn id="9" dur="375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Vòng tuần hoàn của nước trên Trái Đất _ Sawavietnam #67">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p:push dir="u"/>
      </p:transition>
    </mc:Choice>
    <mc:Fallback>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6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 child art, illustration, cartoon&#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3325" y="3204765"/>
            <a:ext cx="4238625" cy="3143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762" y="3581440"/>
            <a:ext cx="4097532" cy="3276560"/>
          </a:xfrm>
          <a:prstGeom prst="rect">
            <a:avLst/>
          </a:prstGeom>
        </p:spPr>
      </p:pic>
      <p:pic>
        <p:nvPicPr>
          <p:cNvPr id="39" name="Picture 38"/>
          <p:cNvPicPr>
            <a:picLocks noChangeAspect="1"/>
          </p:cNvPicPr>
          <p:nvPr/>
        </p:nvPicPr>
        <p:blipFill>
          <a:blip r:embed="rId3"/>
          <a:stretch>
            <a:fillRect/>
          </a:stretch>
        </p:blipFill>
        <p:spPr>
          <a:xfrm>
            <a:off x="725117" y="1436642"/>
            <a:ext cx="7084166" cy="25178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18"/>
          <p:cNvSpPr/>
          <p:nvPr/>
        </p:nvSpPr>
        <p:spPr>
          <a:xfrm>
            <a:off x="576604" y="123598"/>
            <a:ext cx="10310472" cy="715472"/>
          </a:xfrm>
          <a:custGeom>
            <a:avLst/>
            <a:gdLst>
              <a:gd name="connsiteX0" fmla="*/ 0 w 10310472"/>
              <a:gd name="connsiteY0" fmla="*/ 66997 h 715472"/>
              <a:gd name="connsiteX1" fmla="*/ 66997 w 10310472"/>
              <a:gd name="connsiteY1" fmla="*/ 0 h 715472"/>
              <a:gd name="connsiteX2" fmla="*/ 10243475 w 10310472"/>
              <a:gd name="connsiteY2" fmla="*/ 0 h 715472"/>
              <a:gd name="connsiteX3" fmla="*/ 10310472 w 10310472"/>
              <a:gd name="connsiteY3" fmla="*/ 66997 h 715472"/>
              <a:gd name="connsiteX4" fmla="*/ 10310472 w 10310472"/>
              <a:gd name="connsiteY4" fmla="*/ 648475 h 715472"/>
              <a:gd name="connsiteX5" fmla="*/ 10243475 w 10310472"/>
              <a:gd name="connsiteY5" fmla="*/ 715472 h 715472"/>
              <a:gd name="connsiteX6" fmla="*/ 66997 w 10310472"/>
              <a:gd name="connsiteY6" fmla="*/ 715472 h 715472"/>
              <a:gd name="connsiteX7" fmla="*/ 0 w 10310472"/>
              <a:gd name="connsiteY7" fmla="*/ 648475 h 715472"/>
              <a:gd name="connsiteX8" fmla="*/ 0 w 10310472"/>
              <a:gd name="connsiteY8" fmla="*/ 66997 h 71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0472" h="715472" fill="none" extrusionOk="0">
                <a:moveTo>
                  <a:pt x="0" y="66997"/>
                </a:moveTo>
                <a:cubicBezTo>
                  <a:pt x="-4024" y="29345"/>
                  <a:pt x="31208" y="991"/>
                  <a:pt x="66997" y="0"/>
                </a:cubicBezTo>
                <a:cubicBezTo>
                  <a:pt x="4149264" y="130954"/>
                  <a:pt x="6629767" y="43574"/>
                  <a:pt x="10243475" y="0"/>
                </a:cubicBezTo>
                <a:cubicBezTo>
                  <a:pt x="10282385" y="2941"/>
                  <a:pt x="10312993" y="33084"/>
                  <a:pt x="10310472" y="66997"/>
                </a:cubicBezTo>
                <a:cubicBezTo>
                  <a:pt x="10276169" y="254965"/>
                  <a:pt x="10323880" y="498691"/>
                  <a:pt x="10310472" y="648475"/>
                </a:cubicBezTo>
                <a:cubicBezTo>
                  <a:pt x="10304041" y="686532"/>
                  <a:pt x="10276504" y="712731"/>
                  <a:pt x="10243475" y="715472"/>
                </a:cubicBezTo>
                <a:cubicBezTo>
                  <a:pt x="8464569" y="870669"/>
                  <a:pt x="3216507" y="878492"/>
                  <a:pt x="66997" y="715472"/>
                </a:cubicBezTo>
                <a:cubicBezTo>
                  <a:pt x="30441" y="709455"/>
                  <a:pt x="-1244" y="686203"/>
                  <a:pt x="0" y="648475"/>
                </a:cubicBezTo>
                <a:cubicBezTo>
                  <a:pt x="-30834" y="455581"/>
                  <a:pt x="-45993" y="201318"/>
                  <a:pt x="0" y="66997"/>
                </a:cubicBezTo>
                <a:close/>
              </a:path>
              <a:path w="10310472" h="715472" stroke="0" extrusionOk="0">
                <a:moveTo>
                  <a:pt x="0" y="66997"/>
                </a:moveTo>
                <a:cubicBezTo>
                  <a:pt x="-3005" y="28143"/>
                  <a:pt x="23586" y="2406"/>
                  <a:pt x="66997" y="0"/>
                </a:cubicBezTo>
                <a:cubicBezTo>
                  <a:pt x="1720261" y="132882"/>
                  <a:pt x="6533310" y="-84951"/>
                  <a:pt x="10243475" y="0"/>
                </a:cubicBezTo>
                <a:cubicBezTo>
                  <a:pt x="10277952" y="2465"/>
                  <a:pt x="10310352" y="30658"/>
                  <a:pt x="10310472" y="66997"/>
                </a:cubicBezTo>
                <a:cubicBezTo>
                  <a:pt x="10348928" y="249087"/>
                  <a:pt x="10316503" y="514000"/>
                  <a:pt x="10310472" y="648475"/>
                </a:cubicBezTo>
                <a:cubicBezTo>
                  <a:pt x="10314327" y="685933"/>
                  <a:pt x="10283068" y="710137"/>
                  <a:pt x="10243475" y="715472"/>
                </a:cubicBezTo>
                <a:cubicBezTo>
                  <a:pt x="8035356" y="803111"/>
                  <a:pt x="4245331" y="642793"/>
                  <a:pt x="66997" y="715472"/>
                </a:cubicBezTo>
                <a:cubicBezTo>
                  <a:pt x="29237" y="708231"/>
                  <a:pt x="-2728" y="689267"/>
                  <a:pt x="0" y="648475"/>
                </a:cubicBezTo>
                <a:cubicBezTo>
                  <a:pt x="51893" y="415910"/>
                  <a:pt x="-23994" y="335575"/>
                  <a:pt x="0" y="66997"/>
                </a:cubicBezTo>
                <a:close/>
              </a:path>
            </a:pathLst>
          </a:custGeom>
          <a:solidFill>
            <a:srgbClr val="FDF8FB">
              <a:alpha val="85000"/>
            </a:srgbClr>
          </a:solidFill>
          <a:ln w="28575" cap="rnd" cmpd="thinThick">
            <a:solidFill>
              <a:srgbClr val="C0000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13945" y="113635"/>
            <a:ext cx="659198" cy="659198"/>
          </a:xfrm>
          <a:prstGeom prst="rect">
            <a:avLst/>
          </a:prstGeom>
        </p:spPr>
      </p:pic>
      <p:sp>
        <p:nvSpPr>
          <p:cNvPr id="27" name="TextBox 26"/>
          <p:cNvSpPr txBox="1"/>
          <p:nvPr/>
        </p:nvSpPr>
        <p:spPr>
          <a:xfrm>
            <a:off x="1563643" y="237957"/>
            <a:ext cx="10181168" cy="707886"/>
          </a:xfrm>
          <a:prstGeom prst="rect">
            <a:avLst/>
          </a:prstGeom>
          <a:noFill/>
        </p:spPr>
        <p:txBody>
          <a:bodyPr wrap="square" rtlCol="0">
            <a:spAutoFit/>
          </a:bodyPr>
          <a:lstStyle/>
          <a:p>
            <a:pPr algn="just"/>
            <a:r>
              <a:rPr lang="en-US" sz="4000" b="1" dirty="0">
                <a:latin typeface="Calibri" panose="020F0502020204030204" pitchFamily="34" charset="0"/>
                <a:cs typeface="Calibri" panose="020F0502020204030204" pitchFamily="34" charset="0"/>
              </a:rPr>
              <a:t>1. Quan </a:t>
            </a:r>
            <a:r>
              <a:rPr lang="en-US" sz="4000" b="1" dirty="0" err="1">
                <a:latin typeface="Calibri" panose="020F0502020204030204" pitchFamily="34" charset="0"/>
                <a:cs typeface="Calibri" panose="020F0502020204030204" pitchFamily="34" charset="0"/>
              </a:rPr>
              <a:t>sát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thông</a:t>
            </a:r>
            <a:r>
              <a:rPr lang="en-US" sz="4000" b="1" dirty="0">
                <a:latin typeface="Calibri" panose="020F0502020204030204" pitchFamily="34" charset="0"/>
                <a:cs typeface="Calibri" panose="020F0502020204030204" pitchFamily="34" charset="0"/>
              </a:rPr>
              <a:t> tin </a:t>
            </a:r>
            <a:r>
              <a:rPr lang="en-US" sz="4000" b="1" dirty="0" err="1">
                <a:latin typeface="Calibri" panose="020F0502020204030204" pitchFamily="34" charset="0"/>
                <a:cs typeface="Calibri" panose="020F0502020204030204" pitchFamily="34" charset="0"/>
              </a:rPr>
              <a:t>trong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hình</a:t>
            </a:r>
            <a:r>
              <a:rPr lang="en-US" sz="4000" b="1" dirty="0">
                <a:latin typeface="Calibri" panose="020F0502020204030204" pitchFamily="34" charset="0"/>
                <a:cs typeface="Calibri" panose="020F0502020204030204" pitchFamily="34" charset="0"/>
              </a:rPr>
              <a:t> 6</a:t>
            </a:r>
            <a:endParaRPr lang="en-US" sz="4000" b="1" dirty="0">
              <a:latin typeface="Calibri" panose="020F0502020204030204" pitchFamily="34" charset="0"/>
              <a:cs typeface="Calibri" panose="020F0502020204030204" pitchFamily="34" charset="0"/>
            </a:endParaRPr>
          </a:p>
        </p:txBody>
      </p:sp>
      <p:pic>
        <p:nvPicPr>
          <p:cNvPr id="34" name="Picture 33" descr="A red arrow pointing down&#10;&#10;Description automatically generated with low confidence"/>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9707275">
            <a:off x="3926841" y="4756983"/>
            <a:ext cx="1663048" cy="1978715"/>
          </a:xfrm>
          <a:prstGeom prst="rect">
            <a:avLst/>
          </a:prstGeom>
        </p:spPr>
      </p:pic>
      <p:pic>
        <p:nvPicPr>
          <p:cNvPr id="36" name="Picture 35" descr="A picture containing sketch, art&#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09925" y="4122147"/>
            <a:ext cx="1228725" cy="741623"/>
          </a:xfrm>
          <a:prstGeom prst="rect">
            <a:avLst/>
          </a:prstGeom>
        </p:spPr>
      </p:pic>
      <p:pic>
        <p:nvPicPr>
          <p:cNvPr id="37" name="Picture 36" descr="A picture containing sketch, art&#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48200" y="4112622"/>
            <a:ext cx="1218751" cy="735603"/>
          </a:xfrm>
          <a:prstGeom prst="rect">
            <a:avLst/>
          </a:prstGeom>
        </p:spPr>
      </p:pic>
      <p:pic>
        <p:nvPicPr>
          <p:cNvPr id="38" name="Picture 37" descr="A red arrow pointing down&#10;&#10;Description automatically generated with low confidence"/>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4884386">
            <a:off x="3991596" y="1891238"/>
            <a:ext cx="1561603" cy="2093128"/>
          </a:xfrm>
          <a:prstGeom prst="rect">
            <a:avLst/>
          </a:prstGeom>
        </p:spPr>
      </p:pic>
      <p:pic>
        <p:nvPicPr>
          <p:cNvPr id="40" name="Picture 39" descr="A white cloud with blue swirls&#10;&#10;Description automatically generated with medium confiden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3500" y="876300"/>
            <a:ext cx="2343150" cy="2343150"/>
          </a:xfrm>
          <a:prstGeom prst="rect">
            <a:avLst/>
          </a:prstGeom>
        </p:spPr>
      </p:pic>
      <p:pic>
        <p:nvPicPr>
          <p:cNvPr id="41" name="Picture 40" descr="A red arrow pointing down&#10;&#10;Description automatically generated with low confidence"/>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8640600">
            <a:off x="7579115" y="1527756"/>
            <a:ext cx="1132918" cy="1643480"/>
          </a:xfrm>
          <a:prstGeom prst="rect">
            <a:avLst/>
          </a:prstGeom>
        </p:spPr>
      </p:pic>
      <p:pic>
        <p:nvPicPr>
          <p:cNvPr id="42" name="Picture 41" descr="A white cloud with blue swirls&#10;&#10;Description automatically generated with medium confidence"/>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962900" y="2257425"/>
            <a:ext cx="2343150" cy="2343150"/>
          </a:xfrm>
          <a:prstGeom prst="rect">
            <a:avLst/>
          </a:prstGeom>
        </p:spPr>
      </p:pic>
      <p:pic>
        <p:nvPicPr>
          <p:cNvPr id="43" name="Picture 42" descr="A red arrow pointing down&#10;&#10;Description automatically generated with low confidence"/>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5056046">
            <a:off x="7970124" y="5480249"/>
            <a:ext cx="841992" cy="1581331"/>
          </a:xfrm>
          <a:prstGeom prst="rect">
            <a:avLst/>
          </a:prstGeom>
        </p:spPr>
      </p:pic>
      <p:pic>
        <p:nvPicPr>
          <p:cNvPr id="45" name="Picture 44" descr="A picture containing graphics, font, symbol, black&#10;&#10;Description automatically generated"/>
          <p:cNvPicPr>
            <a:picLocks noChangeAspect="1"/>
          </p:cNvPicPr>
          <p:nvPr/>
        </p:nvPicPr>
        <p:blipFill>
          <a:blip r:embed="rId8" cstate="hq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a:off x="8382000" y="4000500"/>
            <a:ext cx="847725" cy="2743200"/>
          </a:xfrm>
          <a:prstGeom prst="rect">
            <a:avLst/>
          </a:prstGeom>
        </p:spPr>
      </p:pic>
      <p:pic>
        <p:nvPicPr>
          <p:cNvPr id="47" name="Picture 46" descr="A picture containing graphics, font, symbol, black&#10;&#10;Description automatically generated"/>
          <p:cNvPicPr>
            <a:picLocks noChangeAspect="1"/>
          </p:cNvPicPr>
          <p:nvPr/>
        </p:nvPicPr>
        <p:blipFill>
          <a:blip r:embed="rId10" cstate="hq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934450" y="4114800"/>
            <a:ext cx="971550" cy="2743200"/>
          </a:xfrm>
          <a:prstGeom prst="rect">
            <a:avLst/>
          </a:prstGeom>
        </p:spPr>
      </p:pic>
      <p:pic>
        <p:nvPicPr>
          <p:cNvPr id="48" name="Picture 47" descr="A picture containing graphics, font, symbol, black&#10;&#10;Description automatically generated"/>
          <p:cNvPicPr>
            <a:picLocks noChangeAspect="1"/>
          </p:cNvPicPr>
          <p:nvPr/>
        </p:nvPicPr>
        <p:blipFill>
          <a:blip r:embed="rId12" cstate="hq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tretch>
            <a:fillRect/>
          </a:stretch>
        </p:blipFill>
        <p:spPr>
          <a:xfrm>
            <a:off x="8658225" y="4048125"/>
            <a:ext cx="904875" cy="2743200"/>
          </a:xfrm>
          <a:prstGeom prst="rect">
            <a:avLst/>
          </a:prstGeom>
        </p:spPr>
      </p:pic>
      <p:pic>
        <p:nvPicPr>
          <p:cNvPr id="51" name="Picture 50" descr="A red arrow pointing down&#10;&#10;Description automatically generated with low confidence"/>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1420479">
            <a:off x="8701102" y="3665395"/>
            <a:ext cx="1132918" cy="1321152"/>
          </a:xfrm>
          <a:prstGeom prst="rect">
            <a:avLst/>
          </a:prstGeom>
        </p:spPr>
      </p:pic>
      <p:sp>
        <p:nvSpPr>
          <p:cNvPr id="57" name="Rectangle: Rounded Corners 56"/>
          <p:cNvSpPr/>
          <p:nvPr/>
        </p:nvSpPr>
        <p:spPr>
          <a:xfrm>
            <a:off x="114300" y="4095750"/>
            <a:ext cx="2905125"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Mặt Trời làm nước</a:t>
            </a:r>
            <a:r>
              <a:rPr lang="en-US" sz="2000" i="1" dirty="0">
                <a:solidFill>
                  <a:srgbClr val="002060"/>
                </a:solidFill>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ở trên mặt đất, sông,</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hồ,</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biển,... nóng lên</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và </a:t>
            </a:r>
            <a:r>
              <a:rPr lang="vi-VN" sz="2000" b="1" i="1" u="none" strike="noStrike" dirty="0">
                <a:solidFill>
                  <a:srgbClr val="002060"/>
                </a:solidFill>
                <a:effectLst/>
                <a:latin typeface="Calibri" panose="020F0502020204030204" pitchFamily="34" charset="0"/>
                <a:cs typeface="Calibri" panose="020F0502020204030204" pitchFamily="34" charset="0"/>
              </a:rPr>
              <a:t>bay hơi</a:t>
            </a:r>
            <a:r>
              <a:rPr lang="en-US" sz="2000" b="1" i="1" dirty="0">
                <a:solidFill>
                  <a:srgbClr val="002060"/>
                </a:solidFill>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vào không khí.</a:t>
            </a:r>
            <a:endParaRPr lang="en-US" sz="2000" i="1" dirty="0">
              <a:solidFill>
                <a:srgbClr val="002060"/>
              </a:solidFill>
              <a:latin typeface="Calibri" panose="020F0502020204030204" pitchFamily="34" charset="0"/>
              <a:cs typeface="Calibri" panose="020F0502020204030204" pitchFamily="34" charset="0"/>
            </a:endParaRPr>
          </a:p>
        </p:txBody>
      </p:sp>
      <p:sp>
        <p:nvSpPr>
          <p:cNvPr id="59" name="Rectangle: Rounded Corners 58"/>
          <p:cNvSpPr/>
          <p:nvPr/>
        </p:nvSpPr>
        <p:spPr>
          <a:xfrm>
            <a:off x="5505450" y="5905500"/>
            <a:ext cx="2162175" cy="8858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Nước</a:t>
            </a:r>
            <a:r>
              <a:rPr lang="en-US" sz="2000" b="1" dirty="0">
                <a:solidFill>
                  <a:srgbClr val="002060"/>
                </a:solidFill>
                <a:latin typeface="Calibri" panose="020F0502020204030204" pitchFamily="34" charset="0"/>
                <a:cs typeface="Calibri" panose="020F0502020204030204" pitchFamily="34" charset="0"/>
              </a:rPr>
              <a:t> ở </a:t>
            </a:r>
            <a:r>
              <a:rPr lang="en-US" sz="2000" b="1" dirty="0" err="1">
                <a:solidFill>
                  <a:srgbClr val="002060"/>
                </a:solidFill>
                <a:latin typeface="Calibri" panose="020F0502020204030204" pitchFamily="34" charset="0"/>
                <a:cs typeface="Calibri" panose="020F0502020204030204" pitchFamily="34" charset="0"/>
              </a:rPr>
              <a:t>mặt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đất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sông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hồ</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biển</a:t>
            </a:r>
            <a:endParaRPr lang="en-US" sz="2000" b="1" dirty="0">
              <a:solidFill>
                <a:srgbClr val="002060"/>
              </a:solidFill>
              <a:latin typeface="Calibri" panose="020F0502020204030204" pitchFamily="34" charset="0"/>
              <a:cs typeface="Calibri" panose="020F0502020204030204" pitchFamily="34" charset="0"/>
            </a:endParaRPr>
          </a:p>
        </p:txBody>
      </p:sp>
      <p:sp>
        <p:nvSpPr>
          <p:cNvPr id="60" name="TextBox 59"/>
          <p:cNvSpPr txBox="1"/>
          <p:nvPr/>
        </p:nvSpPr>
        <p:spPr>
          <a:xfrm>
            <a:off x="3259093" y="-2686218"/>
            <a:ext cx="10181168" cy="707886"/>
          </a:xfrm>
          <a:prstGeom prst="rect">
            <a:avLst/>
          </a:prstGeom>
          <a:noFill/>
        </p:spPr>
        <p:txBody>
          <a:bodyPr wrap="square" rtlCol="0">
            <a:spAutoFit/>
          </a:bodyPr>
          <a:lstStyle/>
          <a:p>
            <a:pPr algn="just"/>
            <a:r>
              <a:rPr lang="en-US" sz="4000" b="1" dirty="0">
                <a:latin typeface="Calibri" panose="020F0502020204030204" pitchFamily="34" charset="0"/>
                <a:cs typeface="Calibri" panose="020F0502020204030204" pitchFamily="34" charset="0"/>
              </a:rPr>
              <a:t>1. Quan </a:t>
            </a:r>
            <a:r>
              <a:rPr lang="en-US" sz="4000" b="1" dirty="0" err="1">
                <a:latin typeface="Calibri" panose="020F0502020204030204" pitchFamily="34" charset="0"/>
                <a:cs typeface="Calibri" panose="020F0502020204030204" pitchFamily="34" charset="0"/>
              </a:rPr>
              <a:t>sát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thông</a:t>
            </a:r>
            <a:r>
              <a:rPr lang="en-US" sz="4000" b="1" dirty="0">
                <a:latin typeface="Calibri" panose="020F0502020204030204" pitchFamily="34" charset="0"/>
                <a:cs typeface="Calibri" panose="020F0502020204030204" pitchFamily="34" charset="0"/>
              </a:rPr>
              <a:t> tin </a:t>
            </a:r>
            <a:r>
              <a:rPr lang="en-US" sz="4000" b="1" dirty="0" err="1">
                <a:latin typeface="Calibri" panose="020F0502020204030204" pitchFamily="34" charset="0"/>
                <a:cs typeface="Calibri" panose="020F0502020204030204" pitchFamily="34" charset="0"/>
              </a:rPr>
              <a:t>trong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hình</a:t>
            </a:r>
            <a:r>
              <a:rPr lang="en-US" sz="4000" b="1" dirty="0">
                <a:latin typeface="Calibri" panose="020F0502020204030204" pitchFamily="34" charset="0"/>
                <a:cs typeface="Calibri" panose="020F0502020204030204" pitchFamily="34" charset="0"/>
              </a:rPr>
              <a:t> 6</a:t>
            </a:r>
            <a:endParaRPr lang="en-US" sz="4000" b="1" dirty="0">
              <a:latin typeface="Calibri" panose="020F0502020204030204" pitchFamily="34" charset="0"/>
              <a:cs typeface="Calibri" panose="020F0502020204030204" pitchFamily="34" charset="0"/>
            </a:endParaRPr>
          </a:p>
        </p:txBody>
      </p:sp>
      <p:sp>
        <p:nvSpPr>
          <p:cNvPr id="61" name="Rectangle: Rounded Corners 60"/>
          <p:cNvSpPr/>
          <p:nvPr/>
        </p:nvSpPr>
        <p:spPr>
          <a:xfrm>
            <a:off x="1323976" y="1362074"/>
            <a:ext cx="3143250" cy="15335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Hơi nước trong không khí lạnh dần, </a:t>
            </a:r>
            <a:r>
              <a:rPr lang="vi-VN" sz="2000" b="1" i="1" u="none" strike="noStrike" dirty="0">
                <a:solidFill>
                  <a:srgbClr val="002060"/>
                </a:solidFill>
                <a:effectLst/>
                <a:latin typeface="Calibri" panose="020F0502020204030204" pitchFamily="34" charset="0"/>
                <a:cs typeface="Calibri" panose="020F0502020204030204" pitchFamily="34" charset="0"/>
              </a:rPr>
              <a:t>ngưng tụ </a:t>
            </a:r>
            <a:r>
              <a:rPr lang="vi-VN" sz="2000" i="1" u="none" strike="noStrike" dirty="0">
                <a:solidFill>
                  <a:srgbClr val="002060"/>
                </a:solidFill>
                <a:effectLst/>
                <a:latin typeface="Calibri" panose="020F0502020204030204" pitchFamily="34" charset="0"/>
                <a:cs typeface="Calibri" panose="020F0502020204030204" pitchFamily="34" charset="0"/>
              </a:rPr>
              <a:t>thành những giọt nước nhỏ li ti và hợp thành những đám mây trắng.</a:t>
            </a:r>
            <a:endParaRPr lang="en-US" sz="2000" i="1" dirty="0">
              <a:solidFill>
                <a:srgbClr val="002060"/>
              </a:solidFill>
              <a:latin typeface="Calibri" panose="020F0502020204030204" pitchFamily="34" charset="0"/>
              <a:cs typeface="Calibri" panose="020F0502020204030204" pitchFamily="34" charset="0"/>
            </a:endParaRPr>
          </a:p>
        </p:txBody>
      </p:sp>
      <p:sp>
        <p:nvSpPr>
          <p:cNvPr id="62" name="Rectangle: Rounded Corners 61"/>
          <p:cNvSpPr/>
          <p:nvPr/>
        </p:nvSpPr>
        <p:spPr>
          <a:xfrm>
            <a:off x="8153401" y="1057275"/>
            <a:ext cx="3971924" cy="98107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Những giọt nước nhỏ </a:t>
            </a:r>
            <a:r>
              <a:rPr lang="vi-VN" sz="2000" b="1" i="1" u="none" strike="noStrike" dirty="0">
                <a:solidFill>
                  <a:srgbClr val="002060"/>
                </a:solidFill>
                <a:effectLst/>
                <a:latin typeface="Calibri" panose="020F0502020204030204" pitchFamily="34" charset="0"/>
                <a:cs typeface="Calibri" panose="020F0502020204030204" pitchFamily="34" charset="0"/>
              </a:rPr>
              <a:t>tiếp tục ngưng tụ </a:t>
            </a:r>
            <a:r>
              <a:rPr lang="vi-VN" sz="2000" i="1" u="none" strike="noStrike" dirty="0">
                <a:solidFill>
                  <a:srgbClr val="002060"/>
                </a:solidFill>
                <a:effectLst/>
                <a:latin typeface="Calibri" panose="020F0502020204030204" pitchFamily="34" charset="0"/>
                <a:cs typeface="Calibri" panose="020F0502020204030204" pitchFamily="34" charset="0"/>
              </a:rPr>
              <a:t>thành những giọt nước lớn hơn, tạo thành đám mây đen.</a:t>
            </a:r>
            <a:endParaRPr lang="vi-VN" sz="2000" i="1" u="none" strike="noStrike" dirty="0">
              <a:solidFill>
                <a:srgbClr val="002060"/>
              </a:solidFill>
              <a:effectLst/>
              <a:latin typeface="Calibri" panose="020F0502020204030204" pitchFamily="34" charset="0"/>
              <a:cs typeface="Calibri" panose="020F0502020204030204" pitchFamily="34" charset="0"/>
            </a:endParaRPr>
          </a:p>
        </p:txBody>
      </p:sp>
      <p:sp>
        <p:nvSpPr>
          <p:cNvPr id="63" name="Rectangle: Rounded Corners 62"/>
          <p:cNvSpPr/>
          <p:nvPr/>
        </p:nvSpPr>
        <p:spPr>
          <a:xfrm>
            <a:off x="9582150" y="3571875"/>
            <a:ext cx="2609851" cy="98107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Những giọt nước lớn</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trong đám mây đen rơi xuống thành </a:t>
            </a:r>
            <a:r>
              <a:rPr lang="vi-VN" sz="2000" b="1" i="1" u="none" strike="noStrike" dirty="0">
                <a:solidFill>
                  <a:srgbClr val="002060"/>
                </a:solidFill>
                <a:effectLst/>
                <a:latin typeface="Calibri" panose="020F0502020204030204" pitchFamily="34" charset="0"/>
                <a:cs typeface="Calibri" panose="020F0502020204030204" pitchFamily="34" charset="0"/>
              </a:rPr>
              <a:t>mưa</a:t>
            </a:r>
            <a:r>
              <a:rPr lang="vi-VN" sz="2000" i="1" u="none" strike="noStrike" dirty="0">
                <a:solidFill>
                  <a:srgbClr val="002060"/>
                </a:solidFill>
                <a:effectLst/>
                <a:latin typeface="Calibri" panose="020F0502020204030204" pitchFamily="34" charset="0"/>
                <a:cs typeface="Calibri" panose="020F0502020204030204" pitchFamily="34" charset="0"/>
              </a:rPr>
              <a:t>.</a:t>
            </a:r>
            <a:endParaRPr lang="vi-VN" sz="2000" i="1" u="none" strike="noStrike" dirty="0">
              <a:solidFill>
                <a:srgbClr val="002060"/>
              </a:solidFill>
              <a:effectLst/>
              <a:latin typeface="Calibri" panose="020F0502020204030204" pitchFamily="34" charset="0"/>
              <a:cs typeface="Calibri" panose="020F0502020204030204" pitchFamily="34" charset="0"/>
            </a:endParaRPr>
          </a:p>
        </p:txBody>
      </p:sp>
      <p:sp>
        <p:nvSpPr>
          <p:cNvPr id="64" name="Rectangle: Rounded Corners 63"/>
          <p:cNvSpPr/>
          <p:nvPr/>
        </p:nvSpPr>
        <p:spPr>
          <a:xfrm>
            <a:off x="9258301" y="5991225"/>
            <a:ext cx="2571750" cy="742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Nước </a:t>
            </a:r>
            <a:r>
              <a:rPr lang="vi-VN" sz="2000" b="1" i="1" u="none" strike="noStrike" dirty="0">
                <a:solidFill>
                  <a:srgbClr val="002060"/>
                </a:solidFill>
                <a:effectLst/>
                <a:latin typeface="Calibri" panose="020F0502020204030204" pitchFamily="34" charset="0"/>
                <a:cs typeface="Calibri" panose="020F0502020204030204" pitchFamily="34" charset="0"/>
              </a:rPr>
              <a:t>trở về</a:t>
            </a:r>
            <a:r>
              <a:rPr lang="vi-VN" sz="2000" i="1" u="none" strike="noStrike" dirty="0">
                <a:solidFill>
                  <a:srgbClr val="002060"/>
                </a:solidFill>
                <a:effectLst/>
                <a:latin typeface="Calibri" panose="020F0502020204030204" pitchFamily="34" charset="0"/>
                <a:cs typeface="Calibri" panose="020F0502020204030204" pitchFamily="34" charset="0"/>
              </a:rPr>
              <a:t> với đất, sông, hồ, biển,...</a:t>
            </a:r>
            <a:endParaRPr lang="vi-VN" sz="2000" i="1" u="none" strike="noStrike" dirty="0">
              <a:solidFill>
                <a:srgbClr val="002060"/>
              </a:solidFill>
              <a:effectLst/>
              <a:latin typeface="Calibri" panose="020F0502020204030204" pitchFamily="34" charset="0"/>
              <a:cs typeface="Calibri" panose="020F0502020204030204" pitchFamily="34" charset="0"/>
            </a:endParaRPr>
          </a:p>
        </p:txBody>
      </p:sp>
      <p:pic>
        <p:nvPicPr>
          <p:cNvPr id="66" name="Picture 65" descr="A yellow sun with black background&#10;&#10;Description automatically generated with low confidence"/>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0" y="838200"/>
            <a:ext cx="1400175" cy="1400175"/>
          </a:xfrm>
          <a:prstGeom prst="rect">
            <a:avLst/>
          </a:prstGeom>
        </p:spPr>
      </p:pic>
      <p:sp>
        <p:nvSpPr>
          <p:cNvPr id="67" name="TextBox 66"/>
          <p:cNvSpPr txBox="1"/>
          <p:nvPr/>
        </p:nvSpPr>
        <p:spPr>
          <a:xfrm>
            <a:off x="200025" y="6027003"/>
            <a:ext cx="4524375" cy="830997"/>
          </a:xfrm>
          <a:prstGeom prst="rect">
            <a:avLst/>
          </a:prstGeom>
          <a:noFill/>
        </p:spPr>
        <p:txBody>
          <a:bodyPr wrap="square" rtlCol="0">
            <a:spAutoFit/>
          </a:bodyPr>
          <a:lstStyle/>
          <a:p>
            <a:r>
              <a:rPr lang="en-US" sz="2400" b="1" i="1" dirty="0" err="1">
                <a:solidFill>
                  <a:srgbClr val="002060"/>
                </a:solidFill>
                <a:latin typeface="Calibri" panose="020F0502020204030204" pitchFamily="34" charset="0"/>
                <a:cs typeface="Calibri" panose="020F0502020204030204" pitchFamily="34" charset="0"/>
              </a:rPr>
              <a:t>Hình</a:t>
            </a:r>
            <a:r>
              <a:rPr lang="en-US" sz="2400" b="1" i="1" dirty="0">
                <a:solidFill>
                  <a:srgbClr val="002060"/>
                </a:solidFill>
                <a:latin typeface="Calibri" panose="020F0502020204030204" pitchFamily="34" charset="0"/>
                <a:cs typeface="Calibri" panose="020F0502020204030204" pitchFamily="34" charset="0"/>
              </a:rPr>
              <a:t> 6: </a:t>
            </a:r>
            <a:r>
              <a:rPr lang="en-US" sz="2400" b="1" i="1" dirty="0" err="1">
                <a:solidFill>
                  <a:srgbClr val="002060"/>
                </a:solidFill>
                <a:latin typeface="Calibri" panose="020F0502020204030204" pitchFamily="34" charset="0"/>
                <a:cs typeface="Calibri" panose="020F0502020204030204" pitchFamily="34" charset="0"/>
              </a:rPr>
              <a:t>Vòng</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tuần</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hoàn</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của</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nước</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trong</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tự</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nhiên</a:t>
            </a:r>
            <a:endParaRPr lang="en-US" sz="2400" b="1" i="1"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1000"/>
                                        <p:tgtEl>
                                          <p:spTgt spid="38"/>
                                        </p:tgtEl>
                                      </p:cBhvr>
                                    </p:animEffect>
                                    <p:anim calcmode="lin" valueType="num">
                                      <p:cBhvr>
                                        <p:cTn id="35" dur="1000" fill="hold"/>
                                        <p:tgtEl>
                                          <p:spTgt spid="38"/>
                                        </p:tgtEl>
                                        <p:attrNameLst>
                                          <p:attrName>ppt_x</p:attrName>
                                        </p:attrNameLst>
                                      </p:cBhvr>
                                      <p:tavLst>
                                        <p:tav tm="0">
                                          <p:val>
                                            <p:strVal val="#ppt_x"/>
                                          </p:val>
                                        </p:tav>
                                        <p:tav tm="100000">
                                          <p:val>
                                            <p:strVal val="#ppt_x"/>
                                          </p:val>
                                        </p:tav>
                                      </p:tavLst>
                                    </p:anim>
                                    <p:anim calcmode="lin" valueType="num">
                                      <p:cBhvr>
                                        <p:cTn id="36" dur="1000" fill="hold"/>
                                        <p:tgtEl>
                                          <p:spTgt spid="3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1000"/>
                                        <p:tgtEl>
                                          <p:spTgt spid="61"/>
                                        </p:tgtEl>
                                      </p:cBhvr>
                                    </p:animEffect>
                                    <p:anim calcmode="lin" valueType="num">
                                      <p:cBhvr>
                                        <p:cTn id="40" dur="1000" fill="hold"/>
                                        <p:tgtEl>
                                          <p:spTgt spid="61"/>
                                        </p:tgtEl>
                                        <p:attrNameLst>
                                          <p:attrName>ppt_x</p:attrName>
                                        </p:attrNameLst>
                                      </p:cBhvr>
                                      <p:tavLst>
                                        <p:tav tm="0">
                                          <p:val>
                                            <p:strVal val="#ppt_x"/>
                                          </p:val>
                                        </p:tav>
                                        <p:tav tm="100000">
                                          <p:val>
                                            <p:strVal val="#ppt_x"/>
                                          </p:val>
                                        </p:tav>
                                      </p:tavLst>
                                    </p:anim>
                                    <p:anim calcmode="lin" valueType="num">
                                      <p:cBhvr>
                                        <p:cTn id="41" dur="1000" fill="hold"/>
                                        <p:tgtEl>
                                          <p:spTgt spid="6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1000"/>
                                        <p:tgtEl>
                                          <p:spTgt spid="40"/>
                                        </p:tgtEl>
                                      </p:cBhvr>
                                    </p:animEffect>
                                    <p:anim calcmode="lin" valueType="num">
                                      <p:cBhvr>
                                        <p:cTn id="45" dur="1000" fill="hold"/>
                                        <p:tgtEl>
                                          <p:spTgt spid="40"/>
                                        </p:tgtEl>
                                        <p:attrNameLst>
                                          <p:attrName>ppt_x</p:attrName>
                                        </p:attrNameLst>
                                      </p:cBhvr>
                                      <p:tavLst>
                                        <p:tav tm="0">
                                          <p:val>
                                            <p:strVal val="#ppt_x"/>
                                          </p:val>
                                        </p:tav>
                                        <p:tav tm="100000">
                                          <p:val>
                                            <p:strVal val="#ppt_x"/>
                                          </p:val>
                                        </p:tav>
                                      </p:tavLst>
                                    </p:anim>
                                    <p:anim calcmode="lin" valueType="num">
                                      <p:cBhvr>
                                        <p:cTn id="4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000"/>
                                        <p:tgtEl>
                                          <p:spTgt spid="41"/>
                                        </p:tgtEl>
                                      </p:cBhvr>
                                    </p:animEffect>
                                    <p:anim calcmode="lin" valueType="num">
                                      <p:cBhvr>
                                        <p:cTn id="52" dur="1000" fill="hold"/>
                                        <p:tgtEl>
                                          <p:spTgt spid="41"/>
                                        </p:tgtEl>
                                        <p:attrNameLst>
                                          <p:attrName>ppt_x</p:attrName>
                                        </p:attrNameLst>
                                      </p:cBhvr>
                                      <p:tavLst>
                                        <p:tav tm="0">
                                          <p:val>
                                            <p:strVal val="#ppt_x"/>
                                          </p:val>
                                        </p:tav>
                                        <p:tav tm="100000">
                                          <p:val>
                                            <p:strVal val="#ppt_x"/>
                                          </p:val>
                                        </p:tav>
                                      </p:tavLst>
                                    </p:anim>
                                    <p:anim calcmode="lin" valueType="num">
                                      <p:cBhvr>
                                        <p:cTn id="53" dur="1000" fill="hold"/>
                                        <p:tgtEl>
                                          <p:spTgt spid="4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fade">
                                      <p:cBhvr>
                                        <p:cTn id="56" dur="1000"/>
                                        <p:tgtEl>
                                          <p:spTgt spid="62"/>
                                        </p:tgtEl>
                                      </p:cBhvr>
                                    </p:animEffect>
                                    <p:anim calcmode="lin" valueType="num">
                                      <p:cBhvr>
                                        <p:cTn id="57" dur="1000" fill="hold"/>
                                        <p:tgtEl>
                                          <p:spTgt spid="62"/>
                                        </p:tgtEl>
                                        <p:attrNameLst>
                                          <p:attrName>ppt_x</p:attrName>
                                        </p:attrNameLst>
                                      </p:cBhvr>
                                      <p:tavLst>
                                        <p:tav tm="0">
                                          <p:val>
                                            <p:strVal val="#ppt_x"/>
                                          </p:val>
                                        </p:tav>
                                        <p:tav tm="100000">
                                          <p:val>
                                            <p:strVal val="#ppt_x"/>
                                          </p:val>
                                        </p:tav>
                                      </p:tavLst>
                                    </p:anim>
                                    <p:anim calcmode="lin" valueType="num">
                                      <p:cBhvr>
                                        <p:cTn id="58" dur="1000" fill="hold"/>
                                        <p:tgtEl>
                                          <p:spTgt spid="62"/>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1000"/>
                                        <p:tgtEl>
                                          <p:spTgt spid="42"/>
                                        </p:tgtEl>
                                      </p:cBhvr>
                                    </p:animEffect>
                                    <p:anim calcmode="lin" valueType="num">
                                      <p:cBhvr>
                                        <p:cTn id="62" dur="1000" fill="hold"/>
                                        <p:tgtEl>
                                          <p:spTgt spid="42"/>
                                        </p:tgtEl>
                                        <p:attrNameLst>
                                          <p:attrName>ppt_x</p:attrName>
                                        </p:attrNameLst>
                                      </p:cBhvr>
                                      <p:tavLst>
                                        <p:tav tm="0">
                                          <p:val>
                                            <p:strVal val="#ppt_x"/>
                                          </p:val>
                                        </p:tav>
                                        <p:tav tm="100000">
                                          <p:val>
                                            <p:strVal val="#ppt_x"/>
                                          </p:val>
                                        </p:tav>
                                      </p:tavLst>
                                    </p:anim>
                                    <p:anim calcmode="lin" valueType="num">
                                      <p:cBhvr>
                                        <p:cTn id="6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1000"/>
                                        <p:tgtEl>
                                          <p:spTgt spid="45"/>
                                        </p:tgtEl>
                                      </p:cBhvr>
                                    </p:animEffect>
                                    <p:anim calcmode="lin" valueType="num">
                                      <p:cBhvr>
                                        <p:cTn id="69" dur="1000" fill="hold"/>
                                        <p:tgtEl>
                                          <p:spTgt spid="45"/>
                                        </p:tgtEl>
                                        <p:attrNameLst>
                                          <p:attrName>ppt_x</p:attrName>
                                        </p:attrNameLst>
                                      </p:cBhvr>
                                      <p:tavLst>
                                        <p:tav tm="0">
                                          <p:val>
                                            <p:strVal val="#ppt_x"/>
                                          </p:val>
                                        </p:tav>
                                        <p:tav tm="100000">
                                          <p:val>
                                            <p:strVal val="#ppt_x"/>
                                          </p:val>
                                        </p:tav>
                                      </p:tavLst>
                                    </p:anim>
                                    <p:anim calcmode="lin" valueType="num">
                                      <p:cBhvr>
                                        <p:cTn id="70" dur="1000" fill="hold"/>
                                        <p:tgtEl>
                                          <p:spTgt spid="45"/>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1000"/>
                                        <p:tgtEl>
                                          <p:spTgt spid="47"/>
                                        </p:tgtEl>
                                      </p:cBhvr>
                                    </p:animEffect>
                                    <p:anim calcmode="lin" valueType="num">
                                      <p:cBhvr>
                                        <p:cTn id="74" dur="1000" fill="hold"/>
                                        <p:tgtEl>
                                          <p:spTgt spid="47"/>
                                        </p:tgtEl>
                                        <p:attrNameLst>
                                          <p:attrName>ppt_x</p:attrName>
                                        </p:attrNameLst>
                                      </p:cBhvr>
                                      <p:tavLst>
                                        <p:tav tm="0">
                                          <p:val>
                                            <p:strVal val="#ppt_x"/>
                                          </p:val>
                                        </p:tav>
                                        <p:tav tm="100000">
                                          <p:val>
                                            <p:strVal val="#ppt_x"/>
                                          </p:val>
                                        </p:tav>
                                      </p:tavLst>
                                    </p:anim>
                                    <p:anim calcmode="lin" valueType="num">
                                      <p:cBhvr>
                                        <p:cTn id="75" dur="1000" fill="hold"/>
                                        <p:tgtEl>
                                          <p:spTgt spid="47"/>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fade">
                                      <p:cBhvr>
                                        <p:cTn id="78" dur="1000"/>
                                        <p:tgtEl>
                                          <p:spTgt spid="48"/>
                                        </p:tgtEl>
                                      </p:cBhvr>
                                    </p:animEffect>
                                    <p:anim calcmode="lin" valueType="num">
                                      <p:cBhvr>
                                        <p:cTn id="79" dur="1000" fill="hold"/>
                                        <p:tgtEl>
                                          <p:spTgt spid="48"/>
                                        </p:tgtEl>
                                        <p:attrNameLst>
                                          <p:attrName>ppt_x</p:attrName>
                                        </p:attrNameLst>
                                      </p:cBhvr>
                                      <p:tavLst>
                                        <p:tav tm="0">
                                          <p:val>
                                            <p:strVal val="#ppt_x"/>
                                          </p:val>
                                        </p:tav>
                                        <p:tav tm="100000">
                                          <p:val>
                                            <p:strVal val="#ppt_x"/>
                                          </p:val>
                                        </p:tav>
                                      </p:tavLst>
                                    </p:anim>
                                    <p:anim calcmode="lin" valueType="num">
                                      <p:cBhvr>
                                        <p:cTn id="80" dur="1000" fill="hold"/>
                                        <p:tgtEl>
                                          <p:spTgt spid="48"/>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1000"/>
                                        <p:tgtEl>
                                          <p:spTgt spid="51"/>
                                        </p:tgtEl>
                                      </p:cBhvr>
                                    </p:animEffect>
                                    <p:anim calcmode="lin" valueType="num">
                                      <p:cBhvr>
                                        <p:cTn id="84" dur="1000" fill="hold"/>
                                        <p:tgtEl>
                                          <p:spTgt spid="51"/>
                                        </p:tgtEl>
                                        <p:attrNameLst>
                                          <p:attrName>ppt_x</p:attrName>
                                        </p:attrNameLst>
                                      </p:cBhvr>
                                      <p:tavLst>
                                        <p:tav tm="0">
                                          <p:val>
                                            <p:strVal val="#ppt_x"/>
                                          </p:val>
                                        </p:tav>
                                        <p:tav tm="100000">
                                          <p:val>
                                            <p:strVal val="#ppt_x"/>
                                          </p:val>
                                        </p:tav>
                                      </p:tavLst>
                                    </p:anim>
                                    <p:anim calcmode="lin" valueType="num">
                                      <p:cBhvr>
                                        <p:cTn id="85" dur="1000" fill="hold"/>
                                        <p:tgtEl>
                                          <p:spTgt spid="51"/>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63"/>
                                        </p:tgtEl>
                                        <p:attrNameLst>
                                          <p:attrName>style.visibility</p:attrName>
                                        </p:attrNameLst>
                                      </p:cBhvr>
                                      <p:to>
                                        <p:strVal val="visible"/>
                                      </p:to>
                                    </p:set>
                                    <p:animEffect transition="in" filter="fade">
                                      <p:cBhvr>
                                        <p:cTn id="88" dur="1000"/>
                                        <p:tgtEl>
                                          <p:spTgt spid="63"/>
                                        </p:tgtEl>
                                      </p:cBhvr>
                                    </p:animEffect>
                                    <p:anim calcmode="lin" valueType="num">
                                      <p:cBhvr>
                                        <p:cTn id="89" dur="1000" fill="hold"/>
                                        <p:tgtEl>
                                          <p:spTgt spid="63"/>
                                        </p:tgtEl>
                                        <p:attrNameLst>
                                          <p:attrName>ppt_x</p:attrName>
                                        </p:attrNameLst>
                                      </p:cBhvr>
                                      <p:tavLst>
                                        <p:tav tm="0">
                                          <p:val>
                                            <p:strVal val="#ppt_x"/>
                                          </p:val>
                                        </p:tav>
                                        <p:tav tm="100000">
                                          <p:val>
                                            <p:strVal val="#ppt_x"/>
                                          </p:val>
                                        </p:tav>
                                      </p:tavLst>
                                    </p:anim>
                                    <p:anim calcmode="lin" valueType="num">
                                      <p:cBhvr>
                                        <p:cTn id="90"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64"/>
                                        </p:tgtEl>
                                        <p:attrNameLst>
                                          <p:attrName>style.visibility</p:attrName>
                                        </p:attrNameLst>
                                      </p:cBhvr>
                                      <p:to>
                                        <p:strVal val="visible"/>
                                      </p:to>
                                    </p:set>
                                    <p:animEffect transition="in" filter="fade">
                                      <p:cBhvr>
                                        <p:cTn id="95" dur="1000"/>
                                        <p:tgtEl>
                                          <p:spTgt spid="64"/>
                                        </p:tgtEl>
                                      </p:cBhvr>
                                    </p:animEffect>
                                    <p:anim calcmode="lin" valueType="num">
                                      <p:cBhvr>
                                        <p:cTn id="96" dur="1000" fill="hold"/>
                                        <p:tgtEl>
                                          <p:spTgt spid="64"/>
                                        </p:tgtEl>
                                        <p:attrNameLst>
                                          <p:attrName>ppt_x</p:attrName>
                                        </p:attrNameLst>
                                      </p:cBhvr>
                                      <p:tavLst>
                                        <p:tav tm="0">
                                          <p:val>
                                            <p:strVal val="#ppt_x"/>
                                          </p:val>
                                        </p:tav>
                                        <p:tav tm="100000">
                                          <p:val>
                                            <p:strVal val="#ppt_x"/>
                                          </p:val>
                                        </p:tav>
                                      </p:tavLst>
                                    </p:anim>
                                    <p:anim calcmode="lin" valueType="num">
                                      <p:cBhvr>
                                        <p:cTn id="97" dur="1000" fill="hold"/>
                                        <p:tgtEl>
                                          <p:spTgt spid="64"/>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43"/>
                                        </p:tgtEl>
                                        <p:attrNameLst>
                                          <p:attrName>style.visibility</p:attrName>
                                        </p:attrNameLst>
                                      </p:cBhvr>
                                      <p:to>
                                        <p:strVal val="visible"/>
                                      </p:to>
                                    </p:set>
                                    <p:animEffect transition="in" filter="fade">
                                      <p:cBhvr>
                                        <p:cTn id="100" dur="1000"/>
                                        <p:tgtEl>
                                          <p:spTgt spid="43"/>
                                        </p:tgtEl>
                                      </p:cBhvr>
                                    </p:animEffect>
                                    <p:anim calcmode="lin" valueType="num">
                                      <p:cBhvr>
                                        <p:cTn id="101" dur="1000" fill="hold"/>
                                        <p:tgtEl>
                                          <p:spTgt spid="43"/>
                                        </p:tgtEl>
                                        <p:attrNameLst>
                                          <p:attrName>ppt_x</p:attrName>
                                        </p:attrNameLst>
                                      </p:cBhvr>
                                      <p:tavLst>
                                        <p:tav tm="0">
                                          <p:val>
                                            <p:strVal val="#ppt_x"/>
                                          </p:val>
                                        </p:tav>
                                        <p:tav tm="100000">
                                          <p:val>
                                            <p:strVal val="#ppt_x"/>
                                          </p:val>
                                        </p:tav>
                                      </p:tavLst>
                                    </p:anim>
                                    <p:anim calcmode="lin" valueType="num">
                                      <p:cBhvr>
                                        <p:cTn id="10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animBg="1"/>
      <p:bldP spid="61" grpId="0" animBg="1"/>
      <p:bldP spid="62" grpId="0" animBg="1"/>
      <p:bldP spid="63" grpId="0" animBg="1"/>
      <p:bldP spid="6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òng tuần hoàn của nước">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2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8"/>
          <p:cNvSpPr/>
          <p:nvPr/>
        </p:nvSpPr>
        <p:spPr>
          <a:xfrm>
            <a:off x="4532243" y="313158"/>
            <a:ext cx="7209183" cy="4830341"/>
          </a:xfrm>
          <a:custGeom>
            <a:avLst/>
            <a:gdLst>
              <a:gd name="connsiteX0" fmla="*/ 0 w 7209183"/>
              <a:gd name="connsiteY0" fmla="*/ 483516 h 4830341"/>
              <a:gd name="connsiteX1" fmla="*/ 308908 w 7209183"/>
              <a:gd name="connsiteY1" fmla="*/ 0 h 4830341"/>
              <a:gd name="connsiteX2" fmla="*/ 6900274 w 7209183"/>
              <a:gd name="connsiteY2" fmla="*/ 0 h 4830341"/>
              <a:gd name="connsiteX3" fmla="*/ 7209183 w 7209183"/>
              <a:gd name="connsiteY3" fmla="*/ 483516 h 4830341"/>
              <a:gd name="connsiteX4" fmla="*/ 7209183 w 7209183"/>
              <a:gd name="connsiteY4" fmla="*/ 4346824 h 4830341"/>
              <a:gd name="connsiteX5" fmla="*/ 6900274 w 7209183"/>
              <a:gd name="connsiteY5" fmla="*/ 4830341 h 4830341"/>
              <a:gd name="connsiteX6" fmla="*/ 308908 w 7209183"/>
              <a:gd name="connsiteY6" fmla="*/ 4830341 h 4830341"/>
              <a:gd name="connsiteX7" fmla="*/ 0 w 7209183"/>
              <a:gd name="connsiteY7" fmla="*/ 4346824 h 4830341"/>
              <a:gd name="connsiteX8" fmla="*/ 0 w 7209183"/>
              <a:gd name="connsiteY8" fmla="*/ 483516 h 4830341"/>
              <a:gd name="connsiteX0-1" fmla="*/ 0 w 7209183"/>
              <a:gd name="connsiteY0-2" fmla="*/ 483516 h 4830341"/>
              <a:gd name="connsiteX1-3" fmla="*/ 308908 w 7209183"/>
              <a:gd name="connsiteY1-4" fmla="*/ 0 h 4830341"/>
              <a:gd name="connsiteX2-5" fmla="*/ 6900274 w 7209183"/>
              <a:gd name="connsiteY2-6" fmla="*/ 0 h 4830341"/>
              <a:gd name="connsiteX3-7" fmla="*/ 7209183 w 7209183"/>
              <a:gd name="connsiteY3-8" fmla="*/ 483516 h 4830341"/>
              <a:gd name="connsiteX4-9" fmla="*/ 7209183 w 7209183"/>
              <a:gd name="connsiteY4-10" fmla="*/ 4346824 h 4830341"/>
              <a:gd name="connsiteX5-11" fmla="*/ 6900274 w 7209183"/>
              <a:gd name="connsiteY5-12" fmla="*/ 4830341 h 4830341"/>
              <a:gd name="connsiteX6-13" fmla="*/ 308908 w 7209183"/>
              <a:gd name="connsiteY6-14" fmla="*/ 4830341 h 4830341"/>
              <a:gd name="connsiteX7-15" fmla="*/ 0 w 7209183"/>
              <a:gd name="connsiteY7-16" fmla="*/ 4346824 h 4830341"/>
              <a:gd name="connsiteX8-17" fmla="*/ 0 w 7209183"/>
              <a:gd name="connsiteY8-18" fmla="*/ 483516 h 4830341"/>
              <a:gd name="connsiteX0-19" fmla="*/ 0 w 7209183"/>
              <a:gd name="connsiteY0-20" fmla="*/ 483516 h 4830341"/>
              <a:gd name="connsiteX1-21" fmla="*/ 308908 w 7209183"/>
              <a:gd name="connsiteY1-22" fmla="*/ 0 h 4830341"/>
              <a:gd name="connsiteX2-23" fmla="*/ 6900274 w 7209183"/>
              <a:gd name="connsiteY2-24" fmla="*/ 0 h 4830341"/>
              <a:gd name="connsiteX3-25" fmla="*/ 7209183 w 7209183"/>
              <a:gd name="connsiteY3-26" fmla="*/ 483516 h 4830341"/>
              <a:gd name="connsiteX4-27" fmla="*/ 7209183 w 7209183"/>
              <a:gd name="connsiteY4-28" fmla="*/ 4346824 h 4830341"/>
              <a:gd name="connsiteX5-29" fmla="*/ 6900274 w 7209183"/>
              <a:gd name="connsiteY5-30" fmla="*/ 4830341 h 4830341"/>
              <a:gd name="connsiteX6-31" fmla="*/ 308908 w 7209183"/>
              <a:gd name="connsiteY6-32" fmla="*/ 4830341 h 4830341"/>
              <a:gd name="connsiteX7-33" fmla="*/ 0 w 7209183"/>
              <a:gd name="connsiteY7-34" fmla="*/ 4346824 h 4830341"/>
              <a:gd name="connsiteX8-35" fmla="*/ 0 w 7209183"/>
              <a:gd name="connsiteY8-36" fmla="*/ 483516 h 48303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7209183" h="4830341" fill="none" extrusionOk="0">
                <a:moveTo>
                  <a:pt x="0" y="483516"/>
                </a:moveTo>
                <a:cubicBezTo>
                  <a:pt x="5026" y="276755"/>
                  <a:pt x="183148" y="-45990"/>
                  <a:pt x="308908" y="0"/>
                </a:cubicBezTo>
                <a:cubicBezTo>
                  <a:pt x="2643227" y="204449"/>
                  <a:pt x="5450512" y="-395960"/>
                  <a:pt x="6900274" y="0"/>
                </a:cubicBezTo>
                <a:cubicBezTo>
                  <a:pt x="7027046" y="-9289"/>
                  <a:pt x="7256636" y="167171"/>
                  <a:pt x="7209183" y="483516"/>
                </a:cubicBezTo>
                <a:cubicBezTo>
                  <a:pt x="7325822" y="2078753"/>
                  <a:pt x="7326974" y="2743920"/>
                  <a:pt x="7209183" y="4346824"/>
                </a:cubicBezTo>
                <a:cubicBezTo>
                  <a:pt x="7173903" y="4662096"/>
                  <a:pt x="7117058" y="4828228"/>
                  <a:pt x="6900274" y="4830341"/>
                </a:cubicBezTo>
                <a:cubicBezTo>
                  <a:pt x="5375808" y="4694645"/>
                  <a:pt x="3281824" y="4758969"/>
                  <a:pt x="308908" y="4830341"/>
                </a:cubicBezTo>
                <a:cubicBezTo>
                  <a:pt x="129756" y="4757418"/>
                  <a:pt x="1211" y="4682300"/>
                  <a:pt x="0" y="4346824"/>
                </a:cubicBezTo>
                <a:cubicBezTo>
                  <a:pt x="-172714" y="2790393"/>
                  <a:pt x="129542" y="1711544"/>
                  <a:pt x="0" y="483516"/>
                </a:cubicBezTo>
                <a:close/>
              </a:path>
              <a:path w="7209183" h="4830341" stroke="0" extrusionOk="0">
                <a:moveTo>
                  <a:pt x="0" y="483516"/>
                </a:moveTo>
                <a:cubicBezTo>
                  <a:pt x="-37211" y="214221"/>
                  <a:pt x="172355" y="-36716"/>
                  <a:pt x="308908" y="0"/>
                </a:cubicBezTo>
                <a:cubicBezTo>
                  <a:pt x="2430993" y="-508480"/>
                  <a:pt x="3545618" y="414214"/>
                  <a:pt x="6900274" y="0"/>
                </a:cubicBezTo>
                <a:cubicBezTo>
                  <a:pt x="7030279" y="-2450"/>
                  <a:pt x="7210403" y="293303"/>
                  <a:pt x="7209183" y="483516"/>
                </a:cubicBezTo>
                <a:cubicBezTo>
                  <a:pt x="7439854" y="1611726"/>
                  <a:pt x="7466211" y="3006835"/>
                  <a:pt x="7209183" y="4346824"/>
                </a:cubicBezTo>
                <a:cubicBezTo>
                  <a:pt x="7223757" y="4653939"/>
                  <a:pt x="7040857" y="4820928"/>
                  <a:pt x="6900274" y="4830341"/>
                </a:cubicBezTo>
                <a:cubicBezTo>
                  <a:pt x="4331545" y="4747641"/>
                  <a:pt x="1030615" y="4797801"/>
                  <a:pt x="308908" y="4830341"/>
                </a:cubicBezTo>
                <a:cubicBezTo>
                  <a:pt x="157645" y="4727240"/>
                  <a:pt x="-25808" y="4534472"/>
                  <a:pt x="0" y="4346824"/>
                </a:cubicBezTo>
                <a:cubicBezTo>
                  <a:pt x="-239215" y="3002983"/>
                  <a:pt x="-181406" y="2043314"/>
                  <a:pt x="0" y="483516"/>
                </a:cubicBezTo>
                <a:close/>
              </a:path>
              <a:path w="7209183" h="4830341" fill="none" stroke="0" extrusionOk="0">
                <a:moveTo>
                  <a:pt x="0" y="483516"/>
                </a:moveTo>
                <a:cubicBezTo>
                  <a:pt x="-17348" y="188893"/>
                  <a:pt x="166275" y="-11200"/>
                  <a:pt x="308908" y="0"/>
                </a:cubicBezTo>
                <a:cubicBezTo>
                  <a:pt x="2336999" y="440521"/>
                  <a:pt x="5361034" y="7757"/>
                  <a:pt x="6900274" y="0"/>
                </a:cubicBezTo>
                <a:cubicBezTo>
                  <a:pt x="7059113" y="9017"/>
                  <a:pt x="7266575" y="211901"/>
                  <a:pt x="7209183" y="483516"/>
                </a:cubicBezTo>
                <a:cubicBezTo>
                  <a:pt x="7221106" y="2328084"/>
                  <a:pt x="7330766" y="2732807"/>
                  <a:pt x="7209183" y="4346824"/>
                </a:cubicBezTo>
                <a:cubicBezTo>
                  <a:pt x="7194273" y="4671323"/>
                  <a:pt x="7075503" y="4807216"/>
                  <a:pt x="6900274" y="4830341"/>
                </a:cubicBezTo>
                <a:cubicBezTo>
                  <a:pt x="4876386" y="4489151"/>
                  <a:pt x="3614110" y="4593357"/>
                  <a:pt x="308908" y="4830341"/>
                </a:cubicBezTo>
                <a:cubicBezTo>
                  <a:pt x="129488" y="4770471"/>
                  <a:pt x="43150" y="4643338"/>
                  <a:pt x="0" y="4346824"/>
                </a:cubicBezTo>
                <a:cubicBezTo>
                  <a:pt x="-21318" y="2971443"/>
                  <a:pt x="-161913" y="1920419"/>
                  <a:pt x="0" y="483516"/>
                </a:cubicBezTo>
                <a:close/>
              </a:path>
              <a:path w="7209183" h="4830341" fill="none" stroke="0" extrusionOk="0">
                <a:moveTo>
                  <a:pt x="0" y="483516"/>
                </a:moveTo>
                <a:cubicBezTo>
                  <a:pt x="186" y="226948"/>
                  <a:pt x="187202" y="-28693"/>
                  <a:pt x="308908" y="0"/>
                </a:cubicBezTo>
                <a:cubicBezTo>
                  <a:pt x="2390429" y="490581"/>
                  <a:pt x="5517373" y="-340550"/>
                  <a:pt x="6900274" y="0"/>
                </a:cubicBezTo>
                <a:cubicBezTo>
                  <a:pt x="7021346" y="-4952"/>
                  <a:pt x="7270740" y="222470"/>
                  <a:pt x="7209183" y="483516"/>
                </a:cubicBezTo>
                <a:cubicBezTo>
                  <a:pt x="7209057" y="2225627"/>
                  <a:pt x="7418378" y="2792426"/>
                  <a:pt x="7209183" y="4346824"/>
                </a:cubicBezTo>
                <a:cubicBezTo>
                  <a:pt x="7185035" y="4652445"/>
                  <a:pt x="7088718" y="4814769"/>
                  <a:pt x="6900274" y="4830341"/>
                </a:cubicBezTo>
                <a:cubicBezTo>
                  <a:pt x="5188032" y="4498043"/>
                  <a:pt x="3475016" y="4684379"/>
                  <a:pt x="308908" y="4830341"/>
                </a:cubicBezTo>
                <a:cubicBezTo>
                  <a:pt x="123494" y="4756916"/>
                  <a:pt x="5259" y="4650650"/>
                  <a:pt x="0" y="4346824"/>
                </a:cubicBezTo>
                <a:cubicBezTo>
                  <a:pt x="-264107" y="2905118"/>
                  <a:pt x="113692" y="1750514"/>
                  <a:pt x="0" y="483516"/>
                </a:cubicBezTo>
                <a:close/>
              </a:path>
            </a:pathLst>
          </a:custGeom>
          <a:solidFill>
            <a:schemeClr val="bg1">
              <a:alpha val="73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15" name="Rectangle: Rounded Corners 8"/>
          <p:cNvSpPr/>
          <p:nvPr/>
        </p:nvSpPr>
        <p:spPr>
          <a:xfrm>
            <a:off x="241923" y="204402"/>
            <a:ext cx="3940789" cy="1664863"/>
          </a:xfrm>
          <a:custGeom>
            <a:avLst/>
            <a:gdLst>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1" fmla="*/ 0 w 3940789"/>
              <a:gd name="connsiteY0-2" fmla="*/ 166652 h 1664863"/>
              <a:gd name="connsiteX1-3" fmla="*/ 168859 w 3940789"/>
              <a:gd name="connsiteY1-4" fmla="*/ 0 h 1664863"/>
              <a:gd name="connsiteX2-5" fmla="*/ 3771928 w 3940789"/>
              <a:gd name="connsiteY2-6" fmla="*/ 0 h 1664863"/>
              <a:gd name="connsiteX3-7" fmla="*/ 3940789 w 3940789"/>
              <a:gd name="connsiteY3-8" fmla="*/ 166652 h 1664863"/>
              <a:gd name="connsiteX4-9" fmla="*/ 3940789 w 3940789"/>
              <a:gd name="connsiteY4-10" fmla="*/ 1498210 h 1664863"/>
              <a:gd name="connsiteX5-11" fmla="*/ 3771928 w 3940789"/>
              <a:gd name="connsiteY5-12" fmla="*/ 1664863 h 1664863"/>
              <a:gd name="connsiteX6-13" fmla="*/ 168859 w 3940789"/>
              <a:gd name="connsiteY6-14" fmla="*/ 1664863 h 1664863"/>
              <a:gd name="connsiteX7-15" fmla="*/ 0 w 3940789"/>
              <a:gd name="connsiteY7-16" fmla="*/ 1498210 h 1664863"/>
              <a:gd name="connsiteX8-17" fmla="*/ 0 w 3940789"/>
              <a:gd name="connsiteY8-18" fmla="*/ 166652 h 1664863"/>
              <a:gd name="connsiteX0-19" fmla="*/ 0 w 3940789"/>
              <a:gd name="connsiteY0-20" fmla="*/ 166652 h 1664863"/>
              <a:gd name="connsiteX1-21" fmla="*/ 168859 w 3940789"/>
              <a:gd name="connsiteY1-22" fmla="*/ 0 h 1664863"/>
              <a:gd name="connsiteX2-23" fmla="*/ 3771928 w 3940789"/>
              <a:gd name="connsiteY2-24" fmla="*/ 0 h 1664863"/>
              <a:gd name="connsiteX3-25" fmla="*/ 3940789 w 3940789"/>
              <a:gd name="connsiteY3-26" fmla="*/ 166652 h 1664863"/>
              <a:gd name="connsiteX4-27" fmla="*/ 3940789 w 3940789"/>
              <a:gd name="connsiteY4-28" fmla="*/ 1498210 h 1664863"/>
              <a:gd name="connsiteX5-29" fmla="*/ 3771928 w 3940789"/>
              <a:gd name="connsiteY5-30" fmla="*/ 1664863 h 1664863"/>
              <a:gd name="connsiteX6-31" fmla="*/ 168859 w 3940789"/>
              <a:gd name="connsiteY6-32" fmla="*/ 1664863 h 1664863"/>
              <a:gd name="connsiteX7-33" fmla="*/ 0 w 3940789"/>
              <a:gd name="connsiteY7-34" fmla="*/ 1498210 h 1664863"/>
              <a:gd name="connsiteX8-35" fmla="*/ 0 w 3940789"/>
              <a:gd name="connsiteY8-36" fmla="*/ 166652 h 166486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940789" h="1664863" fill="none" extrusionOk="0">
                <a:moveTo>
                  <a:pt x="0" y="166652"/>
                </a:moveTo>
                <a:cubicBezTo>
                  <a:pt x="1660" y="89231"/>
                  <a:pt x="96519" y="-14527"/>
                  <a:pt x="168859" y="0"/>
                </a:cubicBezTo>
                <a:cubicBezTo>
                  <a:pt x="1529352" y="72183"/>
                  <a:pt x="2955345" y="-132892"/>
                  <a:pt x="3771928" y="0"/>
                </a:cubicBezTo>
                <a:cubicBezTo>
                  <a:pt x="3833824" y="-5038"/>
                  <a:pt x="3959976" y="60411"/>
                  <a:pt x="3940789" y="166652"/>
                </a:cubicBezTo>
                <a:cubicBezTo>
                  <a:pt x="3980045" y="718199"/>
                  <a:pt x="4020954" y="965746"/>
                  <a:pt x="3940789" y="1498210"/>
                </a:cubicBezTo>
                <a:cubicBezTo>
                  <a:pt x="3923742" y="1607639"/>
                  <a:pt x="3888884" y="1664079"/>
                  <a:pt x="3771928" y="1664863"/>
                </a:cubicBezTo>
                <a:cubicBezTo>
                  <a:pt x="2966749" y="1623027"/>
                  <a:pt x="1702391" y="1627598"/>
                  <a:pt x="168859" y="1664863"/>
                </a:cubicBezTo>
                <a:cubicBezTo>
                  <a:pt x="71976" y="1642455"/>
                  <a:pt x="457" y="1610591"/>
                  <a:pt x="0" y="1498210"/>
                </a:cubicBezTo>
                <a:cubicBezTo>
                  <a:pt x="-96792" y="947961"/>
                  <a:pt x="52541" y="590666"/>
                  <a:pt x="0" y="166652"/>
                </a:cubicBezTo>
                <a:close/>
              </a:path>
              <a:path w="3940789" h="1664863" stroke="0" extrusionOk="0">
                <a:moveTo>
                  <a:pt x="0" y="166652"/>
                </a:moveTo>
                <a:cubicBezTo>
                  <a:pt x="-19209" y="76406"/>
                  <a:pt x="91750" y="-10678"/>
                  <a:pt x="168859" y="0"/>
                </a:cubicBezTo>
                <a:cubicBezTo>
                  <a:pt x="1333292" y="-220075"/>
                  <a:pt x="1930875" y="192804"/>
                  <a:pt x="3771928" y="0"/>
                </a:cubicBezTo>
                <a:cubicBezTo>
                  <a:pt x="3847516" y="-438"/>
                  <a:pt x="3941248" y="106625"/>
                  <a:pt x="3940789" y="166652"/>
                </a:cubicBezTo>
                <a:cubicBezTo>
                  <a:pt x="4027810" y="552643"/>
                  <a:pt x="4079728" y="1057411"/>
                  <a:pt x="3940789" y="1498210"/>
                </a:cubicBezTo>
                <a:cubicBezTo>
                  <a:pt x="3950569" y="1605806"/>
                  <a:pt x="3851927" y="1661606"/>
                  <a:pt x="3771928" y="1664863"/>
                </a:cubicBezTo>
                <a:cubicBezTo>
                  <a:pt x="2350119" y="1638408"/>
                  <a:pt x="563014" y="1652989"/>
                  <a:pt x="168859" y="1664863"/>
                </a:cubicBezTo>
                <a:cubicBezTo>
                  <a:pt x="83023" y="1628191"/>
                  <a:pt x="-9010" y="1565909"/>
                  <a:pt x="0" y="1498210"/>
                </a:cubicBezTo>
                <a:cubicBezTo>
                  <a:pt x="-135906" y="1055098"/>
                  <a:pt x="-138562" y="696199"/>
                  <a:pt x="0" y="166652"/>
                </a:cubicBezTo>
                <a:close/>
              </a:path>
              <a:path w="3940789" h="1664863" fill="none" stroke="0" extrusionOk="0">
                <a:moveTo>
                  <a:pt x="0" y="166652"/>
                </a:moveTo>
                <a:cubicBezTo>
                  <a:pt x="-3032" y="68382"/>
                  <a:pt x="96119" y="-3806"/>
                  <a:pt x="168859" y="0"/>
                </a:cubicBezTo>
                <a:cubicBezTo>
                  <a:pt x="1318743" y="122031"/>
                  <a:pt x="2960034" y="-10320"/>
                  <a:pt x="3771928" y="0"/>
                </a:cubicBezTo>
                <a:cubicBezTo>
                  <a:pt x="3852252" y="1953"/>
                  <a:pt x="3955485" y="76321"/>
                  <a:pt x="3940789" y="166652"/>
                </a:cubicBezTo>
                <a:cubicBezTo>
                  <a:pt x="3935468" y="802698"/>
                  <a:pt x="4031303" y="958011"/>
                  <a:pt x="3940789" y="1498210"/>
                </a:cubicBezTo>
                <a:cubicBezTo>
                  <a:pt x="3928642" y="1606688"/>
                  <a:pt x="3867805" y="1655256"/>
                  <a:pt x="3771928" y="1664863"/>
                </a:cubicBezTo>
                <a:cubicBezTo>
                  <a:pt x="2771923" y="1502994"/>
                  <a:pt x="1960588" y="1685546"/>
                  <a:pt x="168859" y="1664863"/>
                </a:cubicBezTo>
                <a:cubicBezTo>
                  <a:pt x="71724" y="1647423"/>
                  <a:pt x="16925" y="1599422"/>
                  <a:pt x="0" y="1498210"/>
                </a:cubicBezTo>
                <a:cubicBezTo>
                  <a:pt x="-27258" y="1032106"/>
                  <a:pt x="-16994" y="625219"/>
                  <a:pt x="0" y="166652"/>
                </a:cubicBezTo>
                <a:close/>
              </a:path>
              <a:path w="3940789" h="1664863" fill="none" stroke="0" extrusionOk="0">
                <a:moveTo>
                  <a:pt x="0" y="166652"/>
                </a:moveTo>
                <a:cubicBezTo>
                  <a:pt x="1272" y="85228"/>
                  <a:pt x="102234" y="-7799"/>
                  <a:pt x="168859" y="0"/>
                </a:cubicBezTo>
                <a:cubicBezTo>
                  <a:pt x="1337399" y="157588"/>
                  <a:pt x="3024371" y="-143946"/>
                  <a:pt x="3771928" y="0"/>
                </a:cubicBezTo>
                <a:cubicBezTo>
                  <a:pt x="3837929" y="-1422"/>
                  <a:pt x="3968332" y="76770"/>
                  <a:pt x="3940789" y="166652"/>
                </a:cubicBezTo>
                <a:cubicBezTo>
                  <a:pt x="3944073" y="762149"/>
                  <a:pt x="4004401" y="944663"/>
                  <a:pt x="3940789" y="1498210"/>
                </a:cubicBezTo>
                <a:cubicBezTo>
                  <a:pt x="3926139" y="1607174"/>
                  <a:pt x="3872281" y="1653826"/>
                  <a:pt x="3771928" y="1664863"/>
                </a:cubicBezTo>
                <a:cubicBezTo>
                  <a:pt x="2833405" y="1463748"/>
                  <a:pt x="1911943" y="1543303"/>
                  <a:pt x="168859" y="1664863"/>
                </a:cubicBezTo>
                <a:cubicBezTo>
                  <a:pt x="65712" y="1631621"/>
                  <a:pt x="6595" y="1603316"/>
                  <a:pt x="0" y="1498210"/>
                </a:cubicBezTo>
                <a:cubicBezTo>
                  <a:pt x="-118858" y="999391"/>
                  <a:pt x="48604" y="603341"/>
                  <a:pt x="0" y="166652"/>
                </a:cubicBezTo>
                <a:close/>
              </a:path>
            </a:pathLst>
          </a:custGeom>
          <a:solidFill>
            <a:schemeClr val="bg1">
              <a:alpha val="73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16" name="Hộp Văn bản 12"/>
          <p:cNvSpPr txBox="1"/>
          <p:nvPr/>
        </p:nvSpPr>
        <p:spPr>
          <a:xfrm>
            <a:off x="177314" y="415021"/>
            <a:ext cx="4030666" cy="1454244"/>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Tx/>
              <a:buSzTx/>
              <a:buFontTx/>
              <a:buNone/>
              <a:defRPr/>
            </a:pPr>
            <a:r>
              <a:rPr lang="en-US" sz="6000" noProof="0" dirty="0" err="1">
                <a:ln w="0"/>
                <a:solidFill>
                  <a:srgbClr val="FF0000"/>
                </a:solidFill>
                <a:latin typeface="#9Slide05 Phobia" panose="02000506000000020003" pitchFamily="2" charset="0"/>
              </a:rPr>
              <a:t>Hãy</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trả</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lời</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câu</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hỏi</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sau</a:t>
            </a:r>
            <a:r>
              <a:rPr lang="en-US" sz="6000" noProof="0" dirty="0">
                <a:ln w="0"/>
                <a:solidFill>
                  <a:srgbClr val="FF0000"/>
                </a:solidFill>
                <a:latin typeface="#9Slide05 Phobia" panose="02000506000000020003" pitchFamily="2" charset="0"/>
              </a:rPr>
              <a:t>:</a:t>
            </a:r>
            <a:endParaRPr kumimoji="0" lang="en-US" sz="6000" b="1" i="0" u="none" strike="noStrike" kern="1200" normalizeH="0" baseline="0" noProof="0" dirty="0">
              <a:ln w="0"/>
              <a:solidFill>
                <a:srgbClr val="FF0000"/>
              </a:solidFill>
              <a:uLnTx/>
              <a:uFillTx/>
              <a:latin typeface="#9Slide05 Phobia" panose="02000506000000020003" pitchFamily="2" charset="0"/>
            </a:endParaRPr>
          </a:p>
        </p:txBody>
      </p:sp>
      <p:pic>
        <p:nvPicPr>
          <p:cNvPr id="17" name="Picture 7"/>
          <p:cNvPicPr>
            <a:picLocks noChangeAspect="1"/>
          </p:cNvPicPr>
          <p:nvPr/>
        </p:nvPicPr>
        <p:blipFill>
          <a:blip r:embed="rId1"/>
          <a:stretch>
            <a:fillRect/>
          </a:stretch>
        </p:blipFill>
        <p:spPr>
          <a:xfrm flipH="1">
            <a:off x="226321" y="1219200"/>
            <a:ext cx="4445485" cy="5683726"/>
          </a:xfrm>
          <a:prstGeom prst="rect">
            <a:avLst/>
          </a:prstGeom>
        </p:spPr>
      </p:pic>
      <p:pic>
        <p:nvPicPr>
          <p:cNvPr id="18" name="Hình ảnh 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a:fillRect/>
          </a:stretch>
        </p:blipFill>
        <p:spPr>
          <a:xfrm>
            <a:off x="4691063" y="536325"/>
            <a:ext cx="795337" cy="861713"/>
          </a:xfrm>
          <a:prstGeom prst="rect">
            <a:avLst/>
          </a:prstGeom>
        </p:spPr>
      </p:pic>
      <p:sp>
        <p:nvSpPr>
          <p:cNvPr id="19" name="Hộp Văn bản 5"/>
          <p:cNvSpPr txBox="1"/>
          <p:nvPr/>
        </p:nvSpPr>
        <p:spPr>
          <a:xfrm>
            <a:off x="5343409" y="790602"/>
            <a:ext cx="5910467" cy="55399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Mây được hình thành như thế nào?</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0" name="Hình ảnh 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a:fillRect/>
          </a:stretch>
        </p:blipFill>
        <p:spPr>
          <a:xfrm>
            <a:off x="4700238" y="1536189"/>
            <a:ext cx="690912" cy="748574"/>
          </a:xfrm>
          <a:prstGeom prst="rect">
            <a:avLst/>
          </a:prstGeom>
        </p:spPr>
      </p:pic>
      <p:sp>
        <p:nvSpPr>
          <p:cNvPr id="21" name="Hộp Văn bản 9"/>
          <p:cNvSpPr txBox="1"/>
          <p:nvPr/>
        </p:nvSpPr>
        <p:spPr>
          <a:xfrm>
            <a:off x="5343525" y="2342329"/>
            <a:ext cx="6263590" cy="147732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Sự chuyển thể nào của nước diễn ra trong tự nhiên? Sự chuyển thể đó có lặp đi lặp lại không?</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2" name="Hình ảnh 1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a:fillRect/>
          </a:stretch>
        </p:blipFill>
        <p:spPr>
          <a:xfrm>
            <a:off x="4657724" y="2540189"/>
            <a:ext cx="658207" cy="713139"/>
          </a:xfrm>
          <a:prstGeom prst="rect">
            <a:avLst/>
          </a:prstGeom>
        </p:spPr>
      </p:pic>
      <p:sp>
        <p:nvSpPr>
          <p:cNvPr id="23" name="Hộp Văn bản 13"/>
          <p:cNvSpPr txBox="1"/>
          <p:nvPr/>
        </p:nvSpPr>
        <p:spPr>
          <a:xfrm>
            <a:off x="5373759" y="1690290"/>
            <a:ext cx="5910467" cy="55399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Nước mưa từ đâu ra?</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4" name="Hình ảnh 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a:fillRect/>
          </a:stretch>
        </p:blipFill>
        <p:spPr>
          <a:xfrm>
            <a:off x="4805013" y="3812664"/>
            <a:ext cx="690912" cy="748574"/>
          </a:xfrm>
          <a:prstGeom prst="rect">
            <a:avLst/>
          </a:prstGeom>
        </p:spPr>
      </p:pic>
      <p:sp>
        <p:nvSpPr>
          <p:cNvPr id="25" name="Hộp Văn bản 13"/>
          <p:cNvSpPr txBox="1"/>
          <p:nvPr/>
        </p:nvSpPr>
        <p:spPr>
          <a:xfrm>
            <a:off x="5478534" y="3852465"/>
            <a:ext cx="6284841" cy="1015663"/>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Vì sao "vòng tuần hoàn của nước trong tự nhiên" quan trọng đối với chúng ta?</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9" grpId="0"/>
      <p:bldP spid="21" grpId="0"/>
      <p:bldP spid="23"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369911"/>
            <a:ext cx="4486075" cy="1077218"/>
          </a:xfrm>
          <a:custGeom>
            <a:avLst/>
            <a:gdLst>
              <a:gd name="connsiteX0" fmla="*/ 0 w 4486075"/>
              <a:gd name="connsiteY0" fmla="*/ 0 h 1077218"/>
              <a:gd name="connsiteX1" fmla="*/ 4486075 w 4486075"/>
              <a:gd name="connsiteY1" fmla="*/ 0 h 1077218"/>
              <a:gd name="connsiteX2" fmla="*/ 4486075 w 4486075"/>
              <a:gd name="connsiteY2" fmla="*/ 1077218 h 1077218"/>
              <a:gd name="connsiteX3" fmla="*/ 0 w 4486075"/>
              <a:gd name="connsiteY3" fmla="*/ 1077218 h 1077218"/>
              <a:gd name="connsiteX4" fmla="*/ 0 w 44860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077218" fill="none" extrusionOk="0">
                <a:moveTo>
                  <a:pt x="0" y="0"/>
                </a:moveTo>
                <a:cubicBezTo>
                  <a:pt x="686353" y="5222"/>
                  <a:pt x="4029674" y="24918"/>
                  <a:pt x="4486075" y="0"/>
                </a:cubicBezTo>
                <a:cubicBezTo>
                  <a:pt x="4523937" y="476103"/>
                  <a:pt x="4427472" y="631043"/>
                  <a:pt x="4486075" y="1077218"/>
                </a:cubicBezTo>
                <a:cubicBezTo>
                  <a:pt x="3439611" y="912457"/>
                  <a:pt x="1846676" y="1195368"/>
                  <a:pt x="0" y="1077218"/>
                </a:cubicBezTo>
                <a:cubicBezTo>
                  <a:pt x="-64117" y="630482"/>
                  <a:pt x="88888" y="487727"/>
                  <a:pt x="0" y="0"/>
                </a:cubicBezTo>
                <a:close/>
              </a:path>
              <a:path w="4486075" h="1077218" stroke="0" extrusionOk="0">
                <a:moveTo>
                  <a:pt x="0" y="0"/>
                </a:moveTo>
                <a:cubicBezTo>
                  <a:pt x="2000305" y="11849"/>
                  <a:pt x="3350604" y="-161459"/>
                  <a:pt x="4486075" y="0"/>
                </a:cubicBezTo>
                <a:cubicBezTo>
                  <a:pt x="4538110" y="144312"/>
                  <a:pt x="4578218" y="673209"/>
                  <a:pt x="4486075" y="1077218"/>
                </a:cubicBezTo>
                <a:cubicBezTo>
                  <a:pt x="3865190" y="931358"/>
                  <a:pt x="1445089" y="998894"/>
                  <a:pt x="0" y="1077218"/>
                </a:cubicBezTo>
                <a:cubicBezTo>
                  <a:pt x="7265" y="907874"/>
                  <a:pt x="-51671" y="219525"/>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vi-VN" sz="3200" dirty="0">
                <a:cs typeface="Arial" panose="020B0604020202020204" pitchFamily="34" charset="0"/>
              </a:rPr>
              <a:t>Mây được hình thành như thế nào?</a:t>
            </a:r>
            <a:endParaRPr lang="vi-VN" sz="3200" dirty="0">
              <a:cs typeface="Arial" panose="020B0604020202020204" pitchFamily="34" charset="0"/>
            </a:endParaRPr>
          </a:p>
        </p:txBody>
      </p:sp>
      <p:sp>
        <p:nvSpPr>
          <p:cNvPr id="3" name="TextBox 2"/>
          <p:cNvSpPr txBox="1"/>
          <p:nvPr/>
        </p:nvSpPr>
        <p:spPr>
          <a:xfrm>
            <a:off x="4010025" y="2343822"/>
            <a:ext cx="7734300" cy="1938992"/>
          </a:xfrm>
          <a:custGeom>
            <a:avLst/>
            <a:gdLst>
              <a:gd name="connsiteX0" fmla="*/ 0 w 7734300"/>
              <a:gd name="connsiteY0" fmla="*/ 0 h 1938992"/>
              <a:gd name="connsiteX1" fmla="*/ 7734300 w 7734300"/>
              <a:gd name="connsiteY1" fmla="*/ 0 h 1938992"/>
              <a:gd name="connsiteX2" fmla="*/ 7734300 w 7734300"/>
              <a:gd name="connsiteY2" fmla="*/ 1938992 h 1938992"/>
              <a:gd name="connsiteX3" fmla="*/ 0 w 7734300"/>
              <a:gd name="connsiteY3" fmla="*/ 1938992 h 1938992"/>
              <a:gd name="connsiteX4" fmla="*/ 0 w 773430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1938992" fill="none" extrusionOk="0">
                <a:moveTo>
                  <a:pt x="0" y="0"/>
                </a:moveTo>
                <a:cubicBezTo>
                  <a:pt x="3492801" y="5222"/>
                  <a:pt x="5226463" y="24918"/>
                  <a:pt x="7734300" y="0"/>
                </a:cubicBezTo>
                <a:cubicBezTo>
                  <a:pt x="7573055" y="738305"/>
                  <a:pt x="7690540" y="1407801"/>
                  <a:pt x="7734300" y="1938992"/>
                </a:cubicBezTo>
                <a:cubicBezTo>
                  <a:pt x="4638203" y="1774231"/>
                  <a:pt x="2333505" y="2057142"/>
                  <a:pt x="0" y="1938992"/>
                </a:cubicBezTo>
                <a:cubicBezTo>
                  <a:pt x="-55725" y="1490404"/>
                  <a:pt x="17072" y="314236"/>
                  <a:pt x="0" y="0"/>
                </a:cubicBezTo>
                <a:close/>
              </a:path>
              <a:path w="7734300" h="1938992" stroke="0" extrusionOk="0">
                <a:moveTo>
                  <a:pt x="0" y="0"/>
                </a:moveTo>
                <a:cubicBezTo>
                  <a:pt x="3140199" y="11849"/>
                  <a:pt x="5105792" y="-161459"/>
                  <a:pt x="7734300" y="0"/>
                </a:cubicBezTo>
                <a:cubicBezTo>
                  <a:pt x="7737430" y="920782"/>
                  <a:pt x="7633124" y="1107979"/>
                  <a:pt x="7734300" y="1938992"/>
                </a:cubicBezTo>
                <a:cubicBezTo>
                  <a:pt x="5002804" y="1793132"/>
                  <a:pt x="1675245" y="1860668"/>
                  <a:pt x="0" y="1938992"/>
                </a:cubicBezTo>
                <a:cubicBezTo>
                  <a:pt x="74291" y="991210"/>
                  <a:pt x="168006" y="302097"/>
                  <a:pt x="0" y="0"/>
                </a:cubicBezTo>
                <a:close/>
              </a:path>
            </a:pathLst>
          </a:custGeom>
          <a:solidFill>
            <a:srgbClr val="CCFFFF"/>
          </a:solidFill>
          <a:ln w="38100">
            <a:solidFill>
              <a:srgbClr val="72EFA3"/>
            </a:solidFill>
            <a:prstDash val="sysDash"/>
          </a:ln>
        </p:spPr>
        <p:txBody>
          <a:bodyPr wrap="square">
            <a:spAutoFit/>
          </a:bodyPr>
          <a:lstStyle/>
          <a:p>
            <a:pPr algn="just"/>
            <a:r>
              <a:rPr lang="vi-VN" sz="2400" dirty="0">
                <a:cs typeface="Arial" panose="020B0604020202020204" pitchFamily="34" charset="0"/>
              </a:rPr>
              <a:t>Mây được hình thành do nhiệt từ Mặt trời làm nước ở trên bề mặt đất, sông, hồ, biển,... nóng lên và bay hơi vào trong không khí. Hơi nước trong không khí lạnh dần ngưng tụ thành những giọt nước nhỏ li ti và hợp thành những đám mây trắng. </a:t>
            </a:r>
            <a:endParaRPr lang="vi-VN" sz="2400" dirty="0">
              <a:cs typeface="Arial" panose="020B0604020202020204" pitchFamily="34" charset="0"/>
            </a:endParaRPr>
          </a:p>
        </p:txBody>
      </p:sp>
      <p:sp>
        <p:nvSpPr>
          <p:cNvPr id="4" name="Freeform: Shape 34"/>
          <p:cNvSpPr/>
          <p:nvPr/>
        </p:nvSpPr>
        <p:spPr>
          <a:xfrm>
            <a:off x="4207293" y="14636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pic>
        <p:nvPicPr>
          <p:cNvPr id="5" name="Picture 4" descr="A white cloud with blue swirls&#10;&#10;Description automatically generated with medium confidenc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515100" y="809625"/>
            <a:ext cx="2343150" cy="2343150"/>
          </a:xfrm>
          <a:prstGeom prst="rect">
            <a:avLst/>
          </a:prstGeom>
        </p:spPr>
      </p:pic>
      <p:sp>
        <p:nvSpPr>
          <p:cNvPr id="6" name="Freeform: Shape 34"/>
          <p:cNvSpPr/>
          <p:nvPr/>
        </p:nvSpPr>
        <p:spPr>
          <a:xfrm>
            <a:off x="5931318" y="43401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sp>
        <p:nvSpPr>
          <p:cNvPr id="7" name="TextBox 6"/>
          <p:cNvSpPr txBox="1"/>
          <p:nvPr/>
        </p:nvSpPr>
        <p:spPr>
          <a:xfrm>
            <a:off x="6543675" y="5296572"/>
            <a:ext cx="5467350" cy="1200329"/>
          </a:xfrm>
          <a:custGeom>
            <a:avLst/>
            <a:gdLst>
              <a:gd name="connsiteX0" fmla="*/ 0 w 5467350"/>
              <a:gd name="connsiteY0" fmla="*/ 0 h 1200329"/>
              <a:gd name="connsiteX1" fmla="*/ 5467350 w 5467350"/>
              <a:gd name="connsiteY1" fmla="*/ 0 h 1200329"/>
              <a:gd name="connsiteX2" fmla="*/ 5467350 w 5467350"/>
              <a:gd name="connsiteY2" fmla="*/ 1200329 h 1200329"/>
              <a:gd name="connsiteX3" fmla="*/ 0 w 5467350"/>
              <a:gd name="connsiteY3" fmla="*/ 1200329 h 1200329"/>
              <a:gd name="connsiteX4" fmla="*/ 0 w 546735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350" h="1200329" fill="none" extrusionOk="0">
                <a:moveTo>
                  <a:pt x="0" y="0"/>
                </a:moveTo>
                <a:cubicBezTo>
                  <a:pt x="1025599" y="5222"/>
                  <a:pt x="3879200" y="24918"/>
                  <a:pt x="5467350" y="0"/>
                </a:cubicBezTo>
                <a:cubicBezTo>
                  <a:pt x="5534084" y="180425"/>
                  <a:pt x="5520367" y="1037242"/>
                  <a:pt x="5467350" y="1200329"/>
                </a:cubicBezTo>
                <a:cubicBezTo>
                  <a:pt x="4518572" y="1035568"/>
                  <a:pt x="1306992" y="1318479"/>
                  <a:pt x="0" y="1200329"/>
                </a:cubicBezTo>
                <a:cubicBezTo>
                  <a:pt x="40680" y="790633"/>
                  <a:pt x="-39089" y="241570"/>
                  <a:pt x="0" y="0"/>
                </a:cubicBezTo>
                <a:close/>
              </a:path>
              <a:path w="5467350" h="1200329" stroke="0" extrusionOk="0">
                <a:moveTo>
                  <a:pt x="0" y="0"/>
                </a:moveTo>
                <a:cubicBezTo>
                  <a:pt x="1259928" y="11849"/>
                  <a:pt x="3705184" y="-161459"/>
                  <a:pt x="5467350" y="0"/>
                </a:cubicBezTo>
                <a:cubicBezTo>
                  <a:pt x="5392308" y="255061"/>
                  <a:pt x="5537872" y="845340"/>
                  <a:pt x="5467350" y="1200329"/>
                </a:cubicBezTo>
                <a:cubicBezTo>
                  <a:pt x="3389445" y="1054469"/>
                  <a:pt x="2248963" y="1122005"/>
                  <a:pt x="0" y="1200329"/>
                </a:cubicBezTo>
                <a:cubicBezTo>
                  <a:pt x="-104018" y="661816"/>
                  <a:pt x="-19313" y="342843"/>
                  <a:pt x="0" y="0"/>
                </a:cubicBezTo>
                <a:close/>
              </a:path>
            </a:pathLst>
          </a:custGeom>
          <a:solidFill>
            <a:srgbClr val="CCFFFF"/>
          </a:solidFill>
          <a:ln w="38100">
            <a:solidFill>
              <a:srgbClr val="72EFA3"/>
            </a:solidFill>
            <a:prstDash val="sysDash"/>
          </a:ln>
        </p:spPr>
        <p:txBody>
          <a:bodyPr wrap="square">
            <a:spAutoFit/>
          </a:bodyPr>
          <a:lstStyle/>
          <a:p>
            <a:pPr algn="just"/>
            <a:r>
              <a:rPr lang="vi-VN" sz="2400" dirty="0">
                <a:cs typeface="Arial" panose="020B0604020202020204" pitchFamily="34" charset="0"/>
              </a:rPr>
              <a:t>Những giọt nước tiếp tục ngưng tụ thành những giọt nước lớn hơn tạo thành những đám mây đen.</a:t>
            </a:r>
            <a:endParaRPr lang="vi-VN" sz="2400" dirty="0">
              <a:cs typeface="Arial" panose="020B0604020202020204" pitchFamily="34" charset="0"/>
            </a:endParaRPr>
          </a:p>
        </p:txBody>
      </p:sp>
      <p:pic>
        <p:nvPicPr>
          <p:cNvPr id="8" name="Picture 7" descr="A white cloud with blue swirls&#10;&#10;Description automatically generated with medium confidence"/>
          <p:cNvPicPr>
            <a:picLocks noChangeAspect="1"/>
          </p:cNvPicPr>
          <p:nvPr/>
        </p:nvPicPr>
        <p:blipFill>
          <a:blip r:embed="rId1">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753350" y="3848100"/>
            <a:ext cx="2343150" cy="23431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1000"/>
                                        <p:tgtEl>
                                          <p:spTgt spid="7"/>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3412</Words>
  <Application>WPS Presentation</Application>
  <PresentationFormat>Widescreen</PresentationFormat>
  <Paragraphs>147</Paragraphs>
  <Slides>20</Slides>
  <Notes>19</Notes>
  <HiddenSlides>0</HiddenSlides>
  <MMClips>2</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20</vt:i4>
      </vt:variant>
    </vt:vector>
  </HeadingPairs>
  <TitlesOfParts>
    <vt:vector size="37" baseType="lpstr">
      <vt:lpstr>Arial</vt:lpstr>
      <vt:lpstr>SimSun</vt:lpstr>
      <vt:lpstr>Wingdings</vt:lpstr>
      <vt:lpstr>字魂105号-简雅黑</vt:lpstr>
      <vt:lpstr>等线</vt:lpstr>
      <vt:lpstr>等线</vt:lpstr>
      <vt:lpstr>Cambria</vt:lpstr>
      <vt:lpstr>Calibri</vt:lpstr>
      <vt:lpstr>Calibri</vt:lpstr>
      <vt:lpstr>#9Slide05 Phobia</vt:lpstr>
      <vt:lpstr>Yu Gothic UI</vt:lpstr>
      <vt:lpstr>Microsoft YaHei</vt:lpstr>
      <vt:lpstr>Arial Unicode MS</vt:lpstr>
      <vt:lpstr>等线 Light</vt:lpstr>
      <vt:lpstr>Times New Roman</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dc:description>9Slide.vn</dc:description>
  <dc:subject>9Slide.vn</dc:subject>
  <cp:category>9Slide.vn</cp:category>
  <cp:lastModifiedBy>Pham Thanh Phong</cp:lastModifiedBy>
  <cp:revision>43</cp:revision>
  <dcterms:created xsi:type="dcterms:W3CDTF">2023-07-04T05:48:00Z</dcterms:created>
  <dcterms:modified xsi:type="dcterms:W3CDTF">2023-09-15T00:37:11Z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613D833E84C245FD96908C5FBB4F7B43</vt:lpwstr>
  </property>
  <property fmtid="{D5CDD505-2E9C-101B-9397-08002B2CF9AE}" pid="3" name="KSOProductBuildVer">
    <vt:lpwstr>1033-11.2.0.11537</vt:lpwstr>
  </property>
</Properties>
</file>