
<file path=[Content_Types].xml><?xml version="1.0" encoding="utf-8"?>
<Types xmlns="http://schemas.openxmlformats.org/package/2006/content-types">
  <Default Extension="jpeg" ContentType="image/jpeg"/>
  <Default Extension="JPG" ContentType="image/.jpg"/>
  <Default Extension="vml" ContentType="application/vnd.openxmlformats-officedocument.vmlDrawing"/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7" r:id="rId3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custDataLst>
    <p:tags r:id="rId16"/>
  </p:custDataLst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gs" Target="tags/tag1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5" Type="http://schemas.openxmlformats.org/officeDocument/2006/relationships/image" Target="../media/image7.wmf"/><Relationship Id="rId4" Type="http://schemas.openxmlformats.org/officeDocument/2006/relationships/image" Target="../media/image6.emf"/><Relationship Id="rId3" Type="http://schemas.openxmlformats.org/officeDocument/2006/relationships/image" Target="../media/image5.wmf"/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758A29-EF12-4A94-A19B-F29E181AF5E9}" type="datetimeFigureOut">
              <a:rPr lang="vi-VN" smtClean="0"/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E3BB79-B720-454A-991E-DDE8DBF7BBD5}" type="slidenum">
              <a:rPr lang="vi-VN" smtClean="0"/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E3BB79-B720-454A-991E-DDE8DBF7BBD5}" type="slidenum">
              <a:rPr lang="vi-VN" smtClean="0"/>
            </a:fld>
            <a:endParaRPr lang="vi-V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E3BB79-B720-454A-991E-DDE8DBF7BBD5}" type="slidenum">
              <a:rPr lang="vi-VN" smtClean="0"/>
            </a:fld>
            <a:endParaRPr lang="vi-V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7E824-D8E0-4685-B92E-30790DC94ED4}" type="datetimeFigureOut">
              <a:rPr lang="vi-VN" smtClean="0"/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2D1DF-FDBC-4F40-9FD9-A5F2C2A9CB2A}" type="slidenum">
              <a:rPr lang="vi-VN" smtClean="0"/>
            </a:fld>
            <a:endParaRPr lang="vi-V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7E824-D8E0-4685-B92E-30790DC94ED4}" type="datetimeFigureOut">
              <a:rPr lang="vi-VN" smtClean="0"/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2D1DF-FDBC-4F40-9FD9-A5F2C2A9CB2A}" type="slidenum">
              <a:rPr lang="vi-VN" smtClean="0"/>
            </a:fld>
            <a:endParaRPr lang="vi-V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7E824-D8E0-4685-B92E-30790DC94ED4}" type="datetimeFigureOut">
              <a:rPr lang="vi-VN" smtClean="0"/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2D1DF-FDBC-4F40-9FD9-A5F2C2A9CB2A}" type="slidenum">
              <a:rPr lang="vi-VN" smtClean="0"/>
            </a:fld>
            <a:endParaRPr lang="vi-V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7E824-D8E0-4685-B92E-30790DC94ED4}" type="datetimeFigureOut">
              <a:rPr lang="vi-VN" smtClean="0"/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2D1DF-FDBC-4F40-9FD9-A5F2C2A9CB2A}" type="slidenum">
              <a:rPr lang="vi-VN" smtClean="0"/>
            </a:fld>
            <a:endParaRPr lang="vi-V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7E824-D8E0-4685-B92E-30790DC94ED4}" type="datetimeFigureOut">
              <a:rPr lang="vi-VN" smtClean="0"/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2D1DF-FDBC-4F40-9FD9-A5F2C2A9CB2A}" type="slidenum">
              <a:rPr lang="vi-VN" smtClean="0"/>
            </a:fld>
            <a:endParaRPr lang="vi-V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7E824-D8E0-4685-B92E-30790DC94ED4}" type="datetimeFigureOut">
              <a:rPr lang="vi-VN" smtClean="0"/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2D1DF-FDBC-4F40-9FD9-A5F2C2A9CB2A}" type="slidenum">
              <a:rPr lang="vi-VN" smtClean="0"/>
            </a:fld>
            <a:endParaRPr lang="vi-V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7E824-D8E0-4685-B92E-30790DC94ED4}" type="datetimeFigureOut">
              <a:rPr lang="vi-VN" smtClean="0"/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2D1DF-FDBC-4F40-9FD9-A5F2C2A9CB2A}" type="slidenum">
              <a:rPr lang="vi-VN" smtClean="0"/>
            </a:fld>
            <a:endParaRPr lang="vi-V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7E824-D8E0-4685-B92E-30790DC94ED4}" type="datetimeFigureOut">
              <a:rPr lang="vi-VN" smtClean="0"/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2D1DF-FDBC-4F40-9FD9-A5F2C2A9CB2A}" type="slidenum">
              <a:rPr lang="vi-VN" smtClean="0"/>
            </a:fld>
            <a:endParaRPr lang="vi-V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7E824-D8E0-4685-B92E-30790DC94ED4}" type="datetimeFigureOut">
              <a:rPr lang="vi-VN" smtClean="0"/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2D1DF-FDBC-4F40-9FD9-A5F2C2A9CB2A}" type="slidenum">
              <a:rPr lang="vi-VN" smtClean="0"/>
            </a:fld>
            <a:endParaRPr lang="vi-V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7E824-D8E0-4685-B92E-30790DC94ED4}" type="datetimeFigureOut">
              <a:rPr lang="vi-VN" smtClean="0"/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2D1DF-FDBC-4F40-9FD9-A5F2C2A9CB2A}" type="slidenum">
              <a:rPr lang="vi-VN" smtClean="0"/>
            </a:fld>
            <a:endParaRPr lang="vi-V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7E824-D8E0-4685-B92E-30790DC94ED4}" type="datetimeFigureOut">
              <a:rPr lang="vi-VN" smtClean="0"/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2D1DF-FDBC-4F40-9FD9-A5F2C2A9CB2A}" type="slidenum">
              <a:rPr lang="vi-VN" smtClean="0"/>
            </a:fld>
            <a:endParaRPr lang="vi-V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27E824-D8E0-4685-B92E-30790DC94ED4}" type="datetimeFigureOut">
              <a:rPr lang="vi-VN" smtClean="0"/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42D1DF-FDBC-4F40-9FD9-A5F2C2A9CB2A}" type="slidenum">
              <a:rPr lang="vi-VN" smtClean="0"/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4.bin"/><Relationship Id="rId8" Type="http://schemas.openxmlformats.org/officeDocument/2006/relationships/image" Target="../media/image5.wmf"/><Relationship Id="rId7" Type="http://schemas.openxmlformats.org/officeDocument/2006/relationships/oleObject" Target="../embeddings/oleObject3.bin"/><Relationship Id="rId6" Type="http://schemas.openxmlformats.org/officeDocument/2006/relationships/image" Target="../media/image4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emf"/><Relationship Id="rId3" Type="http://schemas.openxmlformats.org/officeDocument/2006/relationships/oleObject" Target="../embeddings/oleObject1.bin"/><Relationship Id="rId2" Type="http://schemas.openxmlformats.org/officeDocument/2006/relationships/image" Target="../media/image2.jpeg"/><Relationship Id="rId16" Type="http://schemas.openxmlformats.org/officeDocument/2006/relationships/notesSlide" Target="../notesSlides/notesSlide1.xml"/><Relationship Id="rId15" Type="http://schemas.openxmlformats.org/officeDocument/2006/relationships/vmlDrawing" Target="../drawings/vmlDrawing1.vml"/><Relationship Id="rId14" Type="http://schemas.openxmlformats.org/officeDocument/2006/relationships/slideLayout" Target="../slideLayouts/slideLayout7.xml"/><Relationship Id="rId13" Type="http://schemas.openxmlformats.org/officeDocument/2006/relationships/image" Target="../media/image7.wmf"/><Relationship Id="rId12" Type="http://schemas.openxmlformats.org/officeDocument/2006/relationships/oleObject" Target="../embeddings/oleObject6.bin"/><Relationship Id="rId11" Type="http://schemas.openxmlformats.org/officeDocument/2006/relationships/oleObject" Target="../embeddings/oleObject5.bin"/><Relationship Id="rId10" Type="http://schemas.openxmlformats.org/officeDocument/2006/relationships/image" Target="../media/image6.emf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file:///C:\Users\Asus\AppData\Local\Temp\FineReader11.00\media\image62.jpeg" TargetMode="External"/><Relationship Id="rId1" Type="http://schemas.openxmlformats.org/officeDocument/2006/relationships/image" Target="../media/image1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5.jpeg"/><Relationship Id="rId1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Frames PPT 010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0" y="0"/>
            <a:ext cx="92202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10" descr="027-C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95400" y="228600"/>
            <a:ext cx="6629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4" name="Rectangle 4"/>
          <p:cNvSpPr>
            <a:spLocks noChangeArrowheads="1"/>
          </p:cNvSpPr>
          <p:nvPr/>
        </p:nvSpPr>
        <p:spPr bwMode="auto">
          <a:xfrm>
            <a:off x="762000" y="577850"/>
            <a:ext cx="7848600" cy="64516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 eaLnBrk="1" hangingPunct="1"/>
            <a:endParaRPr lang="en-US" b="1" dirty="0">
              <a:solidFill>
                <a:srgbClr val="9900CC"/>
              </a:solidFill>
              <a:latin typeface=".VnSouthernH" panose="020B7200000000000000" pitchFamily="34" charset="0"/>
            </a:endParaRPr>
          </a:p>
          <a:p>
            <a:pPr algn="ctr" eaLnBrk="1" hangingPunct="1"/>
            <a:r>
              <a:rPr lang="en-US" b="1" dirty="0">
                <a:solidFill>
                  <a:srgbClr val="D60093"/>
                </a:solidFill>
                <a:latin typeface="Times New Roman" panose="02020603050405020304" pitchFamily="18" charset="0"/>
              </a:rPr>
              <a:t>TRƯỜNG TIỂU HỌC VÀ TRUNG HỌC CƠ SỞ </a:t>
            </a:r>
            <a:r>
              <a:rPr lang="en-US" b="1" dirty="0" smtClean="0">
                <a:solidFill>
                  <a:srgbClr val="D60093"/>
                </a:solidFill>
                <a:latin typeface="Times New Roman" panose="02020603050405020304" pitchFamily="18" charset="0"/>
              </a:rPr>
              <a:t>VĨNH BÌNH BẮC </a:t>
            </a:r>
            <a:endParaRPr lang="en-US" b="1" dirty="0">
              <a:solidFill>
                <a:srgbClr val="D60093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grpSp>
        <p:nvGrpSpPr>
          <p:cNvPr id="2" name="Group 5"/>
          <p:cNvGrpSpPr/>
          <p:nvPr/>
        </p:nvGrpSpPr>
        <p:grpSpPr bwMode="auto">
          <a:xfrm>
            <a:off x="3276600" y="2362200"/>
            <a:ext cx="3124200" cy="2438400"/>
            <a:chOff x="576" y="96"/>
            <a:chExt cx="4320" cy="4128"/>
          </a:xfrm>
        </p:grpSpPr>
        <p:sp>
          <p:nvSpPr>
            <p:cNvPr id="1039" name="Freeform 6"/>
            <p:cNvSpPr/>
            <p:nvPr/>
          </p:nvSpPr>
          <p:spPr bwMode="auto">
            <a:xfrm>
              <a:off x="772" y="283"/>
              <a:ext cx="3928" cy="3754"/>
            </a:xfrm>
            <a:custGeom>
              <a:avLst/>
              <a:gdLst>
                <a:gd name="T0" fmla="*/ 28252391 w 646"/>
                <a:gd name="T1" fmla="*/ 109866917 h 646"/>
                <a:gd name="T2" fmla="*/ 47609932 w 646"/>
                <a:gd name="T3" fmla="*/ 20603124 h 646"/>
                <a:gd name="T4" fmla="*/ 170266988 w 646"/>
                <a:gd name="T5" fmla="*/ 34698162 h 646"/>
                <a:gd name="T6" fmla="*/ 150908158 w 646"/>
                <a:gd name="T7" fmla="*/ 123961961 h 646"/>
                <a:gd name="T8" fmla="*/ 28252391 w 646"/>
                <a:gd name="T9" fmla="*/ 109866917 h 6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46"/>
                <a:gd name="T16" fmla="*/ 0 h 646"/>
                <a:gd name="T17" fmla="*/ 646 w 646"/>
                <a:gd name="T18" fmla="*/ 646 h 6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46" h="646">
                  <a:moveTo>
                    <a:pt x="92" y="491"/>
                  </a:moveTo>
                  <a:cubicBezTo>
                    <a:pt x="0" y="364"/>
                    <a:pt x="28" y="185"/>
                    <a:pt x="155" y="92"/>
                  </a:cubicBezTo>
                  <a:cubicBezTo>
                    <a:pt x="282" y="0"/>
                    <a:pt x="461" y="28"/>
                    <a:pt x="554" y="155"/>
                  </a:cubicBezTo>
                  <a:cubicBezTo>
                    <a:pt x="646" y="282"/>
                    <a:pt x="618" y="461"/>
                    <a:pt x="491" y="554"/>
                  </a:cubicBezTo>
                  <a:cubicBezTo>
                    <a:pt x="364" y="646"/>
                    <a:pt x="185" y="618"/>
                    <a:pt x="92" y="491"/>
                  </a:cubicBezTo>
                  <a:close/>
                </a:path>
              </a:pathLst>
            </a:custGeom>
            <a:noFill/>
            <a:ln w="9525">
              <a:solidFill>
                <a:srgbClr val="00CCFF"/>
              </a:solidFill>
              <a:rou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1040" name="Freeform 7"/>
            <p:cNvSpPr>
              <a:spLocks noEditPoints="1"/>
            </p:cNvSpPr>
            <p:nvPr/>
          </p:nvSpPr>
          <p:spPr bwMode="auto">
            <a:xfrm>
              <a:off x="910" y="416"/>
              <a:ext cx="3652" cy="3488"/>
            </a:xfrm>
            <a:custGeom>
              <a:avLst/>
              <a:gdLst>
                <a:gd name="T0" fmla="*/ 21353546 w 600"/>
                <a:gd name="T1" fmla="*/ 105020986 h 600"/>
                <a:gd name="T2" fmla="*/ 21662493 w 600"/>
                <a:gd name="T3" fmla="*/ 104789104 h 600"/>
                <a:gd name="T4" fmla="*/ 21353546 w 600"/>
                <a:gd name="T5" fmla="*/ 105020986 h 600"/>
                <a:gd name="T6" fmla="*/ 21353546 w 600"/>
                <a:gd name="T7" fmla="*/ 105020986 h 600"/>
                <a:gd name="T8" fmla="*/ 11437155 w 600"/>
                <a:gd name="T9" fmla="*/ 92439613 h 600"/>
                <a:gd name="T10" fmla="*/ 21662493 w 600"/>
                <a:gd name="T11" fmla="*/ 104789104 h 600"/>
                <a:gd name="T12" fmla="*/ 11437155 w 600"/>
                <a:gd name="T13" fmla="*/ 92439613 h 600"/>
                <a:gd name="T14" fmla="*/ 6508467 w 600"/>
                <a:gd name="T15" fmla="*/ 78735685 h 600"/>
                <a:gd name="T16" fmla="*/ 11437155 w 600"/>
                <a:gd name="T17" fmla="*/ 92439613 h 600"/>
                <a:gd name="T18" fmla="*/ 40835004 w 600"/>
                <a:gd name="T19" fmla="*/ 15476372 h 600"/>
                <a:gd name="T20" fmla="*/ 6508467 w 600"/>
                <a:gd name="T21" fmla="*/ 78735685 h 600"/>
                <a:gd name="T22" fmla="*/ 41185231 w 600"/>
                <a:gd name="T23" fmla="*/ 15708417 h 600"/>
                <a:gd name="T24" fmla="*/ 40835004 w 600"/>
                <a:gd name="T25" fmla="*/ 15476372 h 600"/>
                <a:gd name="T26" fmla="*/ 40835004 w 600"/>
                <a:gd name="T27" fmla="*/ 15476372 h 600"/>
                <a:gd name="T28" fmla="*/ 41185231 w 600"/>
                <a:gd name="T29" fmla="*/ 15708417 h 600"/>
                <a:gd name="T30" fmla="*/ 40835004 w 600"/>
                <a:gd name="T31" fmla="*/ 15476372 h 600"/>
                <a:gd name="T32" fmla="*/ 40835004 w 600"/>
                <a:gd name="T33" fmla="*/ 15476372 h 600"/>
                <a:gd name="T34" fmla="*/ 40835004 w 600"/>
                <a:gd name="T35" fmla="*/ 15476372 h 600"/>
                <a:gd name="T36" fmla="*/ 58478892 w 600"/>
                <a:gd name="T37" fmla="*/ 8764489 h 600"/>
                <a:gd name="T38" fmla="*/ 40835004 w 600"/>
                <a:gd name="T39" fmla="*/ 15476372 h 600"/>
                <a:gd name="T40" fmla="*/ 76731922 w 600"/>
                <a:gd name="T41" fmla="*/ 4242977 h 600"/>
                <a:gd name="T42" fmla="*/ 58478892 w 600"/>
                <a:gd name="T43" fmla="*/ 8764489 h 600"/>
                <a:gd name="T44" fmla="*/ 76731922 w 600"/>
                <a:gd name="T45" fmla="*/ 4242977 h 600"/>
                <a:gd name="T46" fmla="*/ 164040421 w 600"/>
                <a:gd name="T47" fmla="*/ 29837049 h 600"/>
                <a:gd name="T48" fmla="*/ 76731922 w 600"/>
                <a:gd name="T49" fmla="*/ 4242977 h 600"/>
                <a:gd name="T50" fmla="*/ 164040421 w 600"/>
                <a:gd name="T51" fmla="*/ 29837049 h 600"/>
                <a:gd name="T52" fmla="*/ 164040421 w 600"/>
                <a:gd name="T53" fmla="*/ 29837049 h 600"/>
                <a:gd name="T54" fmla="*/ 164341053 w 600"/>
                <a:gd name="T55" fmla="*/ 29605260 h 600"/>
                <a:gd name="T56" fmla="*/ 164040421 w 600"/>
                <a:gd name="T57" fmla="*/ 29837049 h 600"/>
                <a:gd name="T58" fmla="*/ 164341053 w 600"/>
                <a:gd name="T59" fmla="*/ 29605260 h 600"/>
                <a:gd name="T60" fmla="*/ 164341053 w 600"/>
                <a:gd name="T61" fmla="*/ 29605260 h 600"/>
                <a:gd name="T62" fmla="*/ 174257349 w 600"/>
                <a:gd name="T63" fmla="*/ 42186564 h 600"/>
                <a:gd name="T64" fmla="*/ 164040421 w 600"/>
                <a:gd name="T65" fmla="*/ 29837049 h 600"/>
                <a:gd name="T66" fmla="*/ 174257349 w 600"/>
                <a:gd name="T67" fmla="*/ 42186564 h 600"/>
                <a:gd name="T68" fmla="*/ 179186184 w 600"/>
                <a:gd name="T69" fmla="*/ 55890503 h 600"/>
                <a:gd name="T70" fmla="*/ 174257349 w 600"/>
                <a:gd name="T71" fmla="*/ 42186564 h 600"/>
                <a:gd name="T72" fmla="*/ 144867915 w 600"/>
                <a:gd name="T73" fmla="*/ 119149799 h 600"/>
                <a:gd name="T74" fmla="*/ 179186184 w 600"/>
                <a:gd name="T75" fmla="*/ 55890503 h 600"/>
                <a:gd name="T76" fmla="*/ 144508266 w 600"/>
                <a:gd name="T77" fmla="*/ 118918010 h 600"/>
                <a:gd name="T78" fmla="*/ 144867915 w 600"/>
                <a:gd name="T79" fmla="*/ 119149799 h 600"/>
                <a:gd name="T80" fmla="*/ 144867915 w 600"/>
                <a:gd name="T81" fmla="*/ 119149799 h 600"/>
                <a:gd name="T82" fmla="*/ 144508266 w 600"/>
                <a:gd name="T83" fmla="*/ 118918010 h 600"/>
                <a:gd name="T84" fmla="*/ 144867915 w 600"/>
                <a:gd name="T85" fmla="*/ 119149799 h 600"/>
                <a:gd name="T86" fmla="*/ 144867915 w 600"/>
                <a:gd name="T87" fmla="*/ 119149799 h 600"/>
                <a:gd name="T88" fmla="*/ 144867915 w 600"/>
                <a:gd name="T89" fmla="*/ 119149799 h 600"/>
                <a:gd name="T90" fmla="*/ 127223991 w 600"/>
                <a:gd name="T91" fmla="*/ 125861824 h 600"/>
                <a:gd name="T92" fmla="*/ 144867915 w 600"/>
                <a:gd name="T93" fmla="*/ 119149799 h 600"/>
                <a:gd name="T94" fmla="*/ 108969646 w 600"/>
                <a:gd name="T95" fmla="*/ 130376504 h 600"/>
                <a:gd name="T96" fmla="*/ 127223991 w 600"/>
                <a:gd name="T97" fmla="*/ 125861824 h 600"/>
                <a:gd name="T98" fmla="*/ 108969646 w 600"/>
                <a:gd name="T99" fmla="*/ 130376504 h 600"/>
                <a:gd name="T100" fmla="*/ 21662493 w 600"/>
                <a:gd name="T101" fmla="*/ 104789104 h 600"/>
                <a:gd name="T102" fmla="*/ 108969646 w 600"/>
                <a:gd name="T103" fmla="*/ 130376504 h 600"/>
                <a:gd name="T104" fmla="*/ 21662493 w 600"/>
                <a:gd name="T105" fmla="*/ 104789104 h 600"/>
                <a:gd name="T106" fmla="*/ 21662493 w 600"/>
                <a:gd name="T107" fmla="*/ 104789104 h 600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600"/>
                <a:gd name="T163" fmla="*/ 0 h 600"/>
                <a:gd name="T164" fmla="*/ 600 w 600"/>
                <a:gd name="T165" fmla="*/ 600 h 600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600" h="600">
                  <a:moveTo>
                    <a:pt x="69" y="468"/>
                  </a:moveTo>
                  <a:lnTo>
                    <a:pt x="69" y="468"/>
                  </a:lnTo>
                  <a:lnTo>
                    <a:pt x="70" y="467"/>
                  </a:lnTo>
                  <a:lnTo>
                    <a:pt x="69" y="468"/>
                  </a:lnTo>
                  <a:close/>
                  <a:moveTo>
                    <a:pt x="69" y="468"/>
                  </a:moveTo>
                  <a:lnTo>
                    <a:pt x="69" y="468"/>
                  </a:lnTo>
                  <a:close/>
                  <a:moveTo>
                    <a:pt x="69" y="468"/>
                  </a:moveTo>
                  <a:cubicBezTo>
                    <a:pt x="56" y="450"/>
                    <a:pt x="45" y="431"/>
                    <a:pt x="37" y="412"/>
                  </a:cubicBezTo>
                  <a:lnTo>
                    <a:pt x="39" y="411"/>
                  </a:lnTo>
                  <a:cubicBezTo>
                    <a:pt x="47" y="430"/>
                    <a:pt x="57" y="449"/>
                    <a:pt x="70" y="467"/>
                  </a:cubicBezTo>
                  <a:lnTo>
                    <a:pt x="69" y="468"/>
                  </a:lnTo>
                  <a:close/>
                  <a:moveTo>
                    <a:pt x="37" y="412"/>
                  </a:moveTo>
                  <a:cubicBezTo>
                    <a:pt x="28" y="392"/>
                    <a:pt x="22" y="372"/>
                    <a:pt x="19" y="352"/>
                  </a:cubicBezTo>
                  <a:lnTo>
                    <a:pt x="21" y="351"/>
                  </a:lnTo>
                  <a:cubicBezTo>
                    <a:pt x="25" y="372"/>
                    <a:pt x="30" y="392"/>
                    <a:pt x="39" y="411"/>
                  </a:cubicBezTo>
                  <a:lnTo>
                    <a:pt x="37" y="412"/>
                  </a:lnTo>
                  <a:close/>
                  <a:moveTo>
                    <a:pt x="19" y="352"/>
                  </a:moveTo>
                  <a:cubicBezTo>
                    <a:pt x="0" y="247"/>
                    <a:pt x="40" y="135"/>
                    <a:pt x="132" y="69"/>
                  </a:cubicBezTo>
                  <a:lnTo>
                    <a:pt x="133" y="70"/>
                  </a:lnTo>
                  <a:cubicBezTo>
                    <a:pt x="42" y="136"/>
                    <a:pt x="2" y="247"/>
                    <a:pt x="21" y="351"/>
                  </a:cubicBezTo>
                  <a:lnTo>
                    <a:pt x="19" y="352"/>
                  </a:lnTo>
                  <a:close/>
                  <a:moveTo>
                    <a:pt x="133" y="70"/>
                  </a:moveTo>
                  <a:lnTo>
                    <a:pt x="133" y="70"/>
                  </a:lnTo>
                  <a:lnTo>
                    <a:pt x="132" y="69"/>
                  </a:lnTo>
                  <a:lnTo>
                    <a:pt x="133" y="70"/>
                  </a:lnTo>
                  <a:close/>
                  <a:moveTo>
                    <a:pt x="132" y="69"/>
                  </a:moveTo>
                  <a:lnTo>
                    <a:pt x="132" y="69"/>
                  </a:lnTo>
                  <a:lnTo>
                    <a:pt x="133" y="70"/>
                  </a:lnTo>
                  <a:lnTo>
                    <a:pt x="132" y="69"/>
                  </a:lnTo>
                  <a:close/>
                  <a:moveTo>
                    <a:pt x="132" y="69"/>
                  </a:moveTo>
                  <a:lnTo>
                    <a:pt x="132" y="69"/>
                  </a:lnTo>
                  <a:close/>
                  <a:moveTo>
                    <a:pt x="132" y="69"/>
                  </a:moveTo>
                  <a:cubicBezTo>
                    <a:pt x="150" y="56"/>
                    <a:pt x="169" y="45"/>
                    <a:pt x="188" y="37"/>
                  </a:cubicBezTo>
                  <a:lnTo>
                    <a:pt x="189" y="39"/>
                  </a:lnTo>
                  <a:cubicBezTo>
                    <a:pt x="170" y="47"/>
                    <a:pt x="151" y="57"/>
                    <a:pt x="133" y="70"/>
                  </a:cubicBezTo>
                  <a:lnTo>
                    <a:pt x="132" y="69"/>
                  </a:lnTo>
                  <a:close/>
                  <a:moveTo>
                    <a:pt x="188" y="37"/>
                  </a:moveTo>
                  <a:cubicBezTo>
                    <a:pt x="208" y="28"/>
                    <a:pt x="228" y="22"/>
                    <a:pt x="248" y="19"/>
                  </a:cubicBezTo>
                  <a:lnTo>
                    <a:pt x="249" y="21"/>
                  </a:lnTo>
                  <a:cubicBezTo>
                    <a:pt x="228" y="25"/>
                    <a:pt x="208" y="30"/>
                    <a:pt x="189" y="39"/>
                  </a:cubicBezTo>
                  <a:lnTo>
                    <a:pt x="188" y="37"/>
                  </a:lnTo>
                  <a:close/>
                  <a:moveTo>
                    <a:pt x="248" y="19"/>
                  </a:moveTo>
                  <a:cubicBezTo>
                    <a:pt x="353" y="0"/>
                    <a:pt x="465" y="40"/>
                    <a:pt x="531" y="132"/>
                  </a:cubicBezTo>
                  <a:lnTo>
                    <a:pt x="530" y="133"/>
                  </a:lnTo>
                  <a:cubicBezTo>
                    <a:pt x="464" y="42"/>
                    <a:pt x="353" y="2"/>
                    <a:pt x="249" y="21"/>
                  </a:cubicBezTo>
                  <a:lnTo>
                    <a:pt x="248" y="19"/>
                  </a:lnTo>
                  <a:close/>
                  <a:moveTo>
                    <a:pt x="530" y="133"/>
                  </a:moveTo>
                  <a:lnTo>
                    <a:pt x="530" y="133"/>
                  </a:lnTo>
                  <a:lnTo>
                    <a:pt x="531" y="132"/>
                  </a:lnTo>
                  <a:lnTo>
                    <a:pt x="530" y="133"/>
                  </a:lnTo>
                  <a:close/>
                  <a:moveTo>
                    <a:pt x="531" y="132"/>
                  </a:moveTo>
                  <a:lnTo>
                    <a:pt x="531" y="132"/>
                  </a:lnTo>
                  <a:lnTo>
                    <a:pt x="530" y="133"/>
                  </a:lnTo>
                  <a:lnTo>
                    <a:pt x="531" y="132"/>
                  </a:lnTo>
                  <a:close/>
                  <a:moveTo>
                    <a:pt x="531" y="132"/>
                  </a:moveTo>
                  <a:lnTo>
                    <a:pt x="531" y="132"/>
                  </a:lnTo>
                  <a:close/>
                  <a:moveTo>
                    <a:pt x="531" y="132"/>
                  </a:moveTo>
                  <a:cubicBezTo>
                    <a:pt x="544" y="150"/>
                    <a:pt x="555" y="169"/>
                    <a:pt x="563" y="188"/>
                  </a:cubicBezTo>
                  <a:lnTo>
                    <a:pt x="561" y="189"/>
                  </a:lnTo>
                  <a:cubicBezTo>
                    <a:pt x="553" y="170"/>
                    <a:pt x="543" y="151"/>
                    <a:pt x="530" y="133"/>
                  </a:cubicBezTo>
                  <a:lnTo>
                    <a:pt x="531" y="132"/>
                  </a:lnTo>
                  <a:close/>
                  <a:moveTo>
                    <a:pt x="563" y="188"/>
                  </a:moveTo>
                  <a:cubicBezTo>
                    <a:pt x="572" y="208"/>
                    <a:pt x="578" y="228"/>
                    <a:pt x="581" y="248"/>
                  </a:cubicBezTo>
                  <a:lnTo>
                    <a:pt x="579" y="249"/>
                  </a:lnTo>
                  <a:cubicBezTo>
                    <a:pt x="575" y="228"/>
                    <a:pt x="570" y="208"/>
                    <a:pt x="561" y="189"/>
                  </a:cubicBezTo>
                  <a:lnTo>
                    <a:pt x="563" y="188"/>
                  </a:lnTo>
                  <a:close/>
                  <a:moveTo>
                    <a:pt x="581" y="248"/>
                  </a:moveTo>
                  <a:cubicBezTo>
                    <a:pt x="600" y="353"/>
                    <a:pt x="560" y="465"/>
                    <a:pt x="468" y="531"/>
                  </a:cubicBezTo>
                  <a:lnTo>
                    <a:pt x="467" y="530"/>
                  </a:lnTo>
                  <a:cubicBezTo>
                    <a:pt x="558" y="464"/>
                    <a:pt x="598" y="353"/>
                    <a:pt x="579" y="249"/>
                  </a:cubicBezTo>
                  <a:lnTo>
                    <a:pt x="581" y="248"/>
                  </a:lnTo>
                  <a:close/>
                  <a:moveTo>
                    <a:pt x="467" y="530"/>
                  </a:moveTo>
                  <a:lnTo>
                    <a:pt x="467" y="530"/>
                  </a:lnTo>
                  <a:lnTo>
                    <a:pt x="468" y="531"/>
                  </a:lnTo>
                  <a:lnTo>
                    <a:pt x="467" y="530"/>
                  </a:lnTo>
                  <a:close/>
                  <a:moveTo>
                    <a:pt x="468" y="531"/>
                  </a:moveTo>
                  <a:lnTo>
                    <a:pt x="468" y="531"/>
                  </a:lnTo>
                  <a:lnTo>
                    <a:pt x="467" y="530"/>
                  </a:lnTo>
                  <a:lnTo>
                    <a:pt x="468" y="531"/>
                  </a:lnTo>
                  <a:close/>
                  <a:moveTo>
                    <a:pt x="468" y="531"/>
                  </a:moveTo>
                  <a:lnTo>
                    <a:pt x="468" y="531"/>
                  </a:lnTo>
                  <a:close/>
                  <a:moveTo>
                    <a:pt x="468" y="531"/>
                  </a:moveTo>
                  <a:cubicBezTo>
                    <a:pt x="450" y="544"/>
                    <a:pt x="431" y="555"/>
                    <a:pt x="412" y="563"/>
                  </a:cubicBezTo>
                  <a:lnTo>
                    <a:pt x="411" y="561"/>
                  </a:lnTo>
                  <a:cubicBezTo>
                    <a:pt x="430" y="553"/>
                    <a:pt x="449" y="543"/>
                    <a:pt x="467" y="530"/>
                  </a:cubicBezTo>
                  <a:lnTo>
                    <a:pt x="468" y="531"/>
                  </a:lnTo>
                  <a:close/>
                  <a:moveTo>
                    <a:pt x="412" y="563"/>
                  </a:moveTo>
                  <a:cubicBezTo>
                    <a:pt x="392" y="572"/>
                    <a:pt x="372" y="578"/>
                    <a:pt x="352" y="581"/>
                  </a:cubicBezTo>
                  <a:lnTo>
                    <a:pt x="351" y="579"/>
                  </a:lnTo>
                  <a:cubicBezTo>
                    <a:pt x="372" y="575"/>
                    <a:pt x="392" y="570"/>
                    <a:pt x="411" y="561"/>
                  </a:cubicBezTo>
                  <a:lnTo>
                    <a:pt x="412" y="563"/>
                  </a:lnTo>
                  <a:close/>
                  <a:moveTo>
                    <a:pt x="352" y="581"/>
                  </a:moveTo>
                  <a:cubicBezTo>
                    <a:pt x="247" y="600"/>
                    <a:pt x="135" y="560"/>
                    <a:pt x="69" y="468"/>
                  </a:cubicBezTo>
                  <a:lnTo>
                    <a:pt x="70" y="467"/>
                  </a:lnTo>
                  <a:cubicBezTo>
                    <a:pt x="136" y="558"/>
                    <a:pt x="247" y="598"/>
                    <a:pt x="351" y="579"/>
                  </a:cubicBezTo>
                  <a:lnTo>
                    <a:pt x="352" y="581"/>
                  </a:lnTo>
                  <a:close/>
                  <a:moveTo>
                    <a:pt x="70" y="467"/>
                  </a:moveTo>
                  <a:lnTo>
                    <a:pt x="70" y="467"/>
                  </a:lnTo>
                  <a:lnTo>
                    <a:pt x="69" y="468"/>
                  </a:lnTo>
                  <a:lnTo>
                    <a:pt x="70" y="467"/>
                  </a:lnTo>
                  <a:close/>
                </a:path>
              </a:pathLst>
            </a:custGeom>
            <a:noFill/>
            <a:ln w="9525">
              <a:solidFill>
                <a:srgbClr val="00CCFF"/>
              </a:solidFill>
              <a:rou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1041" name="Freeform 8"/>
            <p:cNvSpPr/>
            <p:nvPr/>
          </p:nvSpPr>
          <p:spPr bwMode="auto">
            <a:xfrm>
              <a:off x="1313" y="799"/>
              <a:ext cx="2846" cy="2722"/>
            </a:xfrm>
            <a:custGeom>
              <a:avLst/>
              <a:gdLst>
                <a:gd name="T0" fmla="*/ 115309722 w 468"/>
                <a:gd name="T1" fmla="*/ 17578712 h 468"/>
                <a:gd name="T2" fmla="*/ 119966458 w 468"/>
                <a:gd name="T3" fmla="*/ 84430858 h 468"/>
                <a:gd name="T4" fmla="*/ 28625146 w 468"/>
                <a:gd name="T5" fmla="*/ 87798971 h 468"/>
                <a:gd name="T6" fmla="*/ 23968392 w 468"/>
                <a:gd name="T7" fmla="*/ 20946593 h 468"/>
                <a:gd name="T8" fmla="*/ 115309722 w 468"/>
                <a:gd name="T9" fmla="*/ 17578712 h 4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68"/>
                <a:gd name="T16" fmla="*/ 0 h 468"/>
                <a:gd name="T17" fmla="*/ 468 w 468"/>
                <a:gd name="T18" fmla="*/ 468 h 4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68" h="468">
                  <a:moveTo>
                    <a:pt x="375" y="78"/>
                  </a:moveTo>
                  <a:cubicBezTo>
                    <a:pt x="461" y="155"/>
                    <a:pt x="468" y="289"/>
                    <a:pt x="390" y="375"/>
                  </a:cubicBezTo>
                  <a:cubicBezTo>
                    <a:pt x="313" y="461"/>
                    <a:pt x="179" y="468"/>
                    <a:pt x="93" y="390"/>
                  </a:cubicBezTo>
                  <a:cubicBezTo>
                    <a:pt x="7" y="313"/>
                    <a:pt x="0" y="179"/>
                    <a:pt x="78" y="93"/>
                  </a:cubicBezTo>
                  <a:cubicBezTo>
                    <a:pt x="155" y="7"/>
                    <a:pt x="289" y="0"/>
                    <a:pt x="375" y="78"/>
                  </a:cubicBezTo>
                  <a:close/>
                </a:path>
              </a:pathLst>
            </a:custGeom>
            <a:noFill/>
            <a:ln w="9525">
              <a:solidFill>
                <a:srgbClr val="00CCFF"/>
              </a:solidFill>
              <a:rou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1042" name="Freeform 9"/>
            <p:cNvSpPr>
              <a:spLocks noEditPoints="1"/>
            </p:cNvSpPr>
            <p:nvPr/>
          </p:nvSpPr>
          <p:spPr bwMode="auto">
            <a:xfrm>
              <a:off x="1434" y="915"/>
              <a:ext cx="2604" cy="2490"/>
            </a:xfrm>
            <a:custGeom>
              <a:avLst/>
              <a:gdLst>
                <a:gd name="T0" fmla="*/ 109249840 w 428"/>
                <a:gd name="T1" fmla="*/ 13295532 h 428"/>
                <a:gd name="T2" fmla="*/ 109249840 w 428"/>
                <a:gd name="T3" fmla="*/ 13295532 h 428"/>
                <a:gd name="T4" fmla="*/ 109249840 w 428"/>
                <a:gd name="T5" fmla="*/ 13295532 h 428"/>
                <a:gd name="T6" fmla="*/ 130558049 w 428"/>
                <a:gd name="T7" fmla="*/ 45793077 h 428"/>
                <a:gd name="T8" fmla="*/ 131166655 w 428"/>
                <a:gd name="T9" fmla="*/ 45793077 h 428"/>
                <a:gd name="T10" fmla="*/ 130558049 w 428"/>
                <a:gd name="T11" fmla="*/ 45793077 h 428"/>
                <a:gd name="T12" fmla="*/ 113868994 w 428"/>
                <a:gd name="T13" fmla="*/ 79835963 h 428"/>
                <a:gd name="T14" fmla="*/ 114477210 w 428"/>
                <a:gd name="T15" fmla="*/ 80069697 h 428"/>
                <a:gd name="T16" fmla="*/ 113868994 w 428"/>
                <a:gd name="T17" fmla="*/ 79835963 h 428"/>
                <a:gd name="T18" fmla="*/ 113868994 w 428"/>
                <a:gd name="T19" fmla="*/ 79835963 h 428"/>
                <a:gd name="T20" fmla="*/ 114477210 w 428"/>
                <a:gd name="T21" fmla="*/ 80069697 h 428"/>
                <a:gd name="T22" fmla="*/ 113868994 w 428"/>
                <a:gd name="T23" fmla="*/ 79835963 h 428"/>
                <a:gd name="T24" fmla="*/ 113868994 w 428"/>
                <a:gd name="T25" fmla="*/ 79835963 h 428"/>
                <a:gd name="T26" fmla="*/ 114477210 w 428"/>
                <a:gd name="T27" fmla="*/ 80069697 h 428"/>
                <a:gd name="T28" fmla="*/ 113868994 w 428"/>
                <a:gd name="T29" fmla="*/ 79835963 h 428"/>
                <a:gd name="T30" fmla="*/ 22516715 w 428"/>
                <a:gd name="T31" fmla="*/ 83674937 h 428"/>
                <a:gd name="T32" fmla="*/ 69435592 w 428"/>
                <a:gd name="T33" fmla="*/ 95884218 h 428"/>
                <a:gd name="T34" fmla="*/ 22516715 w 428"/>
                <a:gd name="T35" fmla="*/ 83481136 h 428"/>
                <a:gd name="T36" fmla="*/ 22516715 w 428"/>
                <a:gd name="T37" fmla="*/ 83674937 h 428"/>
                <a:gd name="T38" fmla="*/ 22516715 w 428"/>
                <a:gd name="T39" fmla="*/ 83674937 h 428"/>
                <a:gd name="T40" fmla="*/ 22516715 w 428"/>
                <a:gd name="T41" fmla="*/ 83481136 h 428"/>
                <a:gd name="T42" fmla="*/ 22516715 w 428"/>
                <a:gd name="T43" fmla="*/ 83674937 h 428"/>
                <a:gd name="T44" fmla="*/ 22516715 w 428"/>
                <a:gd name="T45" fmla="*/ 83674937 h 428"/>
                <a:gd name="T46" fmla="*/ 22516715 w 428"/>
                <a:gd name="T47" fmla="*/ 83481136 h 428"/>
                <a:gd name="T48" fmla="*/ 916602 w 428"/>
                <a:gd name="T49" fmla="*/ 50751049 h 428"/>
                <a:gd name="T50" fmla="*/ 22516715 w 428"/>
                <a:gd name="T51" fmla="*/ 83674937 h 428"/>
                <a:gd name="T52" fmla="*/ 18207485 w 428"/>
                <a:gd name="T53" fmla="*/ 16708157 h 428"/>
                <a:gd name="T54" fmla="*/ 18207485 w 428"/>
                <a:gd name="T55" fmla="*/ 16708157 h 428"/>
                <a:gd name="T56" fmla="*/ 18207485 w 428"/>
                <a:gd name="T57" fmla="*/ 16708157 h 428"/>
                <a:gd name="T58" fmla="*/ 18207485 w 428"/>
                <a:gd name="T59" fmla="*/ 16708157 h 428"/>
                <a:gd name="T60" fmla="*/ 18207485 w 428"/>
                <a:gd name="T61" fmla="*/ 16708157 h 428"/>
                <a:gd name="T62" fmla="*/ 18207485 w 428"/>
                <a:gd name="T63" fmla="*/ 16708157 h 428"/>
                <a:gd name="T64" fmla="*/ 18207485 w 428"/>
                <a:gd name="T65" fmla="*/ 16708157 h 428"/>
                <a:gd name="T66" fmla="*/ 18207485 w 428"/>
                <a:gd name="T67" fmla="*/ 16708157 h 428"/>
                <a:gd name="T68" fmla="*/ 18207485 w 428"/>
                <a:gd name="T69" fmla="*/ 16708157 h 428"/>
                <a:gd name="T70" fmla="*/ 62640711 w 428"/>
                <a:gd name="T71" fmla="*/ 1126132 h 428"/>
                <a:gd name="T72" fmla="*/ 62640711 w 428"/>
                <a:gd name="T73" fmla="*/ 659833 h 428"/>
                <a:gd name="T74" fmla="*/ 62640711 w 428"/>
                <a:gd name="T75" fmla="*/ 1126132 h 428"/>
                <a:gd name="T76" fmla="*/ 109249840 w 428"/>
                <a:gd name="T77" fmla="*/ 13295532 h 428"/>
                <a:gd name="T78" fmla="*/ 109558231 w 428"/>
                <a:gd name="T79" fmla="*/ 12869416 h 428"/>
                <a:gd name="T80" fmla="*/ 109249840 w 428"/>
                <a:gd name="T81" fmla="*/ 13295532 h 428"/>
                <a:gd name="T82" fmla="*/ 109249840 w 428"/>
                <a:gd name="T83" fmla="*/ 13295532 h 428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428"/>
                <a:gd name="T127" fmla="*/ 0 h 428"/>
                <a:gd name="T128" fmla="*/ 428 w 428"/>
                <a:gd name="T129" fmla="*/ 428 h 428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428" h="428">
                  <a:moveTo>
                    <a:pt x="355" y="57"/>
                  </a:moveTo>
                  <a:cubicBezTo>
                    <a:pt x="355" y="57"/>
                    <a:pt x="355" y="57"/>
                    <a:pt x="355" y="57"/>
                  </a:cubicBezTo>
                  <a:lnTo>
                    <a:pt x="354" y="59"/>
                  </a:lnTo>
                  <a:cubicBezTo>
                    <a:pt x="354" y="59"/>
                    <a:pt x="354" y="59"/>
                    <a:pt x="354" y="59"/>
                  </a:cubicBezTo>
                  <a:lnTo>
                    <a:pt x="355" y="57"/>
                  </a:lnTo>
                  <a:close/>
                  <a:moveTo>
                    <a:pt x="354" y="59"/>
                  </a:moveTo>
                  <a:lnTo>
                    <a:pt x="354" y="59"/>
                  </a:lnTo>
                  <a:lnTo>
                    <a:pt x="355" y="58"/>
                  </a:lnTo>
                  <a:lnTo>
                    <a:pt x="354" y="59"/>
                  </a:lnTo>
                  <a:close/>
                  <a:moveTo>
                    <a:pt x="355" y="57"/>
                  </a:moveTo>
                  <a:cubicBezTo>
                    <a:pt x="399" y="96"/>
                    <a:pt x="422" y="149"/>
                    <a:pt x="425" y="203"/>
                  </a:cubicBezTo>
                  <a:lnTo>
                    <a:pt x="423" y="203"/>
                  </a:lnTo>
                  <a:cubicBezTo>
                    <a:pt x="420" y="150"/>
                    <a:pt x="397" y="97"/>
                    <a:pt x="354" y="59"/>
                  </a:cubicBezTo>
                  <a:lnTo>
                    <a:pt x="355" y="57"/>
                  </a:lnTo>
                  <a:close/>
                  <a:moveTo>
                    <a:pt x="425" y="203"/>
                  </a:moveTo>
                  <a:cubicBezTo>
                    <a:pt x="428" y="257"/>
                    <a:pt x="410" y="312"/>
                    <a:pt x="371" y="355"/>
                  </a:cubicBezTo>
                  <a:lnTo>
                    <a:pt x="369" y="354"/>
                  </a:lnTo>
                  <a:cubicBezTo>
                    <a:pt x="408" y="311"/>
                    <a:pt x="425" y="257"/>
                    <a:pt x="423" y="203"/>
                  </a:cubicBezTo>
                  <a:lnTo>
                    <a:pt x="425" y="203"/>
                  </a:lnTo>
                  <a:close/>
                  <a:moveTo>
                    <a:pt x="369" y="354"/>
                  </a:moveTo>
                  <a:lnTo>
                    <a:pt x="369" y="354"/>
                  </a:lnTo>
                  <a:lnTo>
                    <a:pt x="370" y="355"/>
                  </a:lnTo>
                  <a:lnTo>
                    <a:pt x="369" y="354"/>
                  </a:lnTo>
                  <a:close/>
                  <a:moveTo>
                    <a:pt x="371" y="355"/>
                  </a:moveTo>
                  <a:lnTo>
                    <a:pt x="371" y="355"/>
                  </a:lnTo>
                  <a:lnTo>
                    <a:pt x="369" y="354"/>
                  </a:lnTo>
                  <a:lnTo>
                    <a:pt x="371" y="355"/>
                  </a:lnTo>
                  <a:close/>
                  <a:moveTo>
                    <a:pt x="369" y="354"/>
                  </a:moveTo>
                  <a:lnTo>
                    <a:pt x="369" y="354"/>
                  </a:lnTo>
                  <a:lnTo>
                    <a:pt x="370" y="355"/>
                  </a:lnTo>
                  <a:lnTo>
                    <a:pt x="369" y="354"/>
                  </a:lnTo>
                  <a:close/>
                  <a:moveTo>
                    <a:pt x="371" y="355"/>
                  </a:moveTo>
                  <a:cubicBezTo>
                    <a:pt x="371" y="355"/>
                    <a:pt x="371" y="355"/>
                    <a:pt x="371" y="355"/>
                  </a:cubicBezTo>
                  <a:lnTo>
                    <a:pt x="369" y="354"/>
                  </a:lnTo>
                  <a:cubicBezTo>
                    <a:pt x="369" y="354"/>
                    <a:pt x="369" y="354"/>
                    <a:pt x="369" y="354"/>
                  </a:cubicBezTo>
                  <a:lnTo>
                    <a:pt x="371" y="355"/>
                  </a:lnTo>
                  <a:close/>
                  <a:moveTo>
                    <a:pt x="369" y="354"/>
                  </a:moveTo>
                  <a:lnTo>
                    <a:pt x="369" y="354"/>
                  </a:lnTo>
                  <a:lnTo>
                    <a:pt x="370" y="355"/>
                  </a:lnTo>
                  <a:lnTo>
                    <a:pt x="369" y="354"/>
                  </a:lnTo>
                  <a:close/>
                  <a:moveTo>
                    <a:pt x="371" y="355"/>
                  </a:moveTo>
                  <a:cubicBezTo>
                    <a:pt x="332" y="399"/>
                    <a:pt x="279" y="422"/>
                    <a:pt x="225" y="425"/>
                  </a:cubicBezTo>
                  <a:lnTo>
                    <a:pt x="225" y="423"/>
                  </a:lnTo>
                  <a:cubicBezTo>
                    <a:pt x="278" y="420"/>
                    <a:pt x="331" y="397"/>
                    <a:pt x="369" y="354"/>
                  </a:cubicBezTo>
                  <a:lnTo>
                    <a:pt x="371" y="355"/>
                  </a:lnTo>
                  <a:close/>
                  <a:moveTo>
                    <a:pt x="225" y="425"/>
                  </a:moveTo>
                  <a:cubicBezTo>
                    <a:pt x="171" y="428"/>
                    <a:pt x="116" y="410"/>
                    <a:pt x="73" y="371"/>
                  </a:cubicBezTo>
                  <a:lnTo>
                    <a:pt x="74" y="369"/>
                  </a:lnTo>
                  <a:cubicBezTo>
                    <a:pt x="117" y="408"/>
                    <a:pt x="171" y="425"/>
                    <a:pt x="225" y="423"/>
                  </a:cubicBezTo>
                  <a:lnTo>
                    <a:pt x="225" y="425"/>
                  </a:lnTo>
                  <a:close/>
                  <a:moveTo>
                    <a:pt x="74" y="369"/>
                  </a:moveTo>
                  <a:lnTo>
                    <a:pt x="74" y="369"/>
                  </a:lnTo>
                  <a:lnTo>
                    <a:pt x="73" y="370"/>
                  </a:lnTo>
                  <a:lnTo>
                    <a:pt x="74" y="369"/>
                  </a:lnTo>
                  <a:close/>
                  <a:moveTo>
                    <a:pt x="73" y="371"/>
                  </a:moveTo>
                  <a:lnTo>
                    <a:pt x="73" y="371"/>
                  </a:lnTo>
                  <a:lnTo>
                    <a:pt x="74" y="369"/>
                  </a:lnTo>
                  <a:lnTo>
                    <a:pt x="73" y="371"/>
                  </a:lnTo>
                  <a:close/>
                  <a:moveTo>
                    <a:pt x="74" y="369"/>
                  </a:moveTo>
                  <a:lnTo>
                    <a:pt x="74" y="369"/>
                  </a:lnTo>
                  <a:lnTo>
                    <a:pt x="73" y="370"/>
                  </a:lnTo>
                  <a:lnTo>
                    <a:pt x="74" y="369"/>
                  </a:lnTo>
                  <a:close/>
                  <a:moveTo>
                    <a:pt x="73" y="371"/>
                  </a:moveTo>
                  <a:cubicBezTo>
                    <a:pt x="73" y="371"/>
                    <a:pt x="73" y="371"/>
                    <a:pt x="73" y="371"/>
                  </a:cubicBezTo>
                  <a:lnTo>
                    <a:pt x="74" y="369"/>
                  </a:lnTo>
                  <a:cubicBezTo>
                    <a:pt x="74" y="369"/>
                    <a:pt x="74" y="369"/>
                    <a:pt x="74" y="369"/>
                  </a:cubicBezTo>
                  <a:lnTo>
                    <a:pt x="73" y="371"/>
                  </a:lnTo>
                  <a:close/>
                  <a:moveTo>
                    <a:pt x="74" y="369"/>
                  </a:moveTo>
                  <a:lnTo>
                    <a:pt x="74" y="369"/>
                  </a:lnTo>
                  <a:lnTo>
                    <a:pt x="73" y="370"/>
                  </a:lnTo>
                  <a:lnTo>
                    <a:pt x="74" y="369"/>
                  </a:lnTo>
                  <a:close/>
                  <a:moveTo>
                    <a:pt x="73" y="371"/>
                  </a:moveTo>
                  <a:cubicBezTo>
                    <a:pt x="29" y="332"/>
                    <a:pt x="6" y="279"/>
                    <a:pt x="3" y="225"/>
                  </a:cubicBezTo>
                  <a:lnTo>
                    <a:pt x="5" y="225"/>
                  </a:lnTo>
                  <a:cubicBezTo>
                    <a:pt x="8" y="278"/>
                    <a:pt x="31" y="331"/>
                    <a:pt x="74" y="369"/>
                  </a:cubicBezTo>
                  <a:lnTo>
                    <a:pt x="73" y="371"/>
                  </a:lnTo>
                  <a:close/>
                  <a:moveTo>
                    <a:pt x="3" y="225"/>
                  </a:moveTo>
                  <a:cubicBezTo>
                    <a:pt x="0" y="171"/>
                    <a:pt x="18" y="116"/>
                    <a:pt x="57" y="73"/>
                  </a:cubicBezTo>
                  <a:lnTo>
                    <a:pt x="59" y="74"/>
                  </a:lnTo>
                  <a:cubicBezTo>
                    <a:pt x="20" y="117"/>
                    <a:pt x="3" y="171"/>
                    <a:pt x="5" y="225"/>
                  </a:cubicBezTo>
                  <a:lnTo>
                    <a:pt x="3" y="225"/>
                  </a:lnTo>
                  <a:close/>
                  <a:moveTo>
                    <a:pt x="59" y="74"/>
                  </a:moveTo>
                  <a:lnTo>
                    <a:pt x="59" y="74"/>
                  </a:lnTo>
                  <a:lnTo>
                    <a:pt x="58" y="73"/>
                  </a:lnTo>
                  <a:lnTo>
                    <a:pt x="59" y="74"/>
                  </a:lnTo>
                  <a:close/>
                  <a:moveTo>
                    <a:pt x="57" y="73"/>
                  </a:moveTo>
                  <a:lnTo>
                    <a:pt x="57" y="73"/>
                  </a:lnTo>
                  <a:lnTo>
                    <a:pt x="59" y="74"/>
                  </a:lnTo>
                  <a:lnTo>
                    <a:pt x="57" y="73"/>
                  </a:lnTo>
                  <a:close/>
                  <a:moveTo>
                    <a:pt x="59" y="74"/>
                  </a:moveTo>
                  <a:lnTo>
                    <a:pt x="59" y="74"/>
                  </a:lnTo>
                  <a:lnTo>
                    <a:pt x="58" y="73"/>
                  </a:lnTo>
                  <a:lnTo>
                    <a:pt x="59" y="74"/>
                  </a:lnTo>
                  <a:close/>
                  <a:moveTo>
                    <a:pt x="57" y="73"/>
                  </a:moveTo>
                  <a:cubicBezTo>
                    <a:pt x="57" y="73"/>
                    <a:pt x="57" y="73"/>
                    <a:pt x="57" y="73"/>
                  </a:cubicBezTo>
                  <a:lnTo>
                    <a:pt x="59" y="74"/>
                  </a:lnTo>
                  <a:cubicBezTo>
                    <a:pt x="59" y="74"/>
                    <a:pt x="59" y="74"/>
                    <a:pt x="59" y="74"/>
                  </a:cubicBezTo>
                  <a:lnTo>
                    <a:pt x="57" y="73"/>
                  </a:lnTo>
                  <a:close/>
                  <a:moveTo>
                    <a:pt x="59" y="74"/>
                  </a:moveTo>
                  <a:lnTo>
                    <a:pt x="59" y="74"/>
                  </a:lnTo>
                  <a:lnTo>
                    <a:pt x="58" y="73"/>
                  </a:lnTo>
                  <a:lnTo>
                    <a:pt x="59" y="74"/>
                  </a:lnTo>
                  <a:close/>
                  <a:moveTo>
                    <a:pt x="57" y="73"/>
                  </a:moveTo>
                  <a:cubicBezTo>
                    <a:pt x="96" y="29"/>
                    <a:pt x="149" y="6"/>
                    <a:pt x="203" y="3"/>
                  </a:cubicBezTo>
                  <a:lnTo>
                    <a:pt x="203" y="5"/>
                  </a:lnTo>
                  <a:cubicBezTo>
                    <a:pt x="150" y="8"/>
                    <a:pt x="97" y="31"/>
                    <a:pt x="59" y="74"/>
                  </a:cubicBezTo>
                  <a:lnTo>
                    <a:pt x="57" y="73"/>
                  </a:lnTo>
                  <a:close/>
                  <a:moveTo>
                    <a:pt x="203" y="3"/>
                  </a:moveTo>
                  <a:cubicBezTo>
                    <a:pt x="257" y="0"/>
                    <a:pt x="312" y="18"/>
                    <a:pt x="355" y="57"/>
                  </a:cubicBezTo>
                  <a:lnTo>
                    <a:pt x="354" y="59"/>
                  </a:lnTo>
                  <a:cubicBezTo>
                    <a:pt x="311" y="20"/>
                    <a:pt x="257" y="3"/>
                    <a:pt x="203" y="5"/>
                  </a:cubicBezTo>
                  <a:lnTo>
                    <a:pt x="203" y="3"/>
                  </a:lnTo>
                  <a:close/>
                  <a:moveTo>
                    <a:pt x="354" y="59"/>
                  </a:moveTo>
                  <a:lnTo>
                    <a:pt x="354" y="59"/>
                  </a:lnTo>
                  <a:lnTo>
                    <a:pt x="355" y="58"/>
                  </a:lnTo>
                  <a:lnTo>
                    <a:pt x="354" y="59"/>
                  </a:lnTo>
                  <a:close/>
                  <a:moveTo>
                    <a:pt x="355" y="57"/>
                  </a:moveTo>
                  <a:lnTo>
                    <a:pt x="355" y="57"/>
                  </a:lnTo>
                  <a:lnTo>
                    <a:pt x="354" y="59"/>
                  </a:lnTo>
                  <a:lnTo>
                    <a:pt x="355" y="57"/>
                  </a:lnTo>
                  <a:close/>
                  <a:moveTo>
                    <a:pt x="354" y="59"/>
                  </a:moveTo>
                  <a:lnTo>
                    <a:pt x="354" y="59"/>
                  </a:lnTo>
                  <a:lnTo>
                    <a:pt x="355" y="58"/>
                  </a:lnTo>
                  <a:lnTo>
                    <a:pt x="354" y="59"/>
                  </a:lnTo>
                  <a:close/>
                </a:path>
              </a:pathLst>
            </a:custGeom>
            <a:noFill/>
            <a:ln w="9525">
              <a:solidFill>
                <a:srgbClr val="00CCFF"/>
              </a:solidFill>
              <a:rou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1043" name="Freeform 10"/>
            <p:cNvSpPr>
              <a:spLocks noEditPoints="1"/>
            </p:cNvSpPr>
            <p:nvPr/>
          </p:nvSpPr>
          <p:spPr bwMode="auto">
            <a:xfrm>
              <a:off x="637" y="154"/>
              <a:ext cx="4198" cy="4012"/>
            </a:xfrm>
            <a:custGeom>
              <a:avLst/>
              <a:gdLst>
                <a:gd name="T0" fmla="*/ 0 w 690"/>
                <a:gd name="T1" fmla="*/ 77518395 h 690"/>
                <a:gd name="T2" fmla="*/ 608278 w 690"/>
                <a:gd name="T3" fmla="*/ 77518395 h 690"/>
                <a:gd name="T4" fmla="*/ 0 w 690"/>
                <a:gd name="T5" fmla="*/ 77518395 h 690"/>
                <a:gd name="T6" fmla="*/ 31494589 w 690"/>
                <a:gd name="T7" fmla="*/ 22914937 h 690"/>
                <a:gd name="T8" fmla="*/ 0 w 690"/>
                <a:gd name="T9" fmla="*/ 77518395 h 690"/>
                <a:gd name="T10" fmla="*/ 106452335 w 690"/>
                <a:gd name="T11" fmla="*/ 0 h 690"/>
                <a:gd name="T12" fmla="*/ 31494589 w 690"/>
                <a:gd name="T13" fmla="*/ 22914937 h 690"/>
                <a:gd name="T14" fmla="*/ 106452335 w 690"/>
                <a:gd name="T15" fmla="*/ 0 h 690"/>
                <a:gd name="T16" fmla="*/ 106452335 w 690"/>
                <a:gd name="T17" fmla="*/ 465101 h 690"/>
                <a:gd name="T18" fmla="*/ 106452335 w 690"/>
                <a:gd name="T19" fmla="*/ 0 h 690"/>
                <a:gd name="T20" fmla="*/ 106452335 w 690"/>
                <a:gd name="T21" fmla="*/ 0 h 690"/>
                <a:gd name="T22" fmla="*/ 106452335 w 690"/>
                <a:gd name="T23" fmla="*/ 465101 h 690"/>
                <a:gd name="T24" fmla="*/ 106452335 w 690"/>
                <a:gd name="T25" fmla="*/ 0 h 690"/>
                <a:gd name="T26" fmla="*/ 181419487 w 690"/>
                <a:gd name="T27" fmla="*/ 22914937 h 690"/>
                <a:gd name="T28" fmla="*/ 106452335 w 690"/>
                <a:gd name="T29" fmla="*/ 0 h 690"/>
                <a:gd name="T30" fmla="*/ 212914210 w 690"/>
                <a:gd name="T31" fmla="*/ 77518395 h 690"/>
                <a:gd name="T32" fmla="*/ 181419487 w 690"/>
                <a:gd name="T33" fmla="*/ 22914937 h 690"/>
                <a:gd name="T34" fmla="*/ 212914210 w 690"/>
                <a:gd name="T35" fmla="*/ 77518395 h 690"/>
                <a:gd name="T36" fmla="*/ 212305805 w 690"/>
                <a:gd name="T37" fmla="*/ 77518395 h 690"/>
                <a:gd name="T38" fmla="*/ 212914210 w 690"/>
                <a:gd name="T39" fmla="*/ 77518395 h 690"/>
                <a:gd name="T40" fmla="*/ 212914210 w 690"/>
                <a:gd name="T41" fmla="*/ 77518395 h 690"/>
                <a:gd name="T42" fmla="*/ 212305805 w 690"/>
                <a:gd name="T43" fmla="*/ 77518395 h 690"/>
                <a:gd name="T44" fmla="*/ 212914210 w 690"/>
                <a:gd name="T45" fmla="*/ 77518395 h 690"/>
                <a:gd name="T46" fmla="*/ 181419487 w 690"/>
                <a:gd name="T47" fmla="*/ 132121928 h 690"/>
                <a:gd name="T48" fmla="*/ 212914210 w 690"/>
                <a:gd name="T49" fmla="*/ 77518395 h 690"/>
                <a:gd name="T50" fmla="*/ 106452335 w 690"/>
                <a:gd name="T51" fmla="*/ 155036789 h 690"/>
                <a:gd name="T52" fmla="*/ 181419487 w 690"/>
                <a:gd name="T53" fmla="*/ 132121928 h 690"/>
                <a:gd name="T54" fmla="*/ 106452335 w 690"/>
                <a:gd name="T55" fmla="*/ 155036789 h 690"/>
                <a:gd name="T56" fmla="*/ 106452335 w 690"/>
                <a:gd name="T57" fmla="*/ 154571537 h 690"/>
                <a:gd name="T58" fmla="*/ 106452335 w 690"/>
                <a:gd name="T59" fmla="*/ 155036789 h 690"/>
                <a:gd name="T60" fmla="*/ 106452335 w 690"/>
                <a:gd name="T61" fmla="*/ 155036789 h 690"/>
                <a:gd name="T62" fmla="*/ 106452335 w 690"/>
                <a:gd name="T63" fmla="*/ 154571537 h 690"/>
                <a:gd name="T64" fmla="*/ 106452335 w 690"/>
                <a:gd name="T65" fmla="*/ 155036789 h 690"/>
                <a:gd name="T66" fmla="*/ 31494589 w 690"/>
                <a:gd name="T67" fmla="*/ 132121928 h 690"/>
                <a:gd name="T68" fmla="*/ 106452335 w 690"/>
                <a:gd name="T69" fmla="*/ 155036789 h 690"/>
                <a:gd name="T70" fmla="*/ 0 w 690"/>
                <a:gd name="T71" fmla="*/ 77518395 h 690"/>
                <a:gd name="T72" fmla="*/ 31494589 w 690"/>
                <a:gd name="T73" fmla="*/ 132121928 h 690"/>
                <a:gd name="T74" fmla="*/ 0 w 690"/>
                <a:gd name="T75" fmla="*/ 77518395 h 690"/>
                <a:gd name="T76" fmla="*/ 608278 w 690"/>
                <a:gd name="T77" fmla="*/ 77518395 h 690"/>
                <a:gd name="T78" fmla="*/ 0 w 690"/>
                <a:gd name="T79" fmla="*/ 77518395 h 690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690"/>
                <a:gd name="T121" fmla="*/ 0 h 690"/>
                <a:gd name="T122" fmla="*/ 690 w 690"/>
                <a:gd name="T123" fmla="*/ 690 h 690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690" h="690">
                  <a:moveTo>
                    <a:pt x="0" y="345"/>
                  </a:moveTo>
                  <a:lnTo>
                    <a:pt x="0" y="345"/>
                  </a:lnTo>
                  <a:lnTo>
                    <a:pt x="2" y="345"/>
                  </a:lnTo>
                  <a:lnTo>
                    <a:pt x="0" y="345"/>
                  </a:lnTo>
                  <a:close/>
                  <a:moveTo>
                    <a:pt x="0" y="345"/>
                  </a:moveTo>
                  <a:cubicBezTo>
                    <a:pt x="0" y="250"/>
                    <a:pt x="38" y="163"/>
                    <a:pt x="101" y="101"/>
                  </a:cubicBezTo>
                  <a:lnTo>
                    <a:pt x="102" y="102"/>
                  </a:lnTo>
                  <a:cubicBezTo>
                    <a:pt x="40" y="165"/>
                    <a:pt x="2" y="250"/>
                    <a:pt x="2" y="345"/>
                  </a:cubicBezTo>
                  <a:lnTo>
                    <a:pt x="0" y="345"/>
                  </a:lnTo>
                  <a:close/>
                  <a:moveTo>
                    <a:pt x="101" y="101"/>
                  </a:moveTo>
                  <a:cubicBezTo>
                    <a:pt x="163" y="38"/>
                    <a:pt x="250" y="0"/>
                    <a:pt x="345" y="0"/>
                  </a:cubicBezTo>
                  <a:lnTo>
                    <a:pt x="345" y="2"/>
                  </a:lnTo>
                  <a:cubicBezTo>
                    <a:pt x="250" y="2"/>
                    <a:pt x="165" y="40"/>
                    <a:pt x="102" y="102"/>
                  </a:cubicBezTo>
                  <a:lnTo>
                    <a:pt x="101" y="101"/>
                  </a:lnTo>
                  <a:close/>
                  <a:moveTo>
                    <a:pt x="345" y="0"/>
                  </a:moveTo>
                  <a:lnTo>
                    <a:pt x="345" y="0"/>
                  </a:lnTo>
                  <a:lnTo>
                    <a:pt x="345" y="2"/>
                  </a:lnTo>
                  <a:lnTo>
                    <a:pt x="345" y="0"/>
                  </a:lnTo>
                  <a:close/>
                  <a:moveTo>
                    <a:pt x="345" y="0"/>
                  </a:moveTo>
                  <a:lnTo>
                    <a:pt x="345" y="0"/>
                  </a:lnTo>
                  <a:lnTo>
                    <a:pt x="345" y="2"/>
                  </a:lnTo>
                  <a:lnTo>
                    <a:pt x="345" y="0"/>
                  </a:lnTo>
                  <a:close/>
                  <a:moveTo>
                    <a:pt x="345" y="0"/>
                  </a:moveTo>
                  <a:cubicBezTo>
                    <a:pt x="440" y="0"/>
                    <a:pt x="527" y="38"/>
                    <a:pt x="589" y="101"/>
                  </a:cubicBezTo>
                  <a:lnTo>
                    <a:pt x="588" y="102"/>
                  </a:lnTo>
                  <a:cubicBezTo>
                    <a:pt x="525" y="40"/>
                    <a:pt x="440" y="2"/>
                    <a:pt x="345" y="2"/>
                  </a:cubicBezTo>
                  <a:lnTo>
                    <a:pt x="345" y="0"/>
                  </a:lnTo>
                  <a:close/>
                  <a:moveTo>
                    <a:pt x="589" y="101"/>
                  </a:moveTo>
                  <a:cubicBezTo>
                    <a:pt x="652" y="163"/>
                    <a:pt x="690" y="250"/>
                    <a:pt x="690" y="345"/>
                  </a:cubicBezTo>
                  <a:lnTo>
                    <a:pt x="688" y="345"/>
                  </a:lnTo>
                  <a:cubicBezTo>
                    <a:pt x="688" y="250"/>
                    <a:pt x="650" y="165"/>
                    <a:pt x="588" y="102"/>
                  </a:cubicBezTo>
                  <a:lnTo>
                    <a:pt x="589" y="101"/>
                  </a:lnTo>
                  <a:close/>
                  <a:moveTo>
                    <a:pt x="690" y="345"/>
                  </a:moveTo>
                  <a:lnTo>
                    <a:pt x="690" y="345"/>
                  </a:lnTo>
                  <a:lnTo>
                    <a:pt x="688" y="345"/>
                  </a:lnTo>
                  <a:lnTo>
                    <a:pt x="690" y="345"/>
                  </a:lnTo>
                  <a:close/>
                  <a:moveTo>
                    <a:pt x="690" y="345"/>
                  </a:moveTo>
                  <a:lnTo>
                    <a:pt x="690" y="345"/>
                  </a:lnTo>
                  <a:lnTo>
                    <a:pt x="688" y="345"/>
                  </a:lnTo>
                  <a:lnTo>
                    <a:pt x="690" y="345"/>
                  </a:lnTo>
                  <a:close/>
                  <a:moveTo>
                    <a:pt x="690" y="345"/>
                  </a:moveTo>
                  <a:cubicBezTo>
                    <a:pt x="690" y="440"/>
                    <a:pt x="652" y="527"/>
                    <a:pt x="589" y="589"/>
                  </a:cubicBezTo>
                  <a:lnTo>
                    <a:pt x="588" y="588"/>
                  </a:lnTo>
                  <a:cubicBezTo>
                    <a:pt x="650" y="525"/>
                    <a:pt x="688" y="440"/>
                    <a:pt x="688" y="345"/>
                  </a:cubicBezTo>
                  <a:lnTo>
                    <a:pt x="690" y="345"/>
                  </a:lnTo>
                  <a:close/>
                  <a:moveTo>
                    <a:pt x="589" y="589"/>
                  </a:moveTo>
                  <a:cubicBezTo>
                    <a:pt x="527" y="652"/>
                    <a:pt x="440" y="690"/>
                    <a:pt x="345" y="690"/>
                  </a:cubicBezTo>
                  <a:lnTo>
                    <a:pt x="345" y="688"/>
                  </a:lnTo>
                  <a:cubicBezTo>
                    <a:pt x="440" y="688"/>
                    <a:pt x="525" y="650"/>
                    <a:pt x="588" y="588"/>
                  </a:cubicBezTo>
                  <a:lnTo>
                    <a:pt x="589" y="589"/>
                  </a:lnTo>
                  <a:close/>
                  <a:moveTo>
                    <a:pt x="345" y="690"/>
                  </a:moveTo>
                  <a:lnTo>
                    <a:pt x="345" y="690"/>
                  </a:lnTo>
                  <a:lnTo>
                    <a:pt x="345" y="688"/>
                  </a:lnTo>
                  <a:lnTo>
                    <a:pt x="345" y="690"/>
                  </a:lnTo>
                  <a:close/>
                  <a:moveTo>
                    <a:pt x="345" y="690"/>
                  </a:moveTo>
                  <a:lnTo>
                    <a:pt x="345" y="690"/>
                  </a:lnTo>
                  <a:lnTo>
                    <a:pt x="345" y="688"/>
                  </a:lnTo>
                  <a:lnTo>
                    <a:pt x="345" y="690"/>
                  </a:lnTo>
                  <a:close/>
                  <a:moveTo>
                    <a:pt x="345" y="690"/>
                  </a:moveTo>
                  <a:cubicBezTo>
                    <a:pt x="250" y="690"/>
                    <a:pt x="163" y="652"/>
                    <a:pt x="101" y="589"/>
                  </a:cubicBezTo>
                  <a:lnTo>
                    <a:pt x="102" y="588"/>
                  </a:lnTo>
                  <a:cubicBezTo>
                    <a:pt x="165" y="650"/>
                    <a:pt x="250" y="688"/>
                    <a:pt x="345" y="688"/>
                  </a:cubicBezTo>
                  <a:lnTo>
                    <a:pt x="345" y="690"/>
                  </a:lnTo>
                  <a:close/>
                  <a:moveTo>
                    <a:pt x="101" y="589"/>
                  </a:moveTo>
                  <a:cubicBezTo>
                    <a:pt x="38" y="527"/>
                    <a:pt x="0" y="440"/>
                    <a:pt x="0" y="345"/>
                  </a:cubicBezTo>
                  <a:lnTo>
                    <a:pt x="2" y="345"/>
                  </a:lnTo>
                  <a:cubicBezTo>
                    <a:pt x="2" y="440"/>
                    <a:pt x="40" y="525"/>
                    <a:pt x="102" y="588"/>
                  </a:cubicBezTo>
                  <a:lnTo>
                    <a:pt x="101" y="589"/>
                  </a:lnTo>
                  <a:close/>
                  <a:moveTo>
                    <a:pt x="0" y="345"/>
                  </a:moveTo>
                  <a:lnTo>
                    <a:pt x="0" y="345"/>
                  </a:lnTo>
                  <a:lnTo>
                    <a:pt x="2" y="345"/>
                  </a:lnTo>
                  <a:lnTo>
                    <a:pt x="0" y="345"/>
                  </a:lnTo>
                  <a:close/>
                </a:path>
              </a:pathLst>
            </a:custGeom>
            <a:noFill/>
            <a:ln w="9525">
              <a:solidFill>
                <a:srgbClr val="00CCFF"/>
              </a:solidFill>
              <a:rou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1044" name="Freeform 11"/>
            <p:cNvSpPr>
              <a:spLocks noEditPoints="1"/>
            </p:cNvSpPr>
            <p:nvPr/>
          </p:nvSpPr>
          <p:spPr bwMode="auto">
            <a:xfrm>
              <a:off x="808" y="318"/>
              <a:ext cx="3856" cy="3684"/>
            </a:xfrm>
            <a:custGeom>
              <a:avLst/>
              <a:gdLst>
                <a:gd name="T0" fmla="*/ 0 w 634"/>
                <a:gd name="T1" fmla="*/ 70901632 h 634"/>
                <a:gd name="T2" fmla="*/ 607429 w 634"/>
                <a:gd name="T3" fmla="*/ 70901632 h 634"/>
                <a:gd name="T4" fmla="*/ 0 w 634"/>
                <a:gd name="T5" fmla="*/ 70901632 h 634"/>
                <a:gd name="T6" fmla="*/ 28952406 w 634"/>
                <a:gd name="T7" fmla="*/ 21018926 h 634"/>
                <a:gd name="T8" fmla="*/ 0 w 634"/>
                <a:gd name="T9" fmla="*/ 70901632 h 634"/>
                <a:gd name="T10" fmla="*/ 97586467 w 634"/>
                <a:gd name="T11" fmla="*/ 0 h 634"/>
                <a:gd name="T12" fmla="*/ 28952406 w 634"/>
                <a:gd name="T13" fmla="*/ 21018926 h 634"/>
                <a:gd name="T14" fmla="*/ 97586467 w 634"/>
                <a:gd name="T15" fmla="*/ 0 h 634"/>
                <a:gd name="T16" fmla="*/ 97586467 w 634"/>
                <a:gd name="T17" fmla="*/ 463992 h 634"/>
                <a:gd name="T18" fmla="*/ 97586467 w 634"/>
                <a:gd name="T19" fmla="*/ 0 h 634"/>
                <a:gd name="T20" fmla="*/ 97586467 w 634"/>
                <a:gd name="T21" fmla="*/ 0 h 634"/>
                <a:gd name="T22" fmla="*/ 97586467 w 634"/>
                <a:gd name="T23" fmla="*/ 463992 h 634"/>
                <a:gd name="T24" fmla="*/ 97586467 w 634"/>
                <a:gd name="T25" fmla="*/ 0 h 634"/>
                <a:gd name="T26" fmla="*/ 166219129 w 634"/>
                <a:gd name="T27" fmla="*/ 21018926 h 634"/>
                <a:gd name="T28" fmla="*/ 97586467 w 634"/>
                <a:gd name="T29" fmla="*/ 0 h 634"/>
                <a:gd name="T30" fmla="*/ 195173031 w 634"/>
                <a:gd name="T31" fmla="*/ 70901632 h 634"/>
                <a:gd name="T32" fmla="*/ 166219129 w 634"/>
                <a:gd name="T33" fmla="*/ 21018926 h 634"/>
                <a:gd name="T34" fmla="*/ 195173031 w 634"/>
                <a:gd name="T35" fmla="*/ 70901632 h 634"/>
                <a:gd name="T36" fmla="*/ 194565414 w 634"/>
                <a:gd name="T37" fmla="*/ 70901632 h 634"/>
                <a:gd name="T38" fmla="*/ 195173031 w 634"/>
                <a:gd name="T39" fmla="*/ 70901632 h 634"/>
                <a:gd name="T40" fmla="*/ 195173031 w 634"/>
                <a:gd name="T41" fmla="*/ 70901632 h 634"/>
                <a:gd name="T42" fmla="*/ 194565414 w 634"/>
                <a:gd name="T43" fmla="*/ 70901632 h 634"/>
                <a:gd name="T44" fmla="*/ 195173031 w 634"/>
                <a:gd name="T45" fmla="*/ 70901632 h 634"/>
                <a:gd name="T46" fmla="*/ 166219129 w 634"/>
                <a:gd name="T47" fmla="*/ 120791038 h 634"/>
                <a:gd name="T48" fmla="*/ 195173031 w 634"/>
                <a:gd name="T49" fmla="*/ 70901632 h 634"/>
                <a:gd name="T50" fmla="*/ 97586467 w 634"/>
                <a:gd name="T51" fmla="*/ 141809959 h 634"/>
                <a:gd name="T52" fmla="*/ 166219129 w 634"/>
                <a:gd name="T53" fmla="*/ 120791038 h 634"/>
                <a:gd name="T54" fmla="*/ 97586467 w 634"/>
                <a:gd name="T55" fmla="*/ 141809959 h 634"/>
                <a:gd name="T56" fmla="*/ 97586467 w 634"/>
                <a:gd name="T57" fmla="*/ 141345845 h 634"/>
                <a:gd name="T58" fmla="*/ 97586467 w 634"/>
                <a:gd name="T59" fmla="*/ 141809959 h 634"/>
                <a:gd name="T60" fmla="*/ 97586467 w 634"/>
                <a:gd name="T61" fmla="*/ 141809959 h 634"/>
                <a:gd name="T62" fmla="*/ 97586467 w 634"/>
                <a:gd name="T63" fmla="*/ 141345845 h 634"/>
                <a:gd name="T64" fmla="*/ 97586467 w 634"/>
                <a:gd name="T65" fmla="*/ 141809959 h 634"/>
                <a:gd name="T66" fmla="*/ 28952406 w 634"/>
                <a:gd name="T67" fmla="*/ 120791038 h 634"/>
                <a:gd name="T68" fmla="*/ 97586467 w 634"/>
                <a:gd name="T69" fmla="*/ 141809959 h 634"/>
                <a:gd name="T70" fmla="*/ 0 w 634"/>
                <a:gd name="T71" fmla="*/ 70901632 h 634"/>
                <a:gd name="T72" fmla="*/ 28952406 w 634"/>
                <a:gd name="T73" fmla="*/ 120791038 h 634"/>
                <a:gd name="T74" fmla="*/ 0 w 634"/>
                <a:gd name="T75" fmla="*/ 70901632 h 634"/>
                <a:gd name="T76" fmla="*/ 607429 w 634"/>
                <a:gd name="T77" fmla="*/ 70901632 h 634"/>
                <a:gd name="T78" fmla="*/ 0 w 634"/>
                <a:gd name="T79" fmla="*/ 70901632 h 634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634"/>
                <a:gd name="T121" fmla="*/ 0 h 634"/>
                <a:gd name="T122" fmla="*/ 634 w 634"/>
                <a:gd name="T123" fmla="*/ 634 h 634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634" h="634">
                  <a:moveTo>
                    <a:pt x="0" y="317"/>
                  </a:moveTo>
                  <a:lnTo>
                    <a:pt x="0" y="317"/>
                  </a:lnTo>
                  <a:lnTo>
                    <a:pt x="2" y="317"/>
                  </a:lnTo>
                  <a:lnTo>
                    <a:pt x="0" y="317"/>
                  </a:lnTo>
                  <a:close/>
                  <a:moveTo>
                    <a:pt x="0" y="317"/>
                  </a:moveTo>
                  <a:cubicBezTo>
                    <a:pt x="0" y="230"/>
                    <a:pt x="36" y="151"/>
                    <a:pt x="93" y="93"/>
                  </a:cubicBezTo>
                  <a:lnTo>
                    <a:pt x="94" y="94"/>
                  </a:lnTo>
                  <a:cubicBezTo>
                    <a:pt x="37" y="151"/>
                    <a:pt x="2" y="230"/>
                    <a:pt x="2" y="317"/>
                  </a:cubicBezTo>
                  <a:lnTo>
                    <a:pt x="0" y="317"/>
                  </a:lnTo>
                  <a:close/>
                  <a:moveTo>
                    <a:pt x="93" y="93"/>
                  </a:moveTo>
                  <a:cubicBezTo>
                    <a:pt x="151" y="36"/>
                    <a:pt x="230" y="0"/>
                    <a:pt x="317" y="0"/>
                  </a:cubicBezTo>
                  <a:lnTo>
                    <a:pt x="317" y="2"/>
                  </a:lnTo>
                  <a:cubicBezTo>
                    <a:pt x="230" y="2"/>
                    <a:pt x="151" y="37"/>
                    <a:pt x="94" y="94"/>
                  </a:cubicBezTo>
                  <a:lnTo>
                    <a:pt x="93" y="93"/>
                  </a:lnTo>
                  <a:close/>
                  <a:moveTo>
                    <a:pt x="317" y="0"/>
                  </a:moveTo>
                  <a:lnTo>
                    <a:pt x="317" y="0"/>
                  </a:lnTo>
                  <a:lnTo>
                    <a:pt x="317" y="2"/>
                  </a:lnTo>
                  <a:lnTo>
                    <a:pt x="317" y="0"/>
                  </a:lnTo>
                  <a:close/>
                  <a:moveTo>
                    <a:pt x="317" y="0"/>
                  </a:moveTo>
                  <a:lnTo>
                    <a:pt x="317" y="0"/>
                  </a:lnTo>
                  <a:lnTo>
                    <a:pt x="317" y="2"/>
                  </a:lnTo>
                  <a:lnTo>
                    <a:pt x="317" y="0"/>
                  </a:lnTo>
                  <a:close/>
                  <a:moveTo>
                    <a:pt x="317" y="0"/>
                  </a:moveTo>
                  <a:cubicBezTo>
                    <a:pt x="404" y="0"/>
                    <a:pt x="483" y="36"/>
                    <a:pt x="541" y="93"/>
                  </a:cubicBezTo>
                  <a:lnTo>
                    <a:pt x="540" y="94"/>
                  </a:lnTo>
                  <a:cubicBezTo>
                    <a:pt x="483" y="37"/>
                    <a:pt x="404" y="2"/>
                    <a:pt x="317" y="2"/>
                  </a:cubicBezTo>
                  <a:lnTo>
                    <a:pt x="317" y="0"/>
                  </a:lnTo>
                  <a:close/>
                  <a:moveTo>
                    <a:pt x="541" y="93"/>
                  </a:moveTo>
                  <a:cubicBezTo>
                    <a:pt x="598" y="151"/>
                    <a:pt x="634" y="230"/>
                    <a:pt x="634" y="317"/>
                  </a:cubicBezTo>
                  <a:lnTo>
                    <a:pt x="632" y="317"/>
                  </a:lnTo>
                  <a:cubicBezTo>
                    <a:pt x="632" y="230"/>
                    <a:pt x="597" y="151"/>
                    <a:pt x="540" y="94"/>
                  </a:cubicBezTo>
                  <a:lnTo>
                    <a:pt x="541" y="93"/>
                  </a:lnTo>
                  <a:close/>
                  <a:moveTo>
                    <a:pt x="634" y="317"/>
                  </a:moveTo>
                  <a:lnTo>
                    <a:pt x="634" y="317"/>
                  </a:lnTo>
                  <a:lnTo>
                    <a:pt x="632" y="317"/>
                  </a:lnTo>
                  <a:lnTo>
                    <a:pt x="634" y="317"/>
                  </a:lnTo>
                  <a:close/>
                  <a:moveTo>
                    <a:pt x="634" y="317"/>
                  </a:moveTo>
                  <a:lnTo>
                    <a:pt x="634" y="317"/>
                  </a:lnTo>
                  <a:lnTo>
                    <a:pt x="632" y="317"/>
                  </a:lnTo>
                  <a:lnTo>
                    <a:pt x="634" y="317"/>
                  </a:lnTo>
                  <a:close/>
                  <a:moveTo>
                    <a:pt x="634" y="317"/>
                  </a:moveTo>
                  <a:cubicBezTo>
                    <a:pt x="634" y="404"/>
                    <a:pt x="598" y="483"/>
                    <a:pt x="541" y="541"/>
                  </a:cubicBezTo>
                  <a:lnTo>
                    <a:pt x="540" y="540"/>
                  </a:lnTo>
                  <a:cubicBezTo>
                    <a:pt x="597" y="483"/>
                    <a:pt x="632" y="404"/>
                    <a:pt x="632" y="317"/>
                  </a:cubicBezTo>
                  <a:lnTo>
                    <a:pt x="634" y="317"/>
                  </a:lnTo>
                  <a:close/>
                  <a:moveTo>
                    <a:pt x="541" y="541"/>
                  </a:moveTo>
                  <a:cubicBezTo>
                    <a:pt x="483" y="598"/>
                    <a:pt x="404" y="634"/>
                    <a:pt x="317" y="634"/>
                  </a:cubicBezTo>
                  <a:lnTo>
                    <a:pt x="317" y="632"/>
                  </a:lnTo>
                  <a:cubicBezTo>
                    <a:pt x="404" y="632"/>
                    <a:pt x="483" y="597"/>
                    <a:pt x="540" y="540"/>
                  </a:cubicBezTo>
                  <a:lnTo>
                    <a:pt x="541" y="541"/>
                  </a:lnTo>
                  <a:close/>
                  <a:moveTo>
                    <a:pt x="317" y="634"/>
                  </a:moveTo>
                  <a:lnTo>
                    <a:pt x="317" y="634"/>
                  </a:lnTo>
                  <a:lnTo>
                    <a:pt x="317" y="632"/>
                  </a:lnTo>
                  <a:lnTo>
                    <a:pt x="317" y="634"/>
                  </a:lnTo>
                  <a:close/>
                  <a:moveTo>
                    <a:pt x="317" y="634"/>
                  </a:moveTo>
                  <a:lnTo>
                    <a:pt x="317" y="634"/>
                  </a:lnTo>
                  <a:lnTo>
                    <a:pt x="317" y="632"/>
                  </a:lnTo>
                  <a:lnTo>
                    <a:pt x="317" y="634"/>
                  </a:lnTo>
                  <a:close/>
                  <a:moveTo>
                    <a:pt x="317" y="634"/>
                  </a:moveTo>
                  <a:cubicBezTo>
                    <a:pt x="230" y="634"/>
                    <a:pt x="151" y="598"/>
                    <a:pt x="93" y="541"/>
                  </a:cubicBezTo>
                  <a:lnTo>
                    <a:pt x="94" y="540"/>
                  </a:lnTo>
                  <a:cubicBezTo>
                    <a:pt x="151" y="597"/>
                    <a:pt x="230" y="632"/>
                    <a:pt x="317" y="632"/>
                  </a:cubicBezTo>
                  <a:lnTo>
                    <a:pt x="317" y="634"/>
                  </a:lnTo>
                  <a:close/>
                  <a:moveTo>
                    <a:pt x="93" y="541"/>
                  </a:moveTo>
                  <a:cubicBezTo>
                    <a:pt x="36" y="483"/>
                    <a:pt x="0" y="404"/>
                    <a:pt x="0" y="317"/>
                  </a:cubicBezTo>
                  <a:lnTo>
                    <a:pt x="2" y="317"/>
                  </a:lnTo>
                  <a:cubicBezTo>
                    <a:pt x="2" y="404"/>
                    <a:pt x="37" y="483"/>
                    <a:pt x="94" y="540"/>
                  </a:cubicBezTo>
                  <a:lnTo>
                    <a:pt x="93" y="541"/>
                  </a:lnTo>
                  <a:close/>
                  <a:moveTo>
                    <a:pt x="0" y="317"/>
                  </a:moveTo>
                  <a:lnTo>
                    <a:pt x="0" y="317"/>
                  </a:lnTo>
                  <a:lnTo>
                    <a:pt x="2" y="317"/>
                  </a:lnTo>
                  <a:lnTo>
                    <a:pt x="0" y="317"/>
                  </a:lnTo>
                  <a:close/>
                </a:path>
              </a:pathLst>
            </a:custGeom>
            <a:noFill/>
            <a:ln w="9525">
              <a:solidFill>
                <a:srgbClr val="00CCFF"/>
              </a:solidFill>
              <a:rou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1045" name="Freeform 12"/>
            <p:cNvSpPr>
              <a:spLocks noEditPoints="1"/>
            </p:cNvSpPr>
            <p:nvPr/>
          </p:nvSpPr>
          <p:spPr bwMode="auto">
            <a:xfrm>
              <a:off x="576" y="96"/>
              <a:ext cx="4320" cy="4128"/>
            </a:xfrm>
            <a:custGeom>
              <a:avLst/>
              <a:gdLst>
                <a:gd name="T0" fmla="*/ 0 w 710"/>
                <a:gd name="T1" fmla="*/ 79723746 h 710"/>
                <a:gd name="T2" fmla="*/ 608627 w 710"/>
                <a:gd name="T3" fmla="*/ 79723746 h 710"/>
                <a:gd name="T4" fmla="*/ 0 w 710"/>
                <a:gd name="T5" fmla="*/ 79723746 h 710"/>
                <a:gd name="T6" fmla="*/ 32731947 w 710"/>
                <a:gd name="T7" fmla="*/ 23790580 h 710"/>
                <a:gd name="T8" fmla="*/ 0 w 710"/>
                <a:gd name="T9" fmla="*/ 79723746 h 710"/>
                <a:gd name="T10" fmla="*/ 109603108 w 710"/>
                <a:gd name="T11" fmla="*/ 0 h 710"/>
                <a:gd name="T12" fmla="*/ 32731947 w 710"/>
                <a:gd name="T13" fmla="*/ 23790580 h 710"/>
                <a:gd name="T14" fmla="*/ 109603108 w 710"/>
                <a:gd name="T15" fmla="*/ 0 h 710"/>
                <a:gd name="T16" fmla="*/ 109603108 w 710"/>
                <a:gd name="T17" fmla="*/ 465005 h 710"/>
                <a:gd name="T18" fmla="*/ 109603108 w 710"/>
                <a:gd name="T19" fmla="*/ 0 h 710"/>
                <a:gd name="T20" fmla="*/ 109603108 w 710"/>
                <a:gd name="T21" fmla="*/ 0 h 710"/>
                <a:gd name="T22" fmla="*/ 109603108 w 710"/>
                <a:gd name="T23" fmla="*/ 465005 h 710"/>
                <a:gd name="T24" fmla="*/ 109603108 w 710"/>
                <a:gd name="T25" fmla="*/ 0 h 710"/>
                <a:gd name="T26" fmla="*/ 186474354 w 710"/>
                <a:gd name="T27" fmla="*/ 23790580 h 710"/>
                <a:gd name="T28" fmla="*/ 109603108 w 710"/>
                <a:gd name="T29" fmla="*/ 0 h 710"/>
                <a:gd name="T30" fmla="*/ 219196481 w 710"/>
                <a:gd name="T31" fmla="*/ 79723746 h 710"/>
                <a:gd name="T32" fmla="*/ 186474354 w 710"/>
                <a:gd name="T33" fmla="*/ 23790580 h 710"/>
                <a:gd name="T34" fmla="*/ 219196481 w 710"/>
                <a:gd name="T35" fmla="*/ 79723746 h 710"/>
                <a:gd name="T36" fmla="*/ 218588225 w 710"/>
                <a:gd name="T37" fmla="*/ 79723746 h 710"/>
                <a:gd name="T38" fmla="*/ 219196481 w 710"/>
                <a:gd name="T39" fmla="*/ 79723746 h 710"/>
                <a:gd name="T40" fmla="*/ 219196481 w 710"/>
                <a:gd name="T41" fmla="*/ 79723746 h 710"/>
                <a:gd name="T42" fmla="*/ 218588225 w 710"/>
                <a:gd name="T43" fmla="*/ 79723746 h 710"/>
                <a:gd name="T44" fmla="*/ 219196481 w 710"/>
                <a:gd name="T45" fmla="*/ 79723746 h 710"/>
                <a:gd name="T46" fmla="*/ 186474354 w 710"/>
                <a:gd name="T47" fmla="*/ 135656731 h 710"/>
                <a:gd name="T48" fmla="*/ 219196481 w 710"/>
                <a:gd name="T49" fmla="*/ 79723746 h 710"/>
                <a:gd name="T50" fmla="*/ 109603108 w 710"/>
                <a:gd name="T51" fmla="*/ 159454376 h 710"/>
                <a:gd name="T52" fmla="*/ 186474354 w 710"/>
                <a:gd name="T53" fmla="*/ 135656731 h 710"/>
                <a:gd name="T54" fmla="*/ 109603108 w 710"/>
                <a:gd name="T55" fmla="*/ 159454376 h 710"/>
                <a:gd name="T56" fmla="*/ 109603108 w 710"/>
                <a:gd name="T57" fmla="*/ 158989156 h 710"/>
                <a:gd name="T58" fmla="*/ 109603108 w 710"/>
                <a:gd name="T59" fmla="*/ 159454376 h 710"/>
                <a:gd name="T60" fmla="*/ 109603108 w 710"/>
                <a:gd name="T61" fmla="*/ 159454376 h 710"/>
                <a:gd name="T62" fmla="*/ 109603108 w 710"/>
                <a:gd name="T63" fmla="*/ 158989156 h 710"/>
                <a:gd name="T64" fmla="*/ 109603108 w 710"/>
                <a:gd name="T65" fmla="*/ 159454376 h 710"/>
                <a:gd name="T66" fmla="*/ 32731947 w 710"/>
                <a:gd name="T67" fmla="*/ 135656731 h 710"/>
                <a:gd name="T68" fmla="*/ 109603108 w 710"/>
                <a:gd name="T69" fmla="*/ 159454376 h 710"/>
                <a:gd name="T70" fmla="*/ 0 w 710"/>
                <a:gd name="T71" fmla="*/ 79723746 h 710"/>
                <a:gd name="T72" fmla="*/ 32731947 w 710"/>
                <a:gd name="T73" fmla="*/ 135656731 h 710"/>
                <a:gd name="T74" fmla="*/ 0 w 710"/>
                <a:gd name="T75" fmla="*/ 79723746 h 710"/>
                <a:gd name="T76" fmla="*/ 608627 w 710"/>
                <a:gd name="T77" fmla="*/ 79723746 h 710"/>
                <a:gd name="T78" fmla="*/ 0 w 710"/>
                <a:gd name="T79" fmla="*/ 79723746 h 710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710"/>
                <a:gd name="T121" fmla="*/ 0 h 710"/>
                <a:gd name="T122" fmla="*/ 710 w 710"/>
                <a:gd name="T123" fmla="*/ 710 h 710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710" h="710">
                  <a:moveTo>
                    <a:pt x="0" y="355"/>
                  </a:moveTo>
                  <a:lnTo>
                    <a:pt x="0" y="355"/>
                  </a:lnTo>
                  <a:lnTo>
                    <a:pt x="2" y="355"/>
                  </a:lnTo>
                  <a:lnTo>
                    <a:pt x="0" y="355"/>
                  </a:lnTo>
                  <a:close/>
                  <a:moveTo>
                    <a:pt x="0" y="355"/>
                  </a:moveTo>
                  <a:cubicBezTo>
                    <a:pt x="0" y="257"/>
                    <a:pt x="40" y="168"/>
                    <a:pt x="104" y="104"/>
                  </a:cubicBezTo>
                  <a:lnTo>
                    <a:pt x="106" y="106"/>
                  </a:lnTo>
                  <a:cubicBezTo>
                    <a:pt x="42" y="170"/>
                    <a:pt x="2" y="258"/>
                    <a:pt x="2" y="355"/>
                  </a:cubicBezTo>
                  <a:lnTo>
                    <a:pt x="0" y="355"/>
                  </a:lnTo>
                  <a:close/>
                  <a:moveTo>
                    <a:pt x="104" y="104"/>
                  </a:moveTo>
                  <a:cubicBezTo>
                    <a:pt x="168" y="40"/>
                    <a:pt x="257" y="0"/>
                    <a:pt x="355" y="0"/>
                  </a:cubicBezTo>
                  <a:lnTo>
                    <a:pt x="355" y="2"/>
                  </a:lnTo>
                  <a:cubicBezTo>
                    <a:pt x="258" y="2"/>
                    <a:pt x="170" y="42"/>
                    <a:pt x="106" y="106"/>
                  </a:cubicBezTo>
                  <a:lnTo>
                    <a:pt x="104" y="104"/>
                  </a:lnTo>
                  <a:close/>
                  <a:moveTo>
                    <a:pt x="355" y="0"/>
                  </a:moveTo>
                  <a:lnTo>
                    <a:pt x="355" y="0"/>
                  </a:lnTo>
                  <a:lnTo>
                    <a:pt x="355" y="2"/>
                  </a:lnTo>
                  <a:lnTo>
                    <a:pt x="355" y="0"/>
                  </a:lnTo>
                  <a:close/>
                  <a:moveTo>
                    <a:pt x="355" y="0"/>
                  </a:moveTo>
                  <a:lnTo>
                    <a:pt x="355" y="0"/>
                  </a:lnTo>
                  <a:lnTo>
                    <a:pt x="355" y="2"/>
                  </a:lnTo>
                  <a:lnTo>
                    <a:pt x="355" y="0"/>
                  </a:lnTo>
                  <a:close/>
                  <a:moveTo>
                    <a:pt x="355" y="0"/>
                  </a:moveTo>
                  <a:cubicBezTo>
                    <a:pt x="453" y="0"/>
                    <a:pt x="542" y="40"/>
                    <a:pt x="606" y="104"/>
                  </a:cubicBezTo>
                  <a:lnTo>
                    <a:pt x="604" y="106"/>
                  </a:lnTo>
                  <a:cubicBezTo>
                    <a:pt x="540" y="42"/>
                    <a:pt x="452" y="2"/>
                    <a:pt x="355" y="2"/>
                  </a:cubicBezTo>
                  <a:lnTo>
                    <a:pt x="355" y="0"/>
                  </a:lnTo>
                  <a:close/>
                  <a:moveTo>
                    <a:pt x="606" y="104"/>
                  </a:moveTo>
                  <a:cubicBezTo>
                    <a:pt x="670" y="168"/>
                    <a:pt x="710" y="257"/>
                    <a:pt x="710" y="355"/>
                  </a:cubicBezTo>
                  <a:lnTo>
                    <a:pt x="708" y="355"/>
                  </a:lnTo>
                  <a:cubicBezTo>
                    <a:pt x="708" y="258"/>
                    <a:pt x="668" y="170"/>
                    <a:pt x="604" y="106"/>
                  </a:cubicBezTo>
                  <a:lnTo>
                    <a:pt x="606" y="104"/>
                  </a:lnTo>
                  <a:close/>
                  <a:moveTo>
                    <a:pt x="710" y="355"/>
                  </a:moveTo>
                  <a:lnTo>
                    <a:pt x="710" y="355"/>
                  </a:lnTo>
                  <a:lnTo>
                    <a:pt x="708" y="355"/>
                  </a:lnTo>
                  <a:lnTo>
                    <a:pt x="710" y="355"/>
                  </a:lnTo>
                  <a:close/>
                  <a:moveTo>
                    <a:pt x="710" y="355"/>
                  </a:moveTo>
                  <a:lnTo>
                    <a:pt x="710" y="355"/>
                  </a:lnTo>
                  <a:lnTo>
                    <a:pt x="708" y="355"/>
                  </a:lnTo>
                  <a:lnTo>
                    <a:pt x="710" y="355"/>
                  </a:lnTo>
                  <a:close/>
                  <a:moveTo>
                    <a:pt x="710" y="355"/>
                  </a:moveTo>
                  <a:cubicBezTo>
                    <a:pt x="710" y="453"/>
                    <a:pt x="670" y="542"/>
                    <a:pt x="606" y="606"/>
                  </a:cubicBezTo>
                  <a:lnTo>
                    <a:pt x="604" y="604"/>
                  </a:lnTo>
                  <a:cubicBezTo>
                    <a:pt x="668" y="540"/>
                    <a:pt x="708" y="452"/>
                    <a:pt x="708" y="355"/>
                  </a:cubicBezTo>
                  <a:lnTo>
                    <a:pt x="710" y="355"/>
                  </a:lnTo>
                  <a:close/>
                  <a:moveTo>
                    <a:pt x="606" y="606"/>
                  </a:moveTo>
                  <a:cubicBezTo>
                    <a:pt x="542" y="670"/>
                    <a:pt x="453" y="710"/>
                    <a:pt x="355" y="710"/>
                  </a:cubicBezTo>
                  <a:lnTo>
                    <a:pt x="355" y="708"/>
                  </a:lnTo>
                  <a:cubicBezTo>
                    <a:pt x="452" y="708"/>
                    <a:pt x="540" y="668"/>
                    <a:pt x="604" y="604"/>
                  </a:cubicBezTo>
                  <a:lnTo>
                    <a:pt x="606" y="606"/>
                  </a:lnTo>
                  <a:close/>
                  <a:moveTo>
                    <a:pt x="355" y="710"/>
                  </a:moveTo>
                  <a:lnTo>
                    <a:pt x="355" y="710"/>
                  </a:lnTo>
                  <a:lnTo>
                    <a:pt x="355" y="708"/>
                  </a:lnTo>
                  <a:lnTo>
                    <a:pt x="355" y="710"/>
                  </a:lnTo>
                  <a:close/>
                  <a:moveTo>
                    <a:pt x="355" y="710"/>
                  </a:moveTo>
                  <a:lnTo>
                    <a:pt x="355" y="710"/>
                  </a:lnTo>
                  <a:lnTo>
                    <a:pt x="355" y="708"/>
                  </a:lnTo>
                  <a:lnTo>
                    <a:pt x="355" y="710"/>
                  </a:lnTo>
                  <a:close/>
                  <a:moveTo>
                    <a:pt x="355" y="710"/>
                  </a:moveTo>
                  <a:cubicBezTo>
                    <a:pt x="257" y="710"/>
                    <a:pt x="168" y="670"/>
                    <a:pt x="104" y="606"/>
                  </a:cubicBezTo>
                  <a:lnTo>
                    <a:pt x="106" y="604"/>
                  </a:lnTo>
                  <a:cubicBezTo>
                    <a:pt x="170" y="668"/>
                    <a:pt x="258" y="708"/>
                    <a:pt x="355" y="708"/>
                  </a:cubicBezTo>
                  <a:lnTo>
                    <a:pt x="355" y="710"/>
                  </a:lnTo>
                  <a:close/>
                  <a:moveTo>
                    <a:pt x="104" y="606"/>
                  </a:moveTo>
                  <a:cubicBezTo>
                    <a:pt x="40" y="542"/>
                    <a:pt x="0" y="453"/>
                    <a:pt x="0" y="355"/>
                  </a:cubicBezTo>
                  <a:lnTo>
                    <a:pt x="2" y="355"/>
                  </a:lnTo>
                  <a:cubicBezTo>
                    <a:pt x="2" y="452"/>
                    <a:pt x="42" y="540"/>
                    <a:pt x="106" y="604"/>
                  </a:cubicBezTo>
                  <a:lnTo>
                    <a:pt x="104" y="606"/>
                  </a:lnTo>
                  <a:close/>
                  <a:moveTo>
                    <a:pt x="0" y="355"/>
                  </a:moveTo>
                  <a:lnTo>
                    <a:pt x="0" y="355"/>
                  </a:lnTo>
                  <a:lnTo>
                    <a:pt x="2" y="355"/>
                  </a:lnTo>
                  <a:lnTo>
                    <a:pt x="0" y="355"/>
                  </a:lnTo>
                  <a:close/>
                </a:path>
              </a:pathLst>
            </a:custGeom>
            <a:noFill/>
            <a:ln w="9525">
              <a:solidFill>
                <a:srgbClr val="00CCFF"/>
              </a:solidFill>
              <a:rou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1046" name="Freeform 13"/>
            <p:cNvSpPr>
              <a:spLocks noEditPoints="1"/>
            </p:cNvSpPr>
            <p:nvPr/>
          </p:nvSpPr>
          <p:spPr bwMode="auto">
            <a:xfrm>
              <a:off x="2171" y="533"/>
              <a:ext cx="1033" cy="406"/>
            </a:xfrm>
            <a:custGeom>
              <a:avLst/>
              <a:gdLst>
                <a:gd name="T0" fmla="*/ 52000691 w 170"/>
                <a:gd name="T1" fmla="*/ 4416763 h 70"/>
                <a:gd name="T2" fmla="*/ 31513793 w 170"/>
                <a:gd name="T3" fmla="*/ 4187101 h 70"/>
                <a:gd name="T4" fmla="*/ 31812196 w 170"/>
                <a:gd name="T5" fmla="*/ 1982741 h 70"/>
                <a:gd name="T6" fmla="*/ 33932203 w 170"/>
                <a:gd name="T7" fmla="*/ 229663 h 70"/>
                <a:gd name="T8" fmla="*/ 26626003 w 170"/>
                <a:gd name="T9" fmla="*/ 0 h 70"/>
                <a:gd name="T10" fmla="*/ 23858481 w 170"/>
                <a:gd name="T11" fmla="*/ 1561667 h 70"/>
                <a:gd name="T12" fmla="*/ 23858481 w 170"/>
                <a:gd name="T13" fmla="*/ 4646594 h 70"/>
                <a:gd name="T14" fmla="*/ 17720762 w 170"/>
                <a:gd name="T15" fmla="*/ 6392644 h 70"/>
                <a:gd name="T16" fmla="*/ 13437192 w 170"/>
                <a:gd name="T17" fmla="*/ 11040408 h 70"/>
                <a:gd name="T18" fmla="*/ 0 w 170"/>
                <a:gd name="T19" fmla="*/ 15457173 h 70"/>
                <a:gd name="T20" fmla="*/ 12831830 w 170"/>
                <a:gd name="T21" fmla="*/ 14997686 h 70"/>
                <a:gd name="T22" fmla="*/ 16510075 w 170"/>
                <a:gd name="T23" fmla="*/ 13704263 h 70"/>
                <a:gd name="T24" fmla="*/ 20793645 w 170"/>
                <a:gd name="T25" fmla="*/ 10166714 h 70"/>
                <a:gd name="T26" fmla="*/ 25067796 w 170"/>
                <a:gd name="T27" fmla="*/ 9707227 h 70"/>
                <a:gd name="T28" fmla="*/ 25374487 w 170"/>
                <a:gd name="T29" fmla="*/ 12602078 h 70"/>
                <a:gd name="T30" fmla="*/ 28142276 w 170"/>
                <a:gd name="T31" fmla="*/ 14577986 h 70"/>
                <a:gd name="T32" fmla="*/ 34279971 w 170"/>
                <a:gd name="T33" fmla="*/ 14577986 h 70"/>
                <a:gd name="T34" fmla="*/ 31812196 w 170"/>
                <a:gd name="T35" fmla="*/ 12142588 h 70"/>
                <a:gd name="T36" fmla="*/ 31513793 w 170"/>
                <a:gd name="T37" fmla="*/ 9057668 h 70"/>
                <a:gd name="T38" fmla="*/ 49233188 w 170"/>
                <a:gd name="T39" fmla="*/ 10580921 h 70"/>
                <a:gd name="T40" fmla="*/ 52000691 w 170"/>
                <a:gd name="T41" fmla="*/ 4416763 h 70"/>
                <a:gd name="T42" fmla="*/ 49531591 w 170"/>
                <a:gd name="T43" fmla="*/ 5290463 h 70"/>
                <a:gd name="T44" fmla="*/ 47716914 w 170"/>
                <a:gd name="T45" fmla="*/ 9477564 h 70"/>
                <a:gd name="T46" fmla="*/ 47121226 w 170"/>
                <a:gd name="T47" fmla="*/ 5979607 h 70"/>
                <a:gd name="T48" fmla="*/ 36699985 w 170"/>
                <a:gd name="T49" fmla="*/ 6392644 h 70"/>
                <a:gd name="T50" fmla="*/ 46814559 w 170"/>
                <a:gd name="T51" fmla="*/ 7501650 h 70"/>
                <a:gd name="T52" fmla="*/ 36998364 w 170"/>
                <a:gd name="T53" fmla="*/ 7081788 h 70"/>
                <a:gd name="T54" fmla="*/ 45861453 w 170"/>
                <a:gd name="T55" fmla="*/ 9287533 h 70"/>
                <a:gd name="T56" fmla="*/ 36699985 w 170"/>
                <a:gd name="T57" fmla="*/ 7725861 h 70"/>
                <a:gd name="T58" fmla="*/ 31812196 w 170"/>
                <a:gd name="T59" fmla="*/ 5979607 h 70"/>
                <a:gd name="T60" fmla="*/ 23858481 w 170"/>
                <a:gd name="T61" fmla="*/ 6392644 h 70"/>
                <a:gd name="T62" fmla="*/ 31206834 w 170"/>
                <a:gd name="T63" fmla="*/ 7081788 h 70"/>
                <a:gd name="T64" fmla="*/ 23858481 w 170"/>
                <a:gd name="T65" fmla="*/ 7725861 h 70"/>
                <a:gd name="T66" fmla="*/ 30908455 w 170"/>
                <a:gd name="T67" fmla="*/ 8375385 h 70"/>
                <a:gd name="T68" fmla="*/ 23858481 w 170"/>
                <a:gd name="T69" fmla="*/ 8185151 h 70"/>
                <a:gd name="T70" fmla="*/ 19882964 w 170"/>
                <a:gd name="T71" fmla="*/ 8834872 h 70"/>
                <a:gd name="T72" fmla="*/ 15300760 w 170"/>
                <a:gd name="T73" fmla="*/ 12602078 h 70"/>
                <a:gd name="T74" fmla="*/ 9163044 w 170"/>
                <a:gd name="T75" fmla="*/ 13474630 h 70"/>
                <a:gd name="T76" fmla="*/ 4283565 w 170"/>
                <a:gd name="T77" fmla="*/ 14577986 h 70"/>
                <a:gd name="T78" fmla="*/ 29956685 w 170"/>
                <a:gd name="T79" fmla="*/ 1102180 h 70"/>
                <a:gd name="T80" fmla="*/ 26932962 w 170"/>
                <a:gd name="T81" fmla="*/ 1102180 h 70"/>
                <a:gd name="T82" fmla="*/ 29351372 w 170"/>
                <a:gd name="T83" fmla="*/ 3957444 h 70"/>
                <a:gd name="T84" fmla="*/ 29044632 w 170"/>
                <a:gd name="T85" fmla="*/ 2205537 h 70"/>
                <a:gd name="T86" fmla="*/ 25673115 w 170"/>
                <a:gd name="T87" fmla="*/ 3767210 h 70"/>
                <a:gd name="T88" fmla="*/ 25673115 w 170"/>
                <a:gd name="T89" fmla="*/ 1982741 h 70"/>
                <a:gd name="T90" fmla="*/ 31206834 w 170"/>
                <a:gd name="T91" fmla="*/ 13895466 h 70"/>
                <a:gd name="T92" fmla="*/ 29649994 w 170"/>
                <a:gd name="T93" fmla="*/ 12602078 h 70"/>
                <a:gd name="T94" fmla="*/ 28746010 w 170"/>
                <a:gd name="T95" fmla="*/ 13895466 h 70"/>
                <a:gd name="T96" fmla="*/ 27536914 w 170"/>
                <a:gd name="T97" fmla="*/ 12792109 h 70"/>
                <a:gd name="T98" fmla="*/ 29649994 w 170"/>
                <a:gd name="T99" fmla="*/ 11499896 h 70"/>
                <a:gd name="T100" fmla="*/ 29351372 w 170"/>
                <a:gd name="T101" fmla="*/ 9287533 h 70"/>
                <a:gd name="T102" fmla="*/ 27536914 w 170"/>
                <a:gd name="T103" fmla="*/ 11499896 h 70"/>
                <a:gd name="T104" fmla="*/ 27230004 w 170"/>
                <a:gd name="T105" fmla="*/ 9477564 h 70"/>
                <a:gd name="T106" fmla="*/ 14091446 w 170"/>
                <a:gd name="T107" fmla="*/ 13021975 h 70"/>
                <a:gd name="T108" fmla="*/ 13138558 w 170"/>
                <a:gd name="T109" fmla="*/ 12602078 h 70"/>
                <a:gd name="T110" fmla="*/ 12534566 w 170"/>
                <a:gd name="T111" fmla="*/ 13244776 h 70"/>
                <a:gd name="T112" fmla="*/ 13437192 w 170"/>
                <a:gd name="T113" fmla="*/ 13895466 h 70"/>
                <a:gd name="T114" fmla="*/ 14091446 w 170"/>
                <a:gd name="T115" fmla="*/ 13021975 h 70"/>
                <a:gd name="T116" fmla="*/ 4580838 w 170"/>
                <a:gd name="T117" fmla="*/ 14577986 h 70"/>
                <a:gd name="T118" fmla="*/ 8856359 w 170"/>
                <a:gd name="T119" fmla="*/ 14125331 h 70"/>
                <a:gd name="T120" fmla="*/ 15300760 w 170"/>
                <a:gd name="T121" fmla="*/ 12602078 h 70"/>
                <a:gd name="T122" fmla="*/ 20486965 w 170"/>
                <a:gd name="T123" fmla="*/ 7272022 h 70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0"/>
                <a:gd name="T187" fmla="*/ 0 h 70"/>
                <a:gd name="T188" fmla="*/ 170 w 170"/>
                <a:gd name="T189" fmla="*/ 70 h 70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0" h="70">
                  <a:moveTo>
                    <a:pt x="170" y="20"/>
                  </a:moveTo>
                  <a:lnTo>
                    <a:pt x="103" y="19"/>
                  </a:lnTo>
                  <a:lnTo>
                    <a:pt x="104" y="9"/>
                  </a:lnTo>
                  <a:lnTo>
                    <a:pt x="111" y="1"/>
                  </a:lnTo>
                  <a:lnTo>
                    <a:pt x="87" y="0"/>
                  </a:lnTo>
                  <a:lnTo>
                    <a:pt x="78" y="7"/>
                  </a:lnTo>
                  <a:lnTo>
                    <a:pt x="78" y="21"/>
                  </a:lnTo>
                  <a:cubicBezTo>
                    <a:pt x="78" y="21"/>
                    <a:pt x="63" y="22"/>
                    <a:pt x="58" y="29"/>
                  </a:cubicBezTo>
                  <a:cubicBezTo>
                    <a:pt x="52" y="36"/>
                    <a:pt x="49" y="48"/>
                    <a:pt x="44" y="50"/>
                  </a:cubicBezTo>
                  <a:cubicBezTo>
                    <a:pt x="39" y="53"/>
                    <a:pt x="0" y="70"/>
                    <a:pt x="0" y="70"/>
                  </a:cubicBezTo>
                  <a:lnTo>
                    <a:pt x="42" y="68"/>
                  </a:lnTo>
                  <a:cubicBezTo>
                    <a:pt x="47" y="67"/>
                    <a:pt x="52" y="65"/>
                    <a:pt x="54" y="62"/>
                  </a:cubicBezTo>
                  <a:cubicBezTo>
                    <a:pt x="58" y="57"/>
                    <a:pt x="65" y="47"/>
                    <a:pt x="68" y="46"/>
                  </a:cubicBezTo>
                  <a:cubicBezTo>
                    <a:pt x="72" y="45"/>
                    <a:pt x="82" y="44"/>
                    <a:pt x="82" y="44"/>
                  </a:cubicBezTo>
                  <a:lnTo>
                    <a:pt x="83" y="57"/>
                  </a:lnTo>
                  <a:lnTo>
                    <a:pt x="92" y="66"/>
                  </a:lnTo>
                  <a:lnTo>
                    <a:pt x="112" y="66"/>
                  </a:lnTo>
                  <a:lnTo>
                    <a:pt x="104" y="55"/>
                  </a:lnTo>
                  <a:lnTo>
                    <a:pt x="103" y="41"/>
                  </a:lnTo>
                  <a:lnTo>
                    <a:pt x="161" y="48"/>
                  </a:lnTo>
                  <a:lnTo>
                    <a:pt x="170" y="20"/>
                  </a:lnTo>
                  <a:close/>
                  <a:moveTo>
                    <a:pt x="162" y="24"/>
                  </a:moveTo>
                  <a:lnTo>
                    <a:pt x="156" y="43"/>
                  </a:lnTo>
                  <a:moveTo>
                    <a:pt x="154" y="27"/>
                  </a:moveTo>
                  <a:lnTo>
                    <a:pt x="120" y="29"/>
                  </a:lnTo>
                  <a:moveTo>
                    <a:pt x="153" y="34"/>
                  </a:moveTo>
                  <a:lnTo>
                    <a:pt x="121" y="32"/>
                  </a:lnTo>
                  <a:moveTo>
                    <a:pt x="150" y="42"/>
                  </a:moveTo>
                  <a:lnTo>
                    <a:pt x="120" y="35"/>
                  </a:lnTo>
                  <a:moveTo>
                    <a:pt x="104" y="27"/>
                  </a:moveTo>
                  <a:lnTo>
                    <a:pt x="78" y="29"/>
                  </a:lnTo>
                  <a:moveTo>
                    <a:pt x="102" y="32"/>
                  </a:moveTo>
                  <a:lnTo>
                    <a:pt x="78" y="35"/>
                  </a:lnTo>
                  <a:moveTo>
                    <a:pt x="101" y="38"/>
                  </a:moveTo>
                  <a:lnTo>
                    <a:pt x="78" y="37"/>
                  </a:lnTo>
                  <a:moveTo>
                    <a:pt x="65" y="40"/>
                  </a:moveTo>
                  <a:lnTo>
                    <a:pt x="50" y="57"/>
                  </a:lnTo>
                  <a:moveTo>
                    <a:pt x="30" y="61"/>
                  </a:moveTo>
                  <a:lnTo>
                    <a:pt x="14" y="66"/>
                  </a:lnTo>
                  <a:moveTo>
                    <a:pt x="98" y="5"/>
                  </a:moveTo>
                  <a:lnTo>
                    <a:pt x="88" y="5"/>
                  </a:lnTo>
                  <a:moveTo>
                    <a:pt x="96" y="18"/>
                  </a:moveTo>
                  <a:lnTo>
                    <a:pt x="95" y="10"/>
                  </a:lnTo>
                  <a:moveTo>
                    <a:pt x="84" y="17"/>
                  </a:moveTo>
                  <a:lnTo>
                    <a:pt x="84" y="9"/>
                  </a:lnTo>
                  <a:moveTo>
                    <a:pt x="102" y="63"/>
                  </a:moveTo>
                  <a:lnTo>
                    <a:pt x="97" y="57"/>
                  </a:lnTo>
                  <a:moveTo>
                    <a:pt x="94" y="63"/>
                  </a:moveTo>
                  <a:lnTo>
                    <a:pt x="90" y="58"/>
                  </a:lnTo>
                  <a:moveTo>
                    <a:pt x="97" y="52"/>
                  </a:moveTo>
                  <a:lnTo>
                    <a:pt x="96" y="42"/>
                  </a:lnTo>
                  <a:moveTo>
                    <a:pt x="90" y="52"/>
                  </a:moveTo>
                  <a:lnTo>
                    <a:pt x="89" y="43"/>
                  </a:lnTo>
                  <a:moveTo>
                    <a:pt x="46" y="59"/>
                  </a:moveTo>
                  <a:cubicBezTo>
                    <a:pt x="46" y="58"/>
                    <a:pt x="45" y="57"/>
                    <a:pt x="43" y="57"/>
                  </a:cubicBezTo>
                  <a:cubicBezTo>
                    <a:pt x="42" y="57"/>
                    <a:pt x="41" y="59"/>
                    <a:pt x="41" y="60"/>
                  </a:cubicBezTo>
                  <a:cubicBezTo>
                    <a:pt x="41" y="62"/>
                    <a:pt x="42" y="63"/>
                    <a:pt x="44" y="63"/>
                  </a:cubicBezTo>
                  <a:cubicBezTo>
                    <a:pt x="45" y="62"/>
                    <a:pt x="47" y="61"/>
                    <a:pt x="46" y="59"/>
                  </a:cubicBezTo>
                  <a:close/>
                  <a:moveTo>
                    <a:pt x="15" y="66"/>
                  </a:moveTo>
                  <a:lnTo>
                    <a:pt x="29" y="64"/>
                  </a:lnTo>
                  <a:moveTo>
                    <a:pt x="50" y="57"/>
                  </a:moveTo>
                  <a:lnTo>
                    <a:pt x="67" y="33"/>
                  </a:lnTo>
                </a:path>
              </a:pathLst>
            </a:custGeom>
            <a:noFill/>
            <a:ln w="9525">
              <a:solidFill>
                <a:srgbClr val="00CCFF"/>
              </a:solidFill>
              <a:rou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1047" name="Freeform 14"/>
            <p:cNvSpPr>
              <a:spLocks noEditPoints="1"/>
            </p:cNvSpPr>
            <p:nvPr/>
          </p:nvSpPr>
          <p:spPr bwMode="auto">
            <a:xfrm>
              <a:off x="2171" y="533"/>
              <a:ext cx="1033" cy="406"/>
            </a:xfrm>
            <a:custGeom>
              <a:avLst/>
              <a:gdLst>
                <a:gd name="T0" fmla="*/ 52000691 w 170"/>
                <a:gd name="T1" fmla="*/ 4416763 h 70"/>
                <a:gd name="T2" fmla="*/ 31513793 w 170"/>
                <a:gd name="T3" fmla="*/ 4187101 h 70"/>
                <a:gd name="T4" fmla="*/ 31812196 w 170"/>
                <a:gd name="T5" fmla="*/ 1982741 h 70"/>
                <a:gd name="T6" fmla="*/ 33932203 w 170"/>
                <a:gd name="T7" fmla="*/ 229663 h 70"/>
                <a:gd name="T8" fmla="*/ 26626003 w 170"/>
                <a:gd name="T9" fmla="*/ 0 h 70"/>
                <a:gd name="T10" fmla="*/ 23858481 w 170"/>
                <a:gd name="T11" fmla="*/ 1561667 h 70"/>
                <a:gd name="T12" fmla="*/ 23858481 w 170"/>
                <a:gd name="T13" fmla="*/ 4646594 h 70"/>
                <a:gd name="T14" fmla="*/ 17720762 w 170"/>
                <a:gd name="T15" fmla="*/ 6392644 h 70"/>
                <a:gd name="T16" fmla="*/ 13437192 w 170"/>
                <a:gd name="T17" fmla="*/ 11040408 h 70"/>
                <a:gd name="T18" fmla="*/ 0 w 170"/>
                <a:gd name="T19" fmla="*/ 15457173 h 70"/>
                <a:gd name="T20" fmla="*/ 12831830 w 170"/>
                <a:gd name="T21" fmla="*/ 14997686 h 70"/>
                <a:gd name="T22" fmla="*/ 16510075 w 170"/>
                <a:gd name="T23" fmla="*/ 13704263 h 70"/>
                <a:gd name="T24" fmla="*/ 20793645 w 170"/>
                <a:gd name="T25" fmla="*/ 10166714 h 70"/>
                <a:gd name="T26" fmla="*/ 25067796 w 170"/>
                <a:gd name="T27" fmla="*/ 9707227 h 70"/>
                <a:gd name="T28" fmla="*/ 25374487 w 170"/>
                <a:gd name="T29" fmla="*/ 12602078 h 70"/>
                <a:gd name="T30" fmla="*/ 28142276 w 170"/>
                <a:gd name="T31" fmla="*/ 14577986 h 70"/>
                <a:gd name="T32" fmla="*/ 34279971 w 170"/>
                <a:gd name="T33" fmla="*/ 14577986 h 70"/>
                <a:gd name="T34" fmla="*/ 31812196 w 170"/>
                <a:gd name="T35" fmla="*/ 12142588 h 70"/>
                <a:gd name="T36" fmla="*/ 31513793 w 170"/>
                <a:gd name="T37" fmla="*/ 9057668 h 70"/>
                <a:gd name="T38" fmla="*/ 49233188 w 170"/>
                <a:gd name="T39" fmla="*/ 10580921 h 70"/>
                <a:gd name="T40" fmla="*/ 52000691 w 170"/>
                <a:gd name="T41" fmla="*/ 4416763 h 70"/>
                <a:gd name="T42" fmla="*/ 49531591 w 170"/>
                <a:gd name="T43" fmla="*/ 5290463 h 70"/>
                <a:gd name="T44" fmla="*/ 47716914 w 170"/>
                <a:gd name="T45" fmla="*/ 9477564 h 70"/>
                <a:gd name="T46" fmla="*/ 47121226 w 170"/>
                <a:gd name="T47" fmla="*/ 5979607 h 70"/>
                <a:gd name="T48" fmla="*/ 36699985 w 170"/>
                <a:gd name="T49" fmla="*/ 6392644 h 70"/>
                <a:gd name="T50" fmla="*/ 46814559 w 170"/>
                <a:gd name="T51" fmla="*/ 7501650 h 70"/>
                <a:gd name="T52" fmla="*/ 36998364 w 170"/>
                <a:gd name="T53" fmla="*/ 7081788 h 70"/>
                <a:gd name="T54" fmla="*/ 45861453 w 170"/>
                <a:gd name="T55" fmla="*/ 9287533 h 70"/>
                <a:gd name="T56" fmla="*/ 36699985 w 170"/>
                <a:gd name="T57" fmla="*/ 7725861 h 70"/>
                <a:gd name="T58" fmla="*/ 31812196 w 170"/>
                <a:gd name="T59" fmla="*/ 5979607 h 70"/>
                <a:gd name="T60" fmla="*/ 23858481 w 170"/>
                <a:gd name="T61" fmla="*/ 6392644 h 70"/>
                <a:gd name="T62" fmla="*/ 31206834 w 170"/>
                <a:gd name="T63" fmla="*/ 7081788 h 70"/>
                <a:gd name="T64" fmla="*/ 23858481 w 170"/>
                <a:gd name="T65" fmla="*/ 7725861 h 70"/>
                <a:gd name="T66" fmla="*/ 30908455 w 170"/>
                <a:gd name="T67" fmla="*/ 8375385 h 70"/>
                <a:gd name="T68" fmla="*/ 23858481 w 170"/>
                <a:gd name="T69" fmla="*/ 8185151 h 70"/>
                <a:gd name="T70" fmla="*/ 19882964 w 170"/>
                <a:gd name="T71" fmla="*/ 8834872 h 70"/>
                <a:gd name="T72" fmla="*/ 15300760 w 170"/>
                <a:gd name="T73" fmla="*/ 12602078 h 70"/>
                <a:gd name="T74" fmla="*/ 9163044 w 170"/>
                <a:gd name="T75" fmla="*/ 13474630 h 70"/>
                <a:gd name="T76" fmla="*/ 4283565 w 170"/>
                <a:gd name="T77" fmla="*/ 14577986 h 70"/>
                <a:gd name="T78" fmla="*/ 29956685 w 170"/>
                <a:gd name="T79" fmla="*/ 1102180 h 70"/>
                <a:gd name="T80" fmla="*/ 26932962 w 170"/>
                <a:gd name="T81" fmla="*/ 1102180 h 70"/>
                <a:gd name="T82" fmla="*/ 29351372 w 170"/>
                <a:gd name="T83" fmla="*/ 3957444 h 70"/>
                <a:gd name="T84" fmla="*/ 29044632 w 170"/>
                <a:gd name="T85" fmla="*/ 2205537 h 70"/>
                <a:gd name="T86" fmla="*/ 25673115 w 170"/>
                <a:gd name="T87" fmla="*/ 3767210 h 70"/>
                <a:gd name="T88" fmla="*/ 25673115 w 170"/>
                <a:gd name="T89" fmla="*/ 1982741 h 70"/>
                <a:gd name="T90" fmla="*/ 31206834 w 170"/>
                <a:gd name="T91" fmla="*/ 13895466 h 70"/>
                <a:gd name="T92" fmla="*/ 29649994 w 170"/>
                <a:gd name="T93" fmla="*/ 12602078 h 70"/>
                <a:gd name="T94" fmla="*/ 28746010 w 170"/>
                <a:gd name="T95" fmla="*/ 13895466 h 70"/>
                <a:gd name="T96" fmla="*/ 27536914 w 170"/>
                <a:gd name="T97" fmla="*/ 12792109 h 70"/>
                <a:gd name="T98" fmla="*/ 29649994 w 170"/>
                <a:gd name="T99" fmla="*/ 11499896 h 70"/>
                <a:gd name="T100" fmla="*/ 29351372 w 170"/>
                <a:gd name="T101" fmla="*/ 9287533 h 70"/>
                <a:gd name="T102" fmla="*/ 27536914 w 170"/>
                <a:gd name="T103" fmla="*/ 11499896 h 70"/>
                <a:gd name="T104" fmla="*/ 27230004 w 170"/>
                <a:gd name="T105" fmla="*/ 9477564 h 70"/>
                <a:gd name="T106" fmla="*/ 14091446 w 170"/>
                <a:gd name="T107" fmla="*/ 13021975 h 70"/>
                <a:gd name="T108" fmla="*/ 13138558 w 170"/>
                <a:gd name="T109" fmla="*/ 12602078 h 70"/>
                <a:gd name="T110" fmla="*/ 12534566 w 170"/>
                <a:gd name="T111" fmla="*/ 13244776 h 70"/>
                <a:gd name="T112" fmla="*/ 13437192 w 170"/>
                <a:gd name="T113" fmla="*/ 13895466 h 70"/>
                <a:gd name="T114" fmla="*/ 14091446 w 170"/>
                <a:gd name="T115" fmla="*/ 13021975 h 70"/>
                <a:gd name="T116" fmla="*/ 4580838 w 170"/>
                <a:gd name="T117" fmla="*/ 14577986 h 70"/>
                <a:gd name="T118" fmla="*/ 8856359 w 170"/>
                <a:gd name="T119" fmla="*/ 14125331 h 70"/>
                <a:gd name="T120" fmla="*/ 15300760 w 170"/>
                <a:gd name="T121" fmla="*/ 12602078 h 70"/>
                <a:gd name="T122" fmla="*/ 20486965 w 170"/>
                <a:gd name="T123" fmla="*/ 7272022 h 70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0"/>
                <a:gd name="T187" fmla="*/ 0 h 70"/>
                <a:gd name="T188" fmla="*/ 170 w 170"/>
                <a:gd name="T189" fmla="*/ 70 h 70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0" h="70">
                  <a:moveTo>
                    <a:pt x="170" y="20"/>
                  </a:moveTo>
                  <a:lnTo>
                    <a:pt x="103" y="19"/>
                  </a:lnTo>
                  <a:lnTo>
                    <a:pt x="104" y="9"/>
                  </a:lnTo>
                  <a:lnTo>
                    <a:pt x="111" y="1"/>
                  </a:lnTo>
                  <a:lnTo>
                    <a:pt x="87" y="0"/>
                  </a:lnTo>
                  <a:lnTo>
                    <a:pt x="78" y="7"/>
                  </a:lnTo>
                  <a:lnTo>
                    <a:pt x="78" y="21"/>
                  </a:lnTo>
                  <a:cubicBezTo>
                    <a:pt x="78" y="21"/>
                    <a:pt x="63" y="22"/>
                    <a:pt x="58" y="29"/>
                  </a:cubicBezTo>
                  <a:cubicBezTo>
                    <a:pt x="52" y="36"/>
                    <a:pt x="49" y="48"/>
                    <a:pt x="44" y="50"/>
                  </a:cubicBezTo>
                  <a:cubicBezTo>
                    <a:pt x="39" y="53"/>
                    <a:pt x="0" y="70"/>
                    <a:pt x="0" y="70"/>
                  </a:cubicBezTo>
                  <a:lnTo>
                    <a:pt x="42" y="68"/>
                  </a:lnTo>
                  <a:cubicBezTo>
                    <a:pt x="47" y="67"/>
                    <a:pt x="52" y="65"/>
                    <a:pt x="54" y="62"/>
                  </a:cubicBezTo>
                  <a:cubicBezTo>
                    <a:pt x="58" y="57"/>
                    <a:pt x="65" y="47"/>
                    <a:pt x="68" y="46"/>
                  </a:cubicBezTo>
                  <a:cubicBezTo>
                    <a:pt x="72" y="45"/>
                    <a:pt x="82" y="44"/>
                    <a:pt x="82" y="44"/>
                  </a:cubicBezTo>
                  <a:lnTo>
                    <a:pt x="83" y="57"/>
                  </a:lnTo>
                  <a:lnTo>
                    <a:pt x="92" y="66"/>
                  </a:lnTo>
                  <a:lnTo>
                    <a:pt x="112" y="66"/>
                  </a:lnTo>
                  <a:lnTo>
                    <a:pt x="104" y="55"/>
                  </a:lnTo>
                  <a:lnTo>
                    <a:pt x="103" y="41"/>
                  </a:lnTo>
                  <a:lnTo>
                    <a:pt x="161" y="48"/>
                  </a:lnTo>
                  <a:lnTo>
                    <a:pt x="170" y="20"/>
                  </a:lnTo>
                  <a:close/>
                  <a:moveTo>
                    <a:pt x="162" y="24"/>
                  </a:moveTo>
                  <a:lnTo>
                    <a:pt x="156" y="43"/>
                  </a:lnTo>
                  <a:moveTo>
                    <a:pt x="154" y="27"/>
                  </a:moveTo>
                  <a:lnTo>
                    <a:pt x="120" y="29"/>
                  </a:lnTo>
                  <a:moveTo>
                    <a:pt x="153" y="34"/>
                  </a:moveTo>
                  <a:lnTo>
                    <a:pt x="121" y="32"/>
                  </a:lnTo>
                  <a:moveTo>
                    <a:pt x="150" y="42"/>
                  </a:moveTo>
                  <a:lnTo>
                    <a:pt x="120" y="35"/>
                  </a:lnTo>
                  <a:moveTo>
                    <a:pt x="104" y="27"/>
                  </a:moveTo>
                  <a:lnTo>
                    <a:pt x="78" y="29"/>
                  </a:lnTo>
                  <a:moveTo>
                    <a:pt x="102" y="32"/>
                  </a:moveTo>
                  <a:lnTo>
                    <a:pt x="78" y="35"/>
                  </a:lnTo>
                  <a:moveTo>
                    <a:pt x="101" y="38"/>
                  </a:moveTo>
                  <a:lnTo>
                    <a:pt x="78" y="37"/>
                  </a:lnTo>
                  <a:moveTo>
                    <a:pt x="65" y="40"/>
                  </a:moveTo>
                  <a:lnTo>
                    <a:pt x="50" y="57"/>
                  </a:lnTo>
                  <a:moveTo>
                    <a:pt x="30" y="61"/>
                  </a:moveTo>
                  <a:lnTo>
                    <a:pt x="14" y="66"/>
                  </a:lnTo>
                  <a:moveTo>
                    <a:pt x="98" y="5"/>
                  </a:moveTo>
                  <a:lnTo>
                    <a:pt x="88" y="5"/>
                  </a:lnTo>
                  <a:moveTo>
                    <a:pt x="96" y="18"/>
                  </a:moveTo>
                  <a:lnTo>
                    <a:pt x="95" y="10"/>
                  </a:lnTo>
                  <a:moveTo>
                    <a:pt x="84" y="17"/>
                  </a:moveTo>
                  <a:lnTo>
                    <a:pt x="84" y="9"/>
                  </a:lnTo>
                  <a:moveTo>
                    <a:pt x="102" y="63"/>
                  </a:moveTo>
                  <a:lnTo>
                    <a:pt x="97" y="57"/>
                  </a:lnTo>
                  <a:moveTo>
                    <a:pt x="94" y="63"/>
                  </a:moveTo>
                  <a:lnTo>
                    <a:pt x="90" y="58"/>
                  </a:lnTo>
                  <a:moveTo>
                    <a:pt x="97" y="52"/>
                  </a:moveTo>
                  <a:lnTo>
                    <a:pt x="96" y="42"/>
                  </a:lnTo>
                  <a:moveTo>
                    <a:pt x="90" y="52"/>
                  </a:moveTo>
                  <a:lnTo>
                    <a:pt x="89" y="43"/>
                  </a:lnTo>
                  <a:moveTo>
                    <a:pt x="46" y="59"/>
                  </a:moveTo>
                  <a:cubicBezTo>
                    <a:pt x="46" y="58"/>
                    <a:pt x="45" y="57"/>
                    <a:pt x="43" y="57"/>
                  </a:cubicBezTo>
                  <a:cubicBezTo>
                    <a:pt x="42" y="57"/>
                    <a:pt x="41" y="59"/>
                    <a:pt x="41" y="60"/>
                  </a:cubicBezTo>
                  <a:cubicBezTo>
                    <a:pt x="41" y="62"/>
                    <a:pt x="42" y="63"/>
                    <a:pt x="44" y="63"/>
                  </a:cubicBezTo>
                  <a:cubicBezTo>
                    <a:pt x="45" y="62"/>
                    <a:pt x="47" y="61"/>
                    <a:pt x="46" y="59"/>
                  </a:cubicBezTo>
                  <a:close/>
                  <a:moveTo>
                    <a:pt x="15" y="66"/>
                  </a:moveTo>
                  <a:lnTo>
                    <a:pt x="29" y="64"/>
                  </a:lnTo>
                  <a:moveTo>
                    <a:pt x="50" y="57"/>
                  </a:moveTo>
                  <a:lnTo>
                    <a:pt x="67" y="33"/>
                  </a:lnTo>
                </a:path>
              </a:pathLst>
            </a:custGeom>
            <a:noFill/>
            <a:ln w="0">
              <a:solidFill>
                <a:srgbClr val="00CCFF"/>
              </a:solidFill>
              <a:rou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1048" name="Freeform 15"/>
            <p:cNvSpPr>
              <a:spLocks noEditPoints="1"/>
            </p:cNvSpPr>
            <p:nvPr/>
          </p:nvSpPr>
          <p:spPr bwMode="auto">
            <a:xfrm>
              <a:off x="1525" y="672"/>
              <a:ext cx="718" cy="819"/>
            </a:xfrm>
            <a:custGeom>
              <a:avLst/>
              <a:gdLst>
                <a:gd name="T0" fmla="*/ 33647260 w 118"/>
                <a:gd name="T1" fmla="*/ 0 h 141"/>
                <a:gd name="T2" fmla="*/ 16698844 w 118"/>
                <a:gd name="T3" fmla="*/ 8720566 h 141"/>
                <a:gd name="T4" fmla="*/ 14822236 w 118"/>
                <a:gd name="T5" fmla="*/ 6684231 h 141"/>
                <a:gd name="T6" fmla="*/ 15122543 w 118"/>
                <a:gd name="T7" fmla="*/ 4456422 h 141"/>
                <a:gd name="T8" fmla="*/ 9291097 w 118"/>
                <a:gd name="T9" fmla="*/ 7371691 h 141"/>
                <a:gd name="T10" fmla="*/ 8015096 w 118"/>
                <a:gd name="T11" fmla="*/ 9600474 h 141"/>
                <a:gd name="T12" fmla="*/ 10509896 w 118"/>
                <a:gd name="T13" fmla="*/ 12251602 h 141"/>
                <a:gd name="T14" fmla="*/ 7106078 w 118"/>
                <a:gd name="T15" fmla="*/ 16516719 h 141"/>
                <a:gd name="T16" fmla="*/ 7714795 w 118"/>
                <a:gd name="T17" fmla="*/ 22083117 h 141"/>
                <a:gd name="T18" fmla="*/ 0 w 118"/>
                <a:gd name="T19" fmla="*/ 31452549 h 141"/>
                <a:gd name="T20" fmla="*/ 10201484 w 118"/>
                <a:gd name="T21" fmla="*/ 25422876 h 141"/>
                <a:gd name="T22" fmla="*/ 12027364 w 118"/>
                <a:gd name="T23" fmla="*/ 22737643 h 141"/>
                <a:gd name="T24" fmla="*/ 12635857 w 118"/>
                <a:gd name="T25" fmla="*/ 18282239 h 141"/>
                <a:gd name="T26" fmla="*/ 15731260 w 118"/>
                <a:gd name="T27" fmla="*/ 16053456 h 141"/>
                <a:gd name="T28" fmla="*/ 18524766 w 118"/>
                <a:gd name="T29" fmla="*/ 18050212 h 141"/>
                <a:gd name="T30" fmla="*/ 22228623 w 118"/>
                <a:gd name="T31" fmla="*/ 18513487 h 141"/>
                <a:gd name="T32" fmla="*/ 27507680 w 118"/>
                <a:gd name="T33" fmla="*/ 16053456 h 141"/>
                <a:gd name="T34" fmla="*/ 23446047 w 118"/>
                <a:gd name="T35" fmla="*/ 14942463 h 141"/>
                <a:gd name="T36" fmla="*/ 20709786 w 118"/>
                <a:gd name="T37" fmla="*/ 12714865 h 141"/>
                <a:gd name="T38" fmla="*/ 36440985 w 118"/>
                <a:gd name="T39" fmla="*/ 6452982 h 141"/>
                <a:gd name="T40" fmla="*/ 33647260 w 118"/>
                <a:gd name="T41" fmla="*/ 0 h 141"/>
                <a:gd name="T42" fmla="*/ 32128435 w 118"/>
                <a:gd name="T43" fmla="*/ 1765520 h 141"/>
                <a:gd name="T44" fmla="*/ 34255978 w 118"/>
                <a:gd name="T45" fmla="*/ 6029663 h 141"/>
                <a:gd name="T46" fmla="*/ 30861908 w 118"/>
                <a:gd name="T47" fmla="*/ 3338587 h 141"/>
                <a:gd name="T48" fmla="*/ 22537035 w 118"/>
                <a:gd name="T49" fmla="*/ 8258447 h 141"/>
                <a:gd name="T50" fmla="*/ 31820012 w 118"/>
                <a:gd name="T51" fmla="*/ 4913012 h 141"/>
                <a:gd name="T52" fmla="*/ 23446047 w 118"/>
                <a:gd name="T53" fmla="*/ 8720566 h 141"/>
                <a:gd name="T54" fmla="*/ 32428729 w 118"/>
                <a:gd name="T55" fmla="*/ 6684231 h 141"/>
                <a:gd name="T56" fmla="*/ 23805144 w 118"/>
                <a:gd name="T57" fmla="*/ 9369429 h 141"/>
                <a:gd name="T58" fmla="*/ 18216355 w 118"/>
                <a:gd name="T59" fmla="*/ 10023966 h 141"/>
                <a:gd name="T60" fmla="*/ 12027364 w 118"/>
                <a:gd name="T61" fmla="*/ 13825812 h 141"/>
                <a:gd name="T62" fmla="*/ 18524766 w 118"/>
                <a:gd name="T63" fmla="*/ 11365993 h 141"/>
                <a:gd name="T64" fmla="*/ 12994951 w 118"/>
                <a:gd name="T65" fmla="*/ 14942463 h 141"/>
                <a:gd name="T66" fmla="*/ 19433523 w 118"/>
                <a:gd name="T67" fmla="*/ 12482641 h 141"/>
                <a:gd name="T68" fmla="*/ 13603669 w 118"/>
                <a:gd name="T69" fmla="*/ 15167844 h 141"/>
                <a:gd name="T70" fmla="*/ 11118346 w 118"/>
                <a:gd name="T71" fmla="*/ 17395651 h 141"/>
                <a:gd name="T72" fmla="*/ 10201484 w 118"/>
                <a:gd name="T73" fmla="*/ 22546381 h 141"/>
                <a:gd name="T74" fmla="*/ 5888872 w 118"/>
                <a:gd name="T75" fmla="*/ 25885163 h 141"/>
                <a:gd name="T76" fmla="*/ 3093813 w 118"/>
                <a:gd name="T77" fmla="*/ 28768321 h 141"/>
                <a:gd name="T78" fmla="*/ 12635857 w 118"/>
                <a:gd name="T79" fmla="*/ 6684231 h 141"/>
                <a:gd name="T80" fmla="*/ 10201484 w 118"/>
                <a:gd name="T81" fmla="*/ 8027402 h 141"/>
                <a:gd name="T82" fmla="*/ 14822236 w 118"/>
                <a:gd name="T83" fmla="*/ 9369429 h 141"/>
                <a:gd name="T84" fmla="*/ 12994951 w 118"/>
                <a:gd name="T85" fmla="*/ 8027402 h 141"/>
                <a:gd name="T86" fmla="*/ 11727064 w 118"/>
                <a:gd name="T87" fmla="*/ 10942500 h 141"/>
                <a:gd name="T88" fmla="*/ 10201484 w 118"/>
                <a:gd name="T89" fmla="*/ 9369429 h 141"/>
                <a:gd name="T90" fmla="*/ 24105231 w 118"/>
                <a:gd name="T91" fmla="*/ 16747968 h 141"/>
                <a:gd name="T92" fmla="*/ 21928548 w 118"/>
                <a:gd name="T93" fmla="*/ 16284693 h 141"/>
                <a:gd name="T94" fmla="*/ 22228623 w 118"/>
                <a:gd name="T95" fmla="*/ 17858949 h 141"/>
                <a:gd name="T96" fmla="*/ 20401375 w 118"/>
                <a:gd name="T97" fmla="*/ 17395651 h 141"/>
                <a:gd name="T98" fmla="*/ 21010080 w 118"/>
                <a:gd name="T99" fmla="*/ 15399093 h 141"/>
                <a:gd name="T100" fmla="*/ 19133472 w 118"/>
                <a:gd name="T101" fmla="*/ 13825812 h 141"/>
                <a:gd name="T102" fmla="*/ 19433523 w 118"/>
                <a:gd name="T103" fmla="*/ 16284693 h 141"/>
                <a:gd name="T104" fmla="*/ 17607856 w 118"/>
                <a:gd name="T105" fmla="*/ 14942463 h 141"/>
                <a:gd name="T106" fmla="*/ 9901178 w 118"/>
                <a:gd name="T107" fmla="*/ 23426288 h 141"/>
                <a:gd name="T108" fmla="*/ 8624958 w 118"/>
                <a:gd name="T109" fmla="*/ 23426288 h 141"/>
                <a:gd name="T110" fmla="*/ 8324876 w 118"/>
                <a:gd name="T111" fmla="*/ 24311900 h 141"/>
                <a:gd name="T112" fmla="*/ 9591397 w 118"/>
                <a:gd name="T113" fmla="*/ 24311900 h 141"/>
                <a:gd name="T114" fmla="*/ 9901178 w 118"/>
                <a:gd name="T115" fmla="*/ 23426288 h 141"/>
                <a:gd name="T116" fmla="*/ 3093813 w 118"/>
                <a:gd name="T117" fmla="*/ 28768321 h 141"/>
                <a:gd name="T118" fmla="*/ 6497591 w 118"/>
                <a:gd name="T119" fmla="*/ 26539527 h 141"/>
                <a:gd name="T120" fmla="*/ 10201484 w 118"/>
                <a:gd name="T121" fmla="*/ 22315341 h 141"/>
                <a:gd name="T122" fmla="*/ 9901178 w 118"/>
                <a:gd name="T123" fmla="*/ 15822405 h 14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18"/>
                <a:gd name="T187" fmla="*/ 0 h 141"/>
                <a:gd name="T188" fmla="*/ 118 w 118"/>
                <a:gd name="T189" fmla="*/ 141 h 14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18" h="141">
                  <a:moveTo>
                    <a:pt x="109" y="0"/>
                  </a:moveTo>
                  <a:lnTo>
                    <a:pt x="54" y="39"/>
                  </a:lnTo>
                  <a:lnTo>
                    <a:pt x="48" y="30"/>
                  </a:lnTo>
                  <a:lnTo>
                    <a:pt x="49" y="20"/>
                  </a:lnTo>
                  <a:lnTo>
                    <a:pt x="30" y="33"/>
                  </a:lnTo>
                  <a:lnTo>
                    <a:pt x="26" y="43"/>
                  </a:lnTo>
                  <a:lnTo>
                    <a:pt x="34" y="55"/>
                  </a:lnTo>
                  <a:cubicBezTo>
                    <a:pt x="34" y="55"/>
                    <a:pt x="24" y="65"/>
                    <a:pt x="23" y="74"/>
                  </a:cubicBezTo>
                  <a:cubicBezTo>
                    <a:pt x="22" y="83"/>
                    <a:pt x="27" y="94"/>
                    <a:pt x="25" y="99"/>
                  </a:cubicBezTo>
                  <a:cubicBezTo>
                    <a:pt x="22" y="104"/>
                    <a:pt x="0" y="141"/>
                    <a:pt x="0" y="141"/>
                  </a:cubicBezTo>
                  <a:lnTo>
                    <a:pt x="33" y="114"/>
                  </a:lnTo>
                  <a:cubicBezTo>
                    <a:pt x="37" y="110"/>
                    <a:pt x="39" y="106"/>
                    <a:pt x="39" y="102"/>
                  </a:cubicBezTo>
                  <a:cubicBezTo>
                    <a:pt x="40" y="96"/>
                    <a:pt x="39" y="84"/>
                    <a:pt x="41" y="82"/>
                  </a:cubicBezTo>
                  <a:cubicBezTo>
                    <a:pt x="44" y="78"/>
                    <a:pt x="51" y="72"/>
                    <a:pt x="51" y="72"/>
                  </a:cubicBezTo>
                  <a:lnTo>
                    <a:pt x="60" y="81"/>
                  </a:lnTo>
                  <a:lnTo>
                    <a:pt x="72" y="83"/>
                  </a:lnTo>
                  <a:lnTo>
                    <a:pt x="89" y="72"/>
                  </a:lnTo>
                  <a:lnTo>
                    <a:pt x="76" y="67"/>
                  </a:lnTo>
                  <a:lnTo>
                    <a:pt x="67" y="57"/>
                  </a:lnTo>
                  <a:lnTo>
                    <a:pt x="118" y="29"/>
                  </a:lnTo>
                  <a:lnTo>
                    <a:pt x="109" y="0"/>
                  </a:lnTo>
                  <a:close/>
                  <a:moveTo>
                    <a:pt x="104" y="8"/>
                  </a:moveTo>
                  <a:lnTo>
                    <a:pt x="111" y="27"/>
                  </a:lnTo>
                  <a:moveTo>
                    <a:pt x="100" y="15"/>
                  </a:moveTo>
                  <a:lnTo>
                    <a:pt x="73" y="37"/>
                  </a:lnTo>
                  <a:moveTo>
                    <a:pt x="103" y="22"/>
                  </a:moveTo>
                  <a:lnTo>
                    <a:pt x="76" y="39"/>
                  </a:lnTo>
                  <a:moveTo>
                    <a:pt x="105" y="30"/>
                  </a:moveTo>
                  <a:lnTo>
                    <a:pt x="77" y="42"/>
                  </a:lnTo>
                  <a:moveTo>
                    <a:pt x="59" y="45"/>
                  </a:moveTo>
                  <a:lnTo>
                    <a:pt x="39" y="62"/>
                  </a:lnTo>
                  <a:moveTo>
                    <a:pt x="60" y="51"/>
                  </a:moveTo>
                  <a:lnTo>
                    <a:pt x="42" y="67"/>
                  </a:lnTo>
                  <a:moveTo>
                    <a:pt x="63" y="56"/>
                  </a:moveTo>
                  <a:lnTo>
                    <a:pt x="44" y="68"/>
                  </a:lnTo>
                  <a:moveTo>
                    <a:pt x="36" y="78"/>
                  </a:moveTo>
                  <a:lnTo>
                    <a:pt x="33" y="101"/>
                  </a:lnTo>
                  <a:moveTo>
                    <a:pt x="19" y="116"/>
                  </a:moveTo>
                  <a:lnTo>
                    <a:pt x="10" y="129"/>
                  </a:lnTo>
                  <a:moveTo>
                    <a:pt x="41" y="30"/>
                  </a:moveTo>
                  <a:lnTo>
                    <a:pt x="33" y="36"/>
                  </a:lnTo>
                  <a:moveTo>
                    <a:pt x="48" y="42"/>
                  </a:moveTo>
                  <a:lnTo>
                    <a:pt x="42" y="36"/>
                  </a:lnTo>
                  <a:moveTo>
                    <a:pt x="38" y="49"/>
                  </a:moveTo>
                  <a:lnTo>
                    <a:pt x="33" y="42"/>
                  </a:lnTo>
                  <a:moveTo>
                    <a:pt x="78" y="75"/>
                  </a:moveTo>
                  <a:lnTo>
                    <a:pt x="71" y="73"/>
                  </a:lnTo>
                  <a:moveTo>
                    <a:pt x="72" y="80"/>
                  </a:moveTo>
                  <a:lnTo>
                    <a:pt x="66" y="78"/>
                  </a:lnTo>
                  <a:moveTo>
                    <a:pt x="68" y="69"/>
                  </a:moveTo>
                  <a:lnTo>
                    <a:pt x="62" y="62"/>
                  </a:lnTo>
                  <a:moveTo>
                    <a:pt x="63" y="73"/>
                  </a:moveTo>
                  <a:lnTo>
                    <a:pt x="57" y="67"/>
                  </a:lnTo>
                  <a:moveTo>
                    <a:pt x="32" y="105"/>
                  </a:moveTo>
                  <a:cubicBezTo>
                    <a:pt x="31" y="104"/>
                    <a:pt x="29" y="104"/>
                    <a:pt x="28" y="105"/>
                  </a:cubicBezTo>
                  <a:cubicBezTo>
                    <a:pt x="27" y="106"/>
                    <a:pt x="26" y="108"/>
                    <a:pt x="27" y="109"/>
                  </a:cubicBezTo>
                  <a:cubicBezTo>
                    <a:pt x="29" y="110"/>
                    <a:pt x="30" y="110"/>
                    <a:pt x="31" y="109"/>
                  </a:cubicBezTo>
                  <a:cubicBezTo>
                    <a:pt x="33" y="108"/>
                    <a:pt x="33" y="106"/>
                    <a:pt x="32" y="105"/>
                  </a:cubicBezTo>
                  <a:close/>
                  <a:moveTo>
                    <a:pt x="10" y="129"/>
                  </a:moveTo>
                  <a:lnTo>
                    <a:pt x="21" y="119"/>
                  </a:lnTo>
                  <a:moveTo>
                    <a:pt x="33" y="100"/>
                  </a:moveTo>
                  <a:lnTo>
                    <a:pt x="32" y="71"/>
                  </a:lnTo>
                </a:path>
              </a:pathLst>
            </a:custGeom>
            <a:noFill/>
            <a:ln w="9525">
              <a:solidFill>
                <a:srgbClr val="00CCFF"/>
              </a:solidFill>
              <a:rou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1049" name="Freeform 16"/>
            <p:cNvSpPr>
              <a:spLocks noEditPoints="1"/>
            </p:cNvSpPr>
            <p:nvPr/>
          </p:nvSpPr>
          <p:spPr bwMode="auto">
            <a:xfrm>
              <a:off x="1525" y="672"/>
              <a:ext cx="718" cy="819"/>
            </a:xfrm>
            <a:custGeom>
              <a:avLst/>
              <a:gdLst>
                <a:gd name="T0" fmla="*/ 33647260 w 118"/>
                <a:gd name="T1" fmla="*/ 0 h 141"/>
                <a:gd name="T2" fmla="*/ 16698844 w 118"/>
                <a:gd name="T3" fmla="*/ 8720566 h 141"/>
                <a:gd name="T4" fmla="*/ 14822236 w 118"/>
                <a:gd name="T5" fmla="*/ 6684231 h 141"/>
                <a:gd name="T6" fmla="*/ 15122543 w 118"/>
                <a:gd name="T7" fmla="*/ 4456422 h 141"/>
                <a:gd name="T8" fmla="*/ 9291097 w 118"/>
                <a:gd name="T9" fmla="*/ 7371691 h 141"/>
                <a:gd name="T10" fmla="*/ 8015096 w 118"/>
                <a:gd name="T11" fmla="*/ 9600474 h 141"/>
                <a:gd name="T12" fmla="*/ 10509896 w 118"/>
                <a:gd name="T13" fmla="*/ 12251602 h 141"/>
                <a:gd name="T14" fmla="*/ 7106078 w 118"/>
                <a:gd name="T15" fmla="*/ 16516719 h 141"/>
                <a:gd name="T16" fmla="*/ 7714795 w 118"/>
                <a:gd name="T17" fmla="*/ 22083117 h 141"/>
                <a:gd name="T18" fmla="*/ 0 w 118"/>
                <a:gd name="T19" fmla="*/ 31452549 h 141"/>
                <a:gd name="T20" fmla="*/ 10201484 w 118"/>
                <a:gd name="T21" fmla="*/ 25422876 h 141"/>
                <a:gd name="T22" fmla="*/ 12027364 w 118"/>
                <a:gd name="T23" fmla="*/ 22737643 h 141"/>
                <a:gd name="T24" fmla="*/ 12635857 w 118"/>
                <a:gd name="T25" fmla="*/ 18282239 h 141"/>
                <a:gd name="T26" fmla="*/ 15731260 w 118"/>
                <a:gd name="T27" fmla="*/ 16053456 h 141"/>
                <a:gd name="T28" fmla="*/ 18524766 w 118"/>
                <a:gd name="T29" fmla="*/ 18050212 h 141"/>
                <a:gd name="T30" fmla="*/ 22228623 w 118"/>
                <a:gd name="T31" fmla="*/ 18513487 h 141"/>
                <a:gd name="T32" fmla="*/ 27507680 w 118"/>
                <a:gd name="T33" fmla="*/ 16053456 h 141"/>
                <a:gd name="T34" fmla="*/ 23446047 w 118"/>
                <a:gd name="T35" fmla="*/ 14942463 h 141"/>
                <a:gd name="T36" fmla="*/ 20709786 w 118"/>
                <a:gd name="T37" fmla="*/ 12714865 h 141"/>
                <a:gd name="T38" fmla="*/ 36440985 w 118"/>
                <a:gd name="T39" fmla="*/ 6452982 h 141"/>
                <a:gd name="T40" fmla="*/ 33647260 w 118"/>
                <a:gd name="T41" fmla="*/ 0 h 141"/>
                <a:gd name="T42" fmla="*/ 32128435 w 118"/>
                <a:gd name="T43" fmla="*/ 1765520 h 141"/>
                <a:gd name="T44" fmla="*/ 34255978 w 118"/>
                <a:gd name="T45" fmla="*/ 6029663 h 141"/>
                <a:gd name="T46" fmla="*/ 30861908 w 118"/>
                <a:gd name="T47" fmla="*/ 3338587 h 141"/>
                <a:gd name="T48" fmla="*/ 22537035 w 118"/>
                <a:gd name="T49" fmla="*/ 8258447 h 141"/>
                <a:gd name="T50" fmla="*/ 31820012 w 118"/>
                <a:gd name="T51" fmla="*/ 4913012 h 141"/>
                <a:gd name="T52" fmla="*/ 23446047 w 118"/>
                <a:gd name="T53" fmla="*/ 8720566 h 141"/>
                <a:gd name="T54" fmla="*/ 32428729 w 118"/>
                <a:gd name="T55" fmla="*/ 6684231 h 141"/>
                <a:gd name="T56" fmla="*/ 23805144 w 118"/>
                <a:gd name="T57" fmla="*/ 9369429 h 141"/>
                <a:gd name="T58" fmla="*/ 18216355 w 118"/>
                <a:gd name="T59" fmla="*/ 10023966 h 141"/>
                <a:gd name="T60" fmla="*/ 12027364 w 118"/>
                <a:gd name="T61" fmla="*/ 13825812 h 141"/>
                <a:gd name="T62" fmla="*/ 18524766 w 118"/>
                <a:gd name="T63" fmla="*/ 11365993 h 141"/>
                <a:gd name="T64" fmla="*/ 12994951 w 118"/>
                <a:gd name="T65" fmla="*/ 14942463 h 141"/>
                <a:gd name="T66" fmla="*/ 19433523 w 118"/>
                <a:gd name="T67" fmla="*/ 12482641 h 141"/>
                <a:gd name="T68" fmla="*/ 13603669 w 118"/>
                <a:gd name="T69" fmla="*/ 15167844 h 141"/>
                <a:gd name="T70" fmla="*/ 11118346 w 118"/>
                <a:gd name="T71" fmla="*/ 17395651 h 141"/>
                <a:gd name="T72" fmla="*/ 10201484 w 118"/>
                <a:gd name="T73" fmla="*/ 22546381 h 141"/>
                <a:gd name="T74" fmla="*/ 5888872 w 118"/>
                <a:gd name="T75" fmla="*/ 25885163 h 141"/>
                <a:gd name="T76" fmla="*/ 3093813 w 118"/>
                <a:gd name="T77" fmla="*/ 28768321 h 141"/>
                <a:gd name="T78" fmla="*/ 12635857 w 118"/>
                <a:gd name="T79" fmla="*/ 6684231 h 141"/>
                <a:gd name="T80" fmla="*/ 10201484 w 118"/>
                <a:gd name="T81" fmla="*/ 8027402 h 141"/>
                <a:gd name="T82" fmla="*/ 14822236 w 118"/>
                <a:gd name="T83" fmla="*/ 9369429 h 141"/>
                <a:gd name="T84" fmla="*/ 12994951 w 118"/>
                <a:gd name="T85" fmla="*/ 8027402 h 141"/>
                <a:gd name="T86" fmla="*/ 11727064 w 118"/>
                <a:gd name="T87" fmla="*/ 10942500 h 141"/>
                <a:gd name="T88" fmla="*/ 10201484 w 118"/>
                <a:gd name="T89" fmla="*/ 9369429 h 141"/>
                <a:gd name="T90" fmla="*/ 24105231 w 118"/>
                <a:gd name="T91" fmla="*/ 16747968 h 141"/>
                <a:gd name="T92" fmla="*/ 21928548 w 118"/>
                <a:gd name="T93" fmla="*/ 16284693 h 141"/>
                <a:gd name="T94" fmla="*/ 22228623 w 118"/>
                <a:gd name="T95" fmla="*/ 17858949 h 141"/>
                <a:gd name="T96" fmla="*/ 20401375 w 118"/>
                <a:gd name="T97" fmla="*/ 17395651 h 141"/>
                <a:gd name="T98" fmla="*/ 21010080 w 118"/>
                <a:gd name="T99" fmla="*/ 15399093 h 141"/>
                <a:gd name="T100" fmla="*/ 19133472 w 118"/>
                <a:gd name="T101" fmla="*/ 13825812 h 141"/>
                <a:gd name="T102" fmla="*/ 19433523 w 118"/>
                <a:gd name="T103" fmla="*/ 16284693 h 141"/>
                <a:gd name="T104" fmla="*/ 17607856 w 118"/>
                <a:gd name="T105" fmla="*/ 14942463 h 141"/>
                <a:gd name="T106" fmla="*/ 9901178 w 118"/>
                <a:gd name="T107" fmla="*/ 23426288 h 141"/>
                <a:gd name="T108" fmla="*/ 8624958 w 118"/>
                <a:gd name="T109" fmla="*/ 23426288 h 141"/>
                <a:gd name="T110" fmla="*/ 8324876 w 118"/>
                <a:gd name="T111" fmla="*/ 24311900 h 141"/>
                <a:gd name="T112" fmla="*/ 9591397 w 118"/>
                <a:gd name="T113" fmla="*/ 24311900 h 141"/>
                <a:gd name="T114" fmla="*/ 9901178 w 118"/>
                <a:gd name="T115" fmla="*/ 23426288 h 141"/>
                <a:gd name="T116" fmla="*/ 3093813 w 118"/>
                <a:gd name="T117" fmla="*/ 28768321 h 141"/>
                <a:gd name="T118" fmla="*/ 6497591 w 118"/>
                <a:gd name="T119" fmla="*/ 26539527 h 141"/>
                <a:gd name="T120" fmla="*/ 10201484 w 118"/>
                <a:gd name="T121" fmla="*/ 22315341 h 141"/>
                <a:gd name="T122" fmla="*/ 9901178 w 118"/>
                <a:gd name="T123" fmla="*/ 15822405 h 14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18"/>
                <a:gd name="T187" fmla="*/ 0 h 141"/>
                <a:gd name="T188" fmla="*/ 118 w 118"/>
                <a:gd name="T189" fmla="*/ 141 h 14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18" h="141">
                  <a:moveTo>
                    <a:pt x="109" y="0"/>
                  </a:moveTo>
                  <a:lnTo>
                    <a:pt x="54" y="39"/>
                  </a:lnTo>
                  <a:lnTo>
                    <a:pt x="48" y="30"/>
                  </a:lnTo>
                  <a:lnTo>
                    <a:pt x="49" y="20"/>
                  </a:lnTo>
                  <a:lnTo>
                    <a:pt x="30" y="33"/>
                  </a:lnTo>
                  <a:lnTo>
                    <a:pt x="26" y="43"/>
                  </a:lnTo>
                  <a:lnTo>
                    <a:pt x="34" y="55"/>
                  </a:lnTo>
                  <a:cubicBezTo>
                    <a:pt x="34" y="55"/>
                    <a:pt x="24" y="65"/>
                    <a:pt x="23" y="74"/>
                  </a:cubicBezTo>
                  <a:cubicBezTo>
                    <a:pt x="22" y="83"/>
                    <a:pt x="27" y="94"/>
                    <a:pt x="25" y="99"/>
                  </a:cubicBezTo>
                  <a:cubicBezTo>
                    <a:pt x="22" y="104"/>
                    <a:pt x="0" y="141"/>
                    <a:pt x="0" y="141"/>
                  </a:cubicBezTo>
                  <a:lnTo>
                    <a:pt x="33" y="114"/>
                  </a:lnTo>
                  <a:cubicBezTo>
                    <a:pt x="37" y="110"/>
                    <a:pt x="39" y="106"/>
                    <a:pt x="39" y="102"/>
                  </a:cubicBezTo>
                  <a:cubicBezTo>
                    <a:pt x="40" y="96"/>
                    <a:pt x="39" y="84"/>
                    <a:pt x="41" y="82"/>
                  </a:cubicBezTo>
                  <a:cubicBezTo>
                    <a:pt x="44" y="78"/>
                    <a:pt x="51" y="72"/>
                    <a:pt x="51" y="72"/>
                  </a:cubicBezTo>
                  <a:lnTo>
                    <a:pt x="60" y="81"/>
                  </a:lnTo>
                  <a:lnTo>
                    <a:pt x="72" y="83"/>
                  </a:lnTo>
                  <a:lnTo>
                    <a:pt x="89" y="72"/>
                  </a:lnTo>
                  <a:lnTo>
                    <a:pt x="76" y="67"/>
                  </a:lnTo>
                  <a:lnTo>
                    <a:pt x="67" y="57"/>
                  </a:lnTo>
                  <a:lnTo>
                    <a:pt x="118" y="29"/>
                  </a:lnTo>
                  <a:lnTo>
                    <a:pt x="109" y="0"/>
                  </a:lnTo>
                  <a:close/>
                  <a:moveTo>
                    <a:pt x="104" y="8"/>
                  </a:moveTo>
                  <a:lnTo>
                    <a:pt x="111" y="27"/>
                  </a:lnTo>
                  <a:moveTo>
                    <a:pt x="100" y="15"/>
                  </a:moveTo>
                  <a:lnTo>
                    <a:pt x="73" y="37"/>
                  </a:lnTo>
                  <a:moveTo>
                    <a:pt x="103" y="22"/>
                  </a:moveTo>
                  <a:lnTo>
                    <a:pt x="76" y="39"/>
                  </a:lnTo>
                  <a:moveTo>
                    <a:pt x="105" y="30"/>
                  </a:moveTo>
                  <a:lnTo>
                    <a:pt x="77" y="42"/>
                  </a:lnTo>
                  <a:moveTo>
                    <a:pt x="59" y="45"/>
                  </a:moveTo>
                  <a:lnTo>
                    <a:pt x="39" y="62"/>
                  </a:lnTo>
                  <a:moveTo>
                    <a:pt x="60" y="51"/>
                  </a:moveTo>
                  <a:lnTo>
                    <a:pt x="42" y="67"/>
                  </a:lnTo>
                  <a:moveTo>
                    <a:pt x="63" y="56"/>
                  </a:moveTo>
                  <a:lnTo>
                    <a:pt x="44" y="68"/>
                  </a:lnTo>
                  <a:moveTo>
                    <a:pt x="36" y="78"/>
                  </a:moveTo>
                  <a:lnTo>
                    <a:pt x="33" y="101"/>
                  </a:lnTo>
                  <a:moveTo>
                    <a:pt x="19" y="116"/>
                  </a:moveTo>
                  <a:lnTo>
                    <a:pt x="10" y="129"/>
                  </a:lnTo>
                  <a:moveTo>
                    <a:pt x="41" y="30"/>
                  </a:moveTo>
                  <a:lnTo>
                    <a:pt x="33" y="36"/>
                  </a:lnTo>
                  <a:moveTo>
                    <a:pt x="48" y="42"/>
                  </a:moveTo>
                  <a:lnTo>
                    <a:pt x="42" y="36"/>
                  </a:lnTo>
                  <a:moveTo>
                    <a:pt x="38" y="49"/>
                  </a:moveTo>
                  <a:lnTo>
                    <a:pt x="33" y="42"/>
                  </a:lnTo>
                  <a:moveTo>
                    <a:pt x="78" y="75"/>
                  </a:moveTo>
                  <a:lnTo>
                    <a:pt x="71" y="73"/>
                  </a:lnTo>
                  <a:moveTo>
                    <a:pt x="72" y="80"/>
                  </a:moveTo>
                  <a:lnTo>
                    <a:pt x="66" y="78"/>
                  </a:lnTo>
                  <a:moveTo>
                    <a:pt x="68" y="69"/>
                  </a:moveTo>
                  <a:lnTo>
                    <a:pt x="62" y="62"/>
                  </a:lnTo>
                  <a:moveTo>
                    <a:pt x="63" y="73"/>
                  </a:moveTo>
                  <a:lnTo>
                    <a:pt x="57" y="67"/>
                  </a:lnTo>
                  <a:moveTo>
                    <a:pt x="32" y="105"/>
                  </a:moveTo>
                  <a:cubicBezTo>
                    <a:pt x="31" y="104"/>
                    <a:pt x="29" y="104"/>
                    <a:pt x="28" y="105"/>
                  </a:cubicBezTo>
                  <a:cubicBezTo>
                    <a:pt x="27" y="106"/>
                    <a:pt x="26" y="108"/>
                    <a:pt x="27" y="109"/>
                  </a:cubicBezTo>
                  <a:cubicBezTo>
                    <a:pt x="29" y="110"/>
                    <a:pt x="30" y="110"/>
                    <a:pt x="31" y="109"/>
                  </a:cubicBezTo>
                  <a:cubicBezTo>
                    <a:pt x="33" y="108"/>
                    <a:pt x="33" y="106"/>
                    <a:pt x="32" y="105"/>
                  </a:cubicBezTo>
                  <a:close/>
                  <a:moveTo>
                    <a:pt x="10" y="129"/>
                  </a:moveTo>
                  <a:lnTo>
                    <a:pt x="21" y="119"/>
                  </a:lnTo>
                  <a:moveTo>
                    <a:pt x="33" y="100"/>
                  </a:moveTo>
                  <a:lnTo>
                    <a:pt x="32" y="71"/>
                  </a:lnTo>
                </a:path>
              </a:pathLst>
            </a:custGeom>
            <a:noFill/>
            <a:ln w="0">
              <a:solidFill>
                <a:srgbClr val="00CCFF"/>
              </a:solidFill>
              <a:rou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1050" name="Freeform 17"/>
            <p:cNvSpPr>
              <a:spLocks noEditPoints="1"/>
            </p:cNvSpPr>
            <p:nvPr/>
          </p:nvSpPr>
          <p:spPr bwMode="auto">
            <a:xfrm>
              <a:off x="1106" y="1264"/>
              <a:ext cx="432" cy="1035"/>
            </a:xfrm>
            <a:custGeom>
              <a:avLst/>
              <a:gdLst>
                <a:gd name="T0" fmla="*/ 13901651 w 71"/>
                <a:gd name="T1" fmla="*/ 0 h 178"/>
                <a:gd name="T2" fmla="*/ 7105001 w 71"/>
                <a:gd name="T3" fmla="*/ 14143450 h 178"/>
                <a:gd name="T4" fmla="*/ 4011582 w 71"/>
                <a:gd name="T5" fmla="*/ 13486261 h 178"/>
                <a:gd name="T6" fmla="*/ 2484791 w 71"/>
                <a:gd name="T7" fmla="*/ 11478882 h 178"/>
                <a:gd name="T8" fmla="*/ 0 w 71"/>
                <a:gd name="T9" fmla="*/ 16383980 h 178"/>
                <a:gd name="T10" fmla="*/ 917014 w 71"/>
                <a:gd name="T11" fmla="*/ 18663259 h 178"/>
                <a:gd name="T12" fmla="*/ 5228653 w 71"/>
                <a:gd name="T13" fmla="*/ 20020109 h 178"/>
                <a:gd name="T14" fmla="*/ 5887964 w 71"/>
                <a:gd name="T15" fmla="*/ 24731991 h 178"/>
                <a:gd name="T16" fmla="*/ 10808237 w 71"/>
                <a:gd name="T17" fmla="*/ 29218563 h 178"/>
                <a:gd name="T18" fmla="*/ 12333653 w 71"/>
                <a:gd name="T19" fmla="*/ 39999143 h 178"/>
                <a:gd name="T20" fmla="*/ 15727355 w 71"/>
                <a:gd name="T21" fmla="*/ 30800717 h 178"/>
                <a:gd name="T22" fmla="*/ 15118722 w 71"/>
                <a:gd name="T23" fmla="*/ 27862853 h 178"/>
                <a:gd name="T24" fmla="*/ 11725251 w 71"/>
                <a:gd name="T25" fmla="*/ 23808417 h 178"/>
                <a:gd name="T26" fmla="*/ 12333653 w 71"/>
                <a:gd name="T27" fmla="*/ 20677298 h 178"/>
                <a:gd name="T28" fmla="*/ 16337132 w 71"/>
                <a:gd name="T29" fmla="*/ 21142630 h 178"/>
                <a:gd name="T30" fmla="*/ 19738942 w 71"/>
                <a:gd name="T31" fmla="*/ 20020109 h 178"/>
                <a:gd name="T32" fmla="*/ 21923705 w 71"/>
                <a:gd name="T33" fmla="*/ 15500335 h 178"/>
                <a:gd name="T34" fmla="*/ 17603512 w 71"/>
                <a:gd name="T35" fmla="*/ 16617134 h 178"/>
                <a:gd name="T36" fmla="*/ 13601636 w 71"/>
                <a:gd name="T37" fmla="*/ 15958758 h 178"/>
                <a:gd name="T38" fmla="*/ 21306931 w 71"/>
                <a:gd name="T39" fmla="*/ 4061352 h 178"/>
                <a:gd name="T40" fmla="*/ 13901651 w 71"/>
                <a:gd name="T41" fmla="*/ 0 h 178"/>
                <a:gd name="T42" fmla="*/ 14210038 w 71"/>
                <a:gd name="T43" fmla="*/ 2007179 h 178"/>
                <a:gd name="T44" fmla="*/ 19130528 w 71"/>
                <a:gd name="T45" fmla="*/ 4713029 h 178"/>
                <a:gd name="T46" fmla="*/ 14210038 w 71"/>
                <a:gd name="T47" fmla="*/ 4061352 h 178"/>
                <a:gd name="T48" fmla="*/ 11416864 w 71"/>
                <a:gd name="T49" fmla="*/ 11245733 h 178"/>
                <a:gd name="T50" fmla="*/ 16037068 w 71"/>
                <a:gd name="T51" fmla="*/ 4713029 h 178"/>
                <a:gd name="T52" fmla="*/ 12333653 w 71"/>
                <a:gd name="T53" fmla="*/ 11478882 h 178"/>
                <a:gd name="T54" fmla="*/ 18213508 w 71"/>
                <a:gd name="T55" fmla="*/ 6068728 h 178"/>
                <a:gd name="T56" fmla="*/ 13293249 w 71"/>
                <a:gd name="T57" fmla="*/ 11904109 h 178"/>
                <a:gd name="T58" fmla="*/ 9281440 w 71"/>
                <a:gd name="T59" fmla="*/ 14841924 h 178"/>
                <a:gd name="T60" fmla="*/ 7713670 w 71"/>
                <a:gd name="T61" fmla="*/ 20445331 h 178"/>
                <a:gd name="T62" fmla="*/ 10808237 w 71"/>
                <a:gd name="T63" fmla="*/ 15500335 h 178"/>
                <a:gd name="T64" fmla="*/ 9281440 w 71"/>
                <a:gd name="T65" fmla="*/ 20910662 h 178"/>
                <a:gd name="T66" fmla="*/ 12633935 w 71"/>
                <a:gd name="T67" fmla="*/ 16190726 h 178"/>
                <a:gd name="T68" fmla="*/ 10198460 w 71"/>
                <a:gd name="T69" fmla="*/ 20910662 h 178"/>
                <a:gd name="T70" fmla="*/ 9890073 w 71"/>
                <a:gd name="T71" fmla="*/ 23808417 h 178"/>
                <a:gd name="T72" fmla="*/ 12992966 w 71"/>
                <a:gd name="T73" fmla="*/ 28328184 h 178"/>
                <a:gd name="T74" fmla="*/ 12333653 w 71"/>
                <a:gd name="T75" fmla="*/ 32814757 h 178"/>
                <a:gd name="T76" fmla="*/ 12333653 w 71"/>
                <a:gd name="T77" fmla="*/ 36636069 h 178"/>
                <a:gd name="T78" fmla="*/ 2484791 w 71"/>
                <a:gd name="T79" fmla="*/ 14376604 h 178"/>
                <a:gd name="T80" fmla="*/ 1525422 w 71"/>
                <a:gd name="T81" fmla="*/ 16617134 h 178"/>
                <a:gd name="T82" fmla="*/ 6188247 w 71"/>
                <a:gd name="T83" fmla="*/ 15732303 h 178"/>
                <a:gd name="T84" fmla="*/ 3401805 w 71"/>
                <a:gd name="T85" fmla="*/ 15500335 h 178"/>
                <a:gd name="T86" fmla="*/ 4620209 w 71"/>
                <a:gd name="T87" fmla="*/ 18204801 h 178"/>
                <a:gd name="T88" fmla="*/ 2484791 w 71"/>
                <a:gd name="T89" fmla="*/ 17739690 h 178"/>
                <a:gd name="T90" fmla="*/ 19738942 w 71"/>
                <a:gd name="T91" fmla="*/ 17739690 h 178"/>
                <a:gd name="T92" fmla="*/ 17603512 w 71"/>
                <a:gd name="T93" fmla="*/ 18204801 h 178"/>
                <a:gd name="T94" fmla="*/ 19130528 w 71"/>
                <a:gd name="T95" fmla="*/ 19321635 h 178"/>
                <a:gd name="T96" fmla="*/ 17303497 w 71"/>
                <a:gd name="T97" fmla="*/ 19786966 h 178"/>
                <a:gd name="T98" fmla="*/ 16037068 w 71"/>
                <a:gd name="T99" fmla="*/ 17739690 h 178"/>
                <a:gd name="T100" fmla="*/ 13293249 w 71"/>
                <a:gd name="T101" fmla="*/ 17314457 h 178"/>
                <a:gd name="T102" fmla="*/ 15727355 w 71"/>
                <a:gd name="T103" fmla="*/ 19321635 h 178"/>
                <a:gd name="T104" fmla="*/ 12992966 w 71"/>
                <a:gd name="T105" fmla="*/ 18863386 h 178"/>
                <a:gd name="T106" fmla="*/ 13601636 w 71"/>
                <a:gd name="T107" fmla="*/ 29218563 h 178"/>
                <a:gd name="T108" fmla="*/ 12633935 w 71"/>
                <a:gd name="T109" fmla="*/ 29683894 h 178"/>
                <a:gd name="T110" fmla="*/ 13293249 w 71"/>
                <a:gd name="T111" fmla="*/ 30567366 h 178"/>
                <a:gd name="T112" fmla="*/ 14210038 w 71"/>
                <a:gd name="T113" fmla="*/ 30109105 h 178"/>
                <a:gd name="T114" fmla="*/ 13601636 w 71"/>
                <a:gd name="T115" fmla="*/ 29218563 h 178"/>
                <a:gd name="T116" fmla="*/ 12633935 w 71"/>
                <a:gd name="T117" fmla="*/ 36404089 h 178"/>
                <a:gd name="T118" fmla="*/ 13293249 w 71"/>
                <a:gd name="T119" fmla="*/ 33273227 h 178"/>
                <a:gd name="T120" fmla="*/ 12992966 w 71"/>
                <a:gd name="T121" fmla="*/ 28328184 h 178"/>
                <a:gd name="T122" fmla="*/ 7713670 w 71"/>
                <a:gd name="T123" fmla="*/ 23149831 h 17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1"/>
                <a:gd name="T187" fmla="*/ 0 h 178"/>
                <a:gd name="T188" fmla="*/ 71 w 71"/>
                <a:gd name="T189" fmla="*/ 178 h 17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1" h="178">
                  <a:moveTo>
                    <a:pt x="45" y="0"/>
                  </a:moveTo>
                  <a:lnTo>
                    <a:pt x="23" y="63"/>
                  </a:lnTo>
                  <a:lnTo>
                    <a:pt x="13" y="60"/>
                  </a:lnTo>
                  <a:lnTo>
                    <a:pt x="8" y="51"/>
                  </a:lnTo>
                  <a:lnTo>
                    <a:pt x="0" y="73"/>
                  </a:lnTo>
                  <a:lnTo>
                    <a:pt x="3" y="83"/>
                  </a:lnTo>
                  <a:lnTo>
                    <a:pt x="17" y="89"/>
                  </a:lnTo>
                  <a:cubicBezTo>
                    <a:pt x="17" y="89"/>
                    <a:pt x="14" y="103"/>
                    <a:pt x="19" y="110"/>
                  </a:cubicBezTo>
                  <a:cubicBezTo>
                    <a:pt x="23" y="118"/>
                    <a:pt x="33" y="124"/>
                    <a:pt x="35" y="130"/>
                  </a:cubicBezTo>
                  <a:cubicBezTo>
                    <a:pt x="36" y="135"/>
                    <a:pt x="40" y="178"/>
                    <a:pt x="40" y="178"/>
                  </a:cubicBezTo>
                  <a:lnTo>
                    <a:pt x="51" y="137"/>
                  </a:lnTo>
                  <a:cubicBezTo>
                    <a:pt x="51" y="131"/>
                    <a:pt x="51" y="127"/>
                    <a:pt x="49" y="124"/>
                  </a:cubicBezTo>
                  <a:cubicBezTo>
                    <a:pt x="45" y="118"/>
                    <a:pt x="38" y="109"/>
                    <a:pt x="38" y="106"/>
                  </a:cubicBezTo>
                  <a:cubicBezTo>
                    <a:pt x="38" y="101"/>
                    <a:pt x="40" y="92"/>
                    <a:pt x="40" y="92"/>
                  </a:cubicBezTo>
                  <a:lnTo>
                    <a:pt x="53" y="94"/>
                  </a:lnTo>
                  <a:lnTo>
                    <a:pt x="64" y="89"/>
                  </a:lnTo>
                  <a:lnTo>
                    <a:pt x="71" y="69"/>
                  </a:lnTo>
                  <a:lnTo>
                    <a:pt x="57" y="74"/>
                  </a:lnTo>
                  <a:lnTo>
                    <a:pt x="44" y="71"/>
                  </a:lnTo>
                  <a:lnTo>
                    <a:pt x="69" y="18"/>
                  </a:lnTo>
                  <a:lnTo>
                    <a:pt x="45" y="0"/>
                  </a:lnTo>
                  <a:close/>
                  <a:moveTo>
                    <a:pt x="46" y="9"/>
                  </a:moveTo>
                  <a:lnTo>
                    <a:pt x="62" y="21"/>
                  </a:lnTo>
                  <a:moveTo>
                    <a:pt x="46" y="18"/>
                  </a:moveTo>
                  <a:lnTo>
                    <a:pt x="37" y="50"/>
                  </a:lnTo>
                  <a:moveTo>
                    <a:pt x="52" y="21"/>
                  </a:moveTo>
                  <a:lnTo>
                    <a:pt x="40" y="51"/>
                  </a:lnTo>
                  <a:moveTo>
                    <a:pt x="59" y="27"/>
                  </a:moveTo>
                  <a:lnTo>
                    <a:pt x="43" y="53"/>
                  </a:lnTo>
                  <a:moveTo>
                    <a:pt x="30" y="66"/>
                  </a:moveTo>
                  <a:lnTo>
                    <a:pt x="25" y="91"/>
                  </a:lnTo>
                  <a:moveTo>
                    <a:pt x="35" y="69"/>
                  </a:moveTo>
                  <a:lnTo>
                    <a:pt x="30" y="93"/>
                  </a:lnTo>
                  <a:moveTo>
                    <a:pt x="41" y="72"/>
                  </a:moveTo>
                  <a:lnTo>
                    <a:pt x="33" y="93"/>
                  </a:lnTo>
                  <a:moveTo>
                    <a:pt x="32" y="106"/>
                  </a:moveTo>
                  <a:lnTo>
                    <a:pt x="42" y="126"/>
                  </a:lnTo>
                  <a:moveTo>
                    <a:pt x="40" y="146"/>
                  </a:moveTo>
                  <a:lnTo>
                    <a:pt x="40" y="163"/>
                  </a:lnTo>
                  <a:moveTo>
                    <a:pt x="8" y="64"/>
                  </a:moveTo>
                  <a:lnTo>
                    <a:pt x="5" y="74"/>
                  </a:lnTo>
                  <a:moveTo>
                    <a:pt x="20" y="70"/>
                  </a:moveTo>
                  <a:lnTo>
                    <a:pt x="11" y="69"/>
                  </a:lnTo>
                  <a:moveTo>
                    <a:pt x="15" y="81"/>
                  </a:moveTo>
                  <a:lnTo>
                    <a:pt x="8" y="79"/>
                  </a:lnTo>
                  <a:moveTo>
                    <a:pt x="64" y="79"/>
                  </a:moveTo>
                  <a:lnTo>
                    <a:pt x="57" y="81"/>
                  </a:lnTo>
                  <a:moveTo>
                    <a:pt x="62" y="86"/>
                  </a:moveTo>
                  <a:lnTo>
                    <a:pt x="56" y="88"/>
                  </a:lnTo>
                  <a:moveTo>
                    <a:pt x="52" y="79"/>
                  </a:moveTo>
                  <a:lnTo>
                    <a:pt x="43" y="77"/>
                  </a:lnTo>
                  <a:moveTo>
                    <a:pt x="51" y="86"/>
                  </a:moveTo>
                  <a:lnTo>
                    <a:pt x="42" y="84"/>
                  </a:lnTo>
                  <a:moveTo>
                    <a:pt x="44" y="130"/>
                  </a:moveTo>
                  <a:cubicBezTo>
                    <a:pt x="42" y="130"/>
                    <a:pt x="41" y="131"/>
                    <a:pt x="41" y="132"/>
                  </a:cubicBezTo>
                  <a:cubicBezTo>
                    <a:pt x="40" y="134"/>
                    <a:pt x="41" y="135"/>
                    <a:pt x="43" y="136"/>
                  </a:cubicBezTo>
                  <a:cubicBezTo>
                    <a:pt x="44" y="136"/>
                    <a:pt x="46" y="135"/>
                    <a:pt x="46" y="134"/>
                  </a:cubicBezTo>
                  <a:cubicBezTo>
                    <a:pt x="46" y="132"/>
                    <a:pt x="45" y="131"/>
                    <a:pt x="44" y="130"/>
                  </a:cubicBezTo>
                  <a:close/>
                  <a:moveTo>
                    <a:pt x="41" y="162"/>
                  </a:moveTo>
                  <a:lnTo>
                    <a:pt x="43" y="148"/>
                  </a:lnTo>
                  <a:moveTo>
                    <a:pt x="42" y="126"/>
                  </a:moveTo>
                  <a:lnTo>
                    <a:pt x="25" y="103"/>
                  </a:lnTo>
                </a:path>
              </a:pathLst>
            </a:custGeom>
            <a:noFill/>
            <a:ln w="9525">
              <a:solidFill>
                <a:srgbClr val="00CCFF"/>
              </a:solidFill>
              <a:rou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1051" name="Freeform 18"/>
            <p:cNvSpPr>
              <a:spLocks noEditPoints="1"/>
            </p:cNvSpPr>
            <p:nvPr/>
          </p:nvSpPr>
          <p:spPr bwMode="auto">
            <a:xfrm>
              <a:off x="1099" y="1259"/>
              <a:ext cx="444" cy="1040"/>
            </a:xfrm>
            <a:custGeom>
              <a:avLst/>
              <a:gdLst>
                <a:gd name="T0" fmla="*/ 7391213 w 73"/>
                <a:gd name="T1" fmla="*/ 14539201 h 179"/>
                <a:gd name="T2" fmla="*/ 7391213 w 73"/>
                <a:gd name="T3" fmla="*/ 14307763 h 179"/>
                <a:gd name="T4" fmla="*/ 2479715 w 73"/>
                <a:gd name="T5" fmla="*/ 11619646 h 179"/>
                <a:gd name="T6" fmla="*/ 2789092 w 73"/>
                <a:gd name="T7" fmla="*/ 11619646 h 179"/>
                <a:gd name="T8" fmla="*/ 0 w 73"/>
                <a:gd name="T9" fmla="*/ 16538952 h 179"/>
                <a:gd name="T10" fmla="*/ 0 w 73"/>
                <a:gd name="T11" fmla="*/ 16538952 h 179"/>
                <a:gd name="T12" fmla="*/ 1514903 w 73"/>
                <a:gd name="T13" fmla="*/ 18770105 h 179"/>
                <a:gd name="T14" fmla="*/ 5517660 w 73"/>
                <a:gd name="T15" fmla="*/ 20120443 h 179"/>
                <a:gd name="T16" fmla="*/ 5517660 w 73"/>
                <a:gd name="T17" fmla="*/ 20120443 h 179"/>
                <a:gd name="T18" fmla="*/ 8606435 w 73"/>
                <a:gd name="T19" fmla="*/ 26813922 h 179"/>
                <a:gd name="T20" fmla="*/ 8298390 w 73"/>
                <a:gd name="T21" fmla="*/ 27038469 h 179"/>
                <a:gd name="T22" fmla="*/ 12601052 w 73"/>
                <a:gd name="T23" fmla="*/ 40001605 h 179"/>
                <a:gd name="T24" fmla="*/ 12301371 w 73"/>
                <a:gd name="T25" fmla="*/ 39777221 h 179"/>
                <a:gd name="T26" fmla="*/ 15997636 w 73"/>
                <a:gd name="T27" fmla="*/ 30852420 h 179"/>
                <a:gd name="T28" fmla="*/ 15082096 w 73"/>
                <a:gd name="T29" fmla="*/ 27926175 h 179"/>
                <a:gd name="T30" fmla="*/ 15389915 w 73"/>
                <a:gd name="T31" fmla="*/ 27693750 h 179"/>
                <a:gd name="T32" fmla="*/ 11693650 w 73"/>
                <a:gd name="T33" fmla="*/ 23927690 h 179"/>
                <a:gd name="T34" fmla="*/ 11993332 w 73"/>
                <a:gd name="T35" fmla="*/ 23927690 h 179"/>
                <a:gd name="T36" fmla="*/ 12601052 w 73"/>
                <a:gd name="T37" fmla="*/ 20577404 h 179"/>
                <a:gd name="T38" fmla="*/ 16605137 w 73"/>
                <a:gd name="T39" fmla="*/ 21232685 h 179"/>
                <a:gd name="T40" fmla="*/ 20300079 w 73"/>
                <a:gd name="T41" fmla="*/ 20120443 h 179"/>
                <a:gd name="T42" fmla="*/ 20300079 w 73"/>
                <a:gd name="T43" fmla="*/ 20120443 h 179"/>
                <a:gd name="T44" fmla="*/ 22173637 w 73"/>
                <a:gd name="T45" fmla="*/ 15889364 h 179"/>
                <a:gd name="T46" fmla="*/ 17869636 w 73"/>
                <a:gd name="T47" fmla="*/ 16770343 h 179"/>
                <a:gd name="T48" fmla="*/ 13874976 w 73"/>
                <a:gd name="T49" fmla="*/ 16306526 h 179"/>
                <a:gd name="T50" fmla="*/ 21565916 w 73"/>
                <a:gd name="T51" fmla="*/ 4231069 h 179"/>
                <a:gd name="T52" fmla="*/ 21565916 w 73"/>
                <a:gd name="T53" fmla="*/ 4038489 h 179"/>
                <a:gd name="T54" fmla="*/ 13874976 w 73"/>
                <a:gd name="T55" fmla="*/ 0 h 179"/>
                <a:gd name="T56" fmla="*/ 14174694 w 73"/>
                <a:gd name="T57" fmla="*/ 2462586 h 179"/>
                <a:gd name="T58" fmla="*/ 16605137 w 73"/>
                <a:gd name="T59" fmla="*/ 4926154 h 179"/>
                <a:gd name="T60" fmla="*/ 13567205 w 73"/>
                <a:gd name="T61" fmla="*/ 12076612 h 179"/>
                <a:gd name="T62" fmla="*/ 9870928 w 73"/>
                <a:gd name="T63" fmla="*/ 14963044 h 179"/>
                <a:gd name="T64" fmla="*/ 10478429 w 73"/>
                <a:gd name="T65" fmla="*/ 21000271 h 179"/>
                <a:gd name="T66" fmla="*/ 9870928 w 73"/>
                <a:gd name="T67" fmla="*/ 24119097 h 179"/>
                <a:gd name="T68" fmla="*/ 2789092 w 73"/>
                <a:gd name="T69" fmla="*/ 14539201 h 179"/>
                <a:gd name="T70" fmla="*/ 3994619 w 73"/>
                <a:gd name="T71" fmla="*/ 15425722 h 179"/>
                <a:gd name="T72" fmla="*/ 4910165 w 73"/>
                <a:gd name="T73" fmla="*/ 18537692 h 179"/>
                <a:gd name="T74" fmla="*/ 17869636 w 73"/>
                <a:gd name="T75" fmla="*/ 20120443 h 179"/>
                <a:gd name="T76" fmla="*/ 16297317 w 73"/>
                <a:gd name="T77" fmla="*/ 17889290 h 179"/>
                <a:gd name="T78" fmla="*/ 13874976 w 73"/>
                <a:gd name="T79" fmla="*/ 29502048 h 179"/>
                <a:gd name="T80" fmla="*/ 13874976 w 73"/>
                <a:gd name="T81" fmla="*/ 29269622 h 179"/>
                <a:gd name="T82" fmla="*/ 13567205 w 73"/>
                <a:gd name="T83" fmla="*/ 29502048 h 179"/>
                <a:gd name="T84" fmla="*/ 13567205 w 73"/>
                <a:gd name="T85" fmla="*/ 29045284 h 179"/>
                <a:gd name="T86" fmla="*/ 12908869 w 73"/>
                <a:gd name="T87" fmla="*/ 29964714 h 179"/>
                <a:gd name="T88" fmla="*/ 12908869 w 73"/>
                <a:gd name="T89" fmla="*/ 29733474 h 179"/>
                <a:gd name="T90" fmla="*/ 13267523 w 73"/>
                <a:gd name="T91" fmla="*/ 30157329 h 179"/>
                <a:gd name="T92" fmla="*/ 13567205 w 73"/>
                <a:gd name="T93" fmla="*/ 30621134 h 179"/>
                <a:gd name="T94" fmla="*/ 13567205 w 73"/>
                <a:gd name="T95" fmla="*/ 30388755 h 179"/>
                <a:gd name="T96" fmla="*/ 13567205 w 73"/>
                <a:gd name="T97" fmla="*/ 30852420 h 179"/>
                <a:gd name="T98" fmla="*/ 13567205 w 73"/>
                <a:gd name="T99" fmla="*/ 30388755 h 179"/>
                <a:gd name="T100" fmla="*/ 13567205 w 73"/>
                <a:gd name="T101" fmla="*/ 30852420 h 179"/>
                <a:gd name="T102" fmla="*/ 14174694 w 73"/>
                <a:gd name="T103" fmla="*/ 29964714 h 179"/>
                <a:gd name="T104" fmla="*/ 14782426 w 73"/>
                <a:gd name="T105" fmla="*/ 30157329 h 179"/>
                <a:gd name="T106" fmla="*/ 14174694 w 73"/>
                <a:gd name="T107" fmla="*/ 29733474 h 179"/>
                <a:gd name="T108" fmla="*/ 14174694 w 73"/>
                <a:gd name="T109" fmla="*/ 29733474 h 179"/>
                <a:gd name="T110" fmla="*/ 13874976 w 73"/>
                <a:gd name="T111" fmla="*/ 29269622 h 179"/>
                <a:gd name="T112" fmla="*/ 12601052 w 73"/>
                <a:gd name="T113" fmla="*/ 36426981 h 179"/>
                <a:gd name="T114" fmla="*/ 7998714 w 73"/>
                <a:gd name="T115" fmla="*/ 22999987 h 179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73"/>
                <a:gd name="T175" fmla="*/ 0 h 179"/>
                <a:gd name="T176" fmla="*/ 73 w 73"/>
                <a:gd name="T177" fmla="*/ 179 h 179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73" h="179">
                  <a:moveTo>
                    <a:pt x="46" y="1"/>
                  </a:moveTo>
                  <a:lnTo>
                    <a:pt x="25" y="65"/>
                  </a:lnTo>
                  <a:lnTo>
                    <a:pt x="23" y="64"/>
                  </a:lnTo>
                  <a:lnTo>
                    <a:pt x="45" y="1"/>
                  </a:lnTo>
                  <a:lnTo>
                    <a:pt x="46" y="1"/>
                  </a:lnTo>
                  <a:close/>
                  <a:moveTo>
                    <a:pt x="25" y="65"/>
                  </a:moveTo>
                  <a:lnTo>
                    <a:pt x="24" y="65"/>
                  </a:lnTo>
                  <a:lnTo>
                    <a:pt x="24" y="64"/>
                  </a:lnTo>
                  <a:lnTo>
                    <a:pt x="25" y="65"/>
                  </a:lnTo>
                  <a:close/>
                  <a:moveTo>
                    <a:pt x="24" y="65"/>
                  </a:moveTo>
                  <a:lnTo>
                    <a:pt x="14" y="62"/>
                  </a:lnTo>
                  <a:lnTo>
                    <a:pt x="14" y="60"/>
                  </a:lnTo>
                  <a:lnTo>
                    <a:pt x="24" y="64"/>
                  </a:lnTo>
                  <a:lnTo>
                    <a:pt x="24" y="65"/>
                  </a:lnTo>
                  <a:close/>
                  <a:moveTo>
                    <a:pt x="14" y="62"/>
                  </a:moveTo>
                  <a:lnTo>
                    <a:pt x="14" y="61"/>
                  </a:lnTo>
                  <a:lnTo>
                    <a:pt x="14" y="62"/>
                  </a:lnTo>
                  <a:close/>
                  <a:moveTo>
                    <a:pt x="14" y="61"/>
                  </a:moveTo>
                  <a:lnTo>
                    <a:pt x="8" y="52"/>
                  </a:lnTo>
                  <a:lnTo>
                    <a:pt x="10" y="51"/>
                  </a:lnTo>
                  <a:lnTo>
                    <a:pt x="15" y="61"/>
                  </a:lnTo>
                  <a:lnTo>
                    <a:pt x="14" y="61"/>
                  </a:lnTo>
                  <a:close/>
                  <a:moveTo>
                    <a:pt x="8" y="52"/>
                  </a:moveTo>
                  <a:lnTo>
                    <a:pt x="9" y="50"/>
                  </a:lnTo>
                  <a:lnTo>
                    <a:pt x="10" y="51"/>
                  </a:lnTo>
                  <a:lnTo>
                    <a:pt x="9" y="52"/>
                  </a:lnTo>
                  <a:lnTo>
                    <a:pt x="8" y="52"/>
                  </a:lnTo>
                  <a:close/>
                  <a:moveTo>
                    <a:pt x="10" y="52"/>
                  </a:moveTo>
                  <a:lnTo>
                    <a:pt x="2" y="74"/>
                  </a:lnTo>
                  <a:lnTo>
                    <a:pt x="0" y="74"/>
                  </a:lnTo>
                  <a:lnTo>
                    <a:pt x="8" y="52"/>
                  </a:lnTo>
                  <a:lnTo>
                    <a:pt x="10" y="52"/>
                  </a:lnTo>
                  <a:close/>
                  <a:moveTo>
                    <a:pt x="0" y="74"/>
                  </a:moveTo>
                  <a:lnTo>
                    <a:pt x="0" y="74"/>
                  </a:lnTo>
                  <a:lnTo>
                    <a:pt x="1" y="74"/>
                  </a:lnTo>
                  <a:lnTo>
                    <a:pt x="0" y="74"/>
                  </a:lnTo>
                  <a:close/>
                  <a:moveTo>
                    <a:pt x="2" y="74"/>
                  </a:moveTo>
                  <a:lnTo>
                    <a:pt x="5" y="84"/>
                  </a:lnTo>
                  <a:lnTo>
                    <a:pt x="4" y="85"/>
                  </a:lnTo>
                  <a:lnTo>
                    <a:pt x="0" y="74"/>
                  </a:lnTo>
                  <a:lnTo>
                    <a:pt x="2" y="74"/>
                  </a:lnTo>
                  <a:close/>
                  <a:moveTo>
                    <a:pt x="4" y="85"/>
                  </a:moveTo>
                  <a:lnTo>
                    <a:pt x="4" y="85"/>
                  </a:lnTo>
                  <a:lnTo>
                    <a:pt x="4" y="84"/>
                  </a:lnTo>
                  <a:lnTo>
                    <a:pt x="4" y="85"/>
                  </a:lnTo>
                  <a:close/>
                  <a:moveTo>
                    <a:pt x="5" y="84"/>
                  </a:moveTo>
                  <a:lnTo>
                    <a:pt x="18" y="89"/>
                  </a:lnTo>
                  <a:lnTo>
                    <a:pt x="18" y="90"/>
                  </a:lnTo>
                  <a:lnTo>
                    <a:pt x="4" y="85"/>
                  </a:lnTo>
                  <a:lnTo>
                    <a:pt x="5" y="84"/>
                  </a:lnTo>
                  <a:close/>
                  <a:moveTo>
                    <a:pt x="18" y="89"/>
                  </a:moveTo>
                  <a:lnTo>
                    <a:pt x="19" y="89"/>
                  </a:lnTo>
                  <a:lnTo>
                    <a:pt x="18" y="90"/>
                  </a:lnTo>
                  <a:lnTo>
                    <a:pt x="18" y="89"/>
                  </a:lnTo>
                  <a:close/>
                  <a:moveTo>
                    <a:pt x="18" y="90"/>
                  </a:moveTo>
                  <a:cubicBezTo>
                    <a:pt x="18" y="90"/>
                    <a:pt x="16" y="103"/>
                    <a:pt x="20" y="111"/>
                  </a:cubicBezTo>
                  <a:lnTo>
                    <a:pt x="19" y="111"/>
                  </a:lnTo>
                  <a:cubicBezTo>
                    <a:pt x="14" y="104"/>
                    <a:pt x="17" y="90"/>
                    <a:pt x="17" y="90"/>
                  </a:cubicBezTo>
                  <a:lnTo>
                    <a:pt x="18" y="90"/>
                  </a:lnTo>
                  <a:close/>
                  <a:moveTo>
                    <a:pt x="20" y="111"/>
                  </a:moveTo>
                  <a:lnTo>
                    <a:pt x="20" y="111"/>
                  </a:lnTo>
                  <a:lnTo>
                    <a:pt x="19" y="111"/>
                  </a:lnTo>
                  <a:lnTo>
                    <a:pt x="20" y="111"/>
                  </a:lnTo>
                  <a:close/>
                  <a:moveTo>
                    <a:pt x="20" y="111"/>
                  </a:moveTo>
                  <a:cubicBezTo>
                    <a:pt x="22" y="114"/>
                    <a:pt x="25" y="117"/>
                    <a:pt x="28" y="120"/>
                  </a:cubicBezTo>
                  <a:lnTo>
                    <a:pt x="27" y="121"/>
                  </a:lnTo>
                  <a:cubicBezTo>
                    <a:pt x="24" y="118"/>
                    <a:pt x="21" y="115"/>
                    <a:pt x="19" y="111"/>
                  </a:cubicBezTo>
                  <a:lnTo>
                    <a:pt x="20" y="111"/>
                  </a:lnTo>
                  <a:close/>
                  <a:moveTo>
                    <a:pt x="28" y="120"/>
                  </a:moveTo>
                  <a:cubicBezTo>
                    <a:pt x="32" y="124"/>
                    <a:pt x="36" y="127"/>
                    <a:pt x="36" y="130"/>
                  </a:cubicBezTo>
                  <a:lnTo>
                    <a:pt x="35" y="131"/>
                  </a:lnTo>
                  <a:cubicBezTo>
                    <a:pt x="34" y="128"/>
                    <a:pt x="31" y="125"/>
                    <a:pt x="27" y="121"/>
                  </a:cubicBezTo>
                  <a:lnTo>
                    <a:pt x="28" y="120"/>
                  </a:lnTo>
                  <a:close/>
                  <a:moveTo>
                    <a:pt x="36" y="130"/>
                  </a:moveTo>
                  <a:cubicBezTo>
                    <a:pt x="38" y="136"/>
                    <a:pt x="41" y="178"/>
                    <a:pt x="41" y="178"/>
                  </a:cubicBezTo>
                  <a:lnTo>
                    <a:pt x="40" y="179"/>
                  </a:lnTo>
                  <a:cubicBezTo>
                    <a:pt x="40" y="179"/>
                    <a:pt x="36" y="136"/>
                    <a:pt x="35" y="131"/>
                  </a:cubicBezTo>
                  <a:lnTo>
                    <a:pt x="36" y="130"/>
                  </a:lnTo>
                  <a:close/>
                  <a:moveTo>
                    <a:pt x="41" y="179"/>
                  </a:moveTo>
                  <a:lnTo>
                    <a:pt x="40" y="179"/>
                  </a:lnTo>
                  <a:lnTo>
                    <a:pt x="41" y="179"/>
                  </a:lnTo>
                  <a:close/>
                  <a:moveTo>
                    <a:pt x="40" y="178"/>
                  </a:moveTo>
                  <a:lnTo>
                    <a:pt x="51" y="138"/>
                  </a:lnTo>
                  <a:lnTo>
                    <a:pt x="52" y="138"/>
                  </a:lnTo>
                  <a:lnTo>
                    <a:pt x="41" y="179"/>
                  </a:lnTo>
                  <a:lnTo>
                    <a:pt x="40" y="178"/>
                  </a:lnTo>
                  <a:close/>
                  <a:moveTo>
                    <a:pt x="52" y="138"/>
                  </a:moveTo>
                  <a:lnTo>
                    <a:pt x="52" y="138"/>
                  </a:lnTo>
                  <a:close/>
                  <a:moveTo>
                    <a:pt x="51" y="138"/>
                  </a:moveTo>
                  <a:cubicBezTo>
                    <a:pt x="51" y="135"/>
                    <a:pt x="51" y="133"/>
                    <a:pt x="51" y="130"/>
                  </a:cubicBezTo>
                  <a:lnTo>
                    <a:pt x="52" y="130"/>
                  </a:lnTo>
                  <a:cubicBezTo>
                    <a:pt x="53" y="133"/>
                    <a:pt x="53" y="135"/>
                    <a:pt x="52" y="138"/>
                  </a:cubicBezTo>
                  <a:lnTo>
                    <a:pt x="51" y="138"/>
                  </a:lnTo>
                  <a:close/>
                  <a:moveTo>
                    <a:pt x="51" y="130"/>
                  </a:moveTo>
                  <a:cubicBezTo>
                    <a:pt x="51" y="128"/>
                    <a:pt x="50" y="126"/>
                    <a:pt x="49" y="125"/>
                  </a:cubicBezTo>
                  <a:lnTo>
                    <a:pt x="50" y="124"/>
                  </a:lnTo>
                  <a:cubicBezTo>
                    <a:pt x="51" y="126"/>
                    <a:pt x="52" y="128"/>
                    <a:pt x="52" y="130"/>
                  </a:cubicBezTo>
                  <a:lnTo>
                    <a:pt x="51" y="130"/>
                  </a:lnTo>
                  <a:close/>
                  <a:moveTo>
                    <a:pt x="49" y="125"/>
                  </a:moveTo>
                  <a:cubicBezTo>
                    <a:pt x="49" y="125"/>
                    <a:pt x="49" y="125"/>
                    <a:pt x="49" y="125"/>
                  </a:cubicBezTo>
                  <a:lnTo>
                    <a:pt x="50" y="124"/>
                  </a:lnTo>
                  <a:cubicBezTo>
                    <a:pt x="50" y="124"/>
                    <a:pt x="50" y="124"/>
                    <a:pt x="50" y="124"/>
                  </a:cubicBezTo>
                  <a:lnTo>
                    <a:pt x="49" y="125"/>
                  </a:lnTo>
                  <a:close/>
                  <a:moveTo>
                    <a:pt x="50" y="124"/>
                  </a:moveTo>
                  <a:lnTo>
                    <a:pt x="50" y="124"/>
                  </a:lnTo>
                  <a:close/>
                  <a:moveTo>
                    <a:pt x="49" y="125"/>
                  </a:moveTo>
                  <a:cubicBezTo>
                    <a:pt x="48" y="124"/>
                    <a:pt x="47" y="122"/>
                    <a:pt x="46" y="121"/>
                  </a:cubicBezTo>
                  <a:lnTo>
                    <a:pt x="47" y="120"/>
                  </a:lnTo>
                  <a:cubicBezTo>
                    <a:pt x="48" y="121"/>
                    <a:pt x="49" y="123"/>
                    <a:pt x="50" y="124"/>
                  </a:cubicBezTo>
                  <a:lnTo>
                    <a:pt x="49" y="125"/>
                  </a:lnTo>
                  <a:close/>
                  <a:moveTo>
                    <a:pt x="46" y="121"/>
                  </a:moveTo>
                  <a:cubicBezTo>
                    <a:pt x="43" y="116"/>
                    <a:pt x="38" y="110"/>
                    <a:pt x="38" y="107"/>
                  </a:cubicBezTo>
                  <a:lnTo>
                    <a:pt x="39" y="107"/>
                  </a:lnTo>
                  <a:cubicBezTo>
                    <a:pt x="39" y="109"/>
                    <a:pt x="44" y="115"/>
                    <a:pt x="47" y="120"/>
                  </a:cubicBezTo>
                  <a:lnTo>
                    <a:pt x="46" y="121"/>
                  </a:lnTo>
                  <a:close/>
                  <a:moveTo>
                    <a:pt x="38" y="107"/>
                  </a:moveTo>
                  <a:cubicBezTo>
                    <a:pt x="38" y="102"/>
                    <a:pt x="40" y="93"/>
                    <a:pt x="40" y="93"/>
                  </a:cubicBezTo>
                  <a:lnTo>
                    <a:pt x="42" y="93"/>
                  </a:lnTo>
                  <a:cubicBezTo>
                    <a:pt x="42" y="93"/>
                    <a:pt x="39" y="103"/>
                    <a:pt x="39" y="107"/>
                  </a:cubicBezTo>
                  <a:lnTo>
                    <a:pt x="38" y="107"/>
                  </a:lnTo>
                  <a:close/>
                  <a:moveTo>
                    <a:pt x="40" y="93"/>
                  </a:moveTo>
                  <a:lnTo>
                    <a:pt x="41" y="92"/>
                  </a:lnTo>
                  <a:lnTo>
                    <a:pt x="41" y="93"/>
                  </a:lnTo>
                  <a:lnTo>
                    <a:pt x="40" y="93"/>
                  </a:lnTo>
                  <a:close/>
                  <a:moveTo>
                    <a:pt x="41" y="92"/>
                  </a:moveTo>
                  <a:lnTo>
                    <a:pt x="54" y="95"/>
                  </a:lnTo>
                  <a:lnTo>
                    <a:pt x="54" y="96"/>
                  </a:lnTo>
                  <a:lnTo>
                    <a:pt x="41" y="94"/>
                  </a:lnTo>
                  <a:lnTo>
                    <a:pt x="41" y="92"/>
                  </a:lnTo>
                  <a:close/>
                  <a:moveTo>
                    <a:pt x="54" y="96"/>
                  </a:moveTo>
                  <a:lnTo>
                    <a:pt x="54" y="96"/>
                  </a:lnTo>
                  <a:lnTo>
                    <a:pt x="54" y="95"/>
                  </a:lnTo>
                  <a:lnTo>
                    <a:pt x="54" y="96"/>
                  </a:lnTo>
                  <a:close/>
                  <a:moveTo>
                    <a:pt x="53" y="95"/>
                  </a:moveTo>
                  <a:lnTo>
                    <a:pt x="65" y="89"/>
                  </a:lnTo>
                  <a:lnTo>
                    <a:pt x="65" y="90"/>
                  </a:lnTo>
                  <a:lnTo>
                    <a:pt x="54" y="96"/>
                  </a:lnTo>
                  <a:lnTo>
                    <a:pt x="53" y="95"/>
                  </a:lnTo>
                  <a:close/>
                  <a:moveTo>
                    <a:pt x="66" y="90"/>
                  </a:moveTo>
                  <a:lnTo>
                    <a:pt x="65" y="90"/>
                  </a:lnTo>
                  <a:lnTo>
                    <a:pt x="66" y="90"/>
                  </a:lnTo>
                  <a:close/>
                  <a:moveTo>
                    <a:pt x="64" y="89"/>
                  </a:moveTo>
                  <a:lnTo>
                    <a:pt x="71" y="70"/>
                  </a:lnTo>
                  <a:lnTo>
                    <a:pt x="72" y="71"/>
                  </a:lnTo>
                  <a:lnTo>
                    <a:pt x="66" y="90"/>
                  </a:lnTo>
                  <a:lnTo>
                    <a:pt x="64" y="89"/>
                  </a:lnTo>
                  <a:close/>
                  <a:moveTo>
                    <a:pt x="71" y="70"/>
                  </a:moveTo>
                  <a:lnTo>
                    <a:pt x="73" y="69"/>
                  </a:lnTo>
                  <a:lnTo>
                    <a:pt x="72" y="71"/>
                  </a:lnTo>
                  <a:lnTo>
                    <a:pt x="72" y="70"/>
                  </a:lnTo>
                  <a:lnTo>
                    <a:pt x="71" y="70"/>
                  </a:lnTo>
                  <a:close/>
                  <a:moveTo>
                    <a:pt x="72" y="71"/>
                  </a:moveTo>
                  <a:lnTo>
                    <a:pt x="59" y="76"/>
                  </a:lnTo>
                  <a:lnTo>
                    <a:pt x="58" y="74"/>
                  </a:lnTo>
                  <a:lnTo>
                    <a:pt x="71" y="70"/>
                  </a:lnTo>
                  <a:lnTo>
                    <a:pt x="72" y="71"/>
                  </a:lnTo>
                  <a:close/>
                  <a:moveTo>
                    <a:pt x="59" y="76"/>
                  </a:moveTo>
                  <a:lnTo>
                    <a:pt x="58" y="76"/>
                  </a:lnTo>
                  <a:lnTo>
                    <a:pt x="58" y="75"/>
                  </a:lnTo>
                  <a:lnTo>
                    <a:pt x="59" y="76"/>
                  </a:lnTo>
                  <a:close/>
                  <a:moveTo>
                    <a:pt x="58" y="76"/>
                  </a:moveTo>
                  <a:lnTo>
                    <a:pt x="45" y="73"/>
                  </a:lnTo>
                  <a:lnTo>
                    <a:pt x="45" y="71"/>
                  </a:lnTo>
                  <a:lnTo>
                    <a:pt x="59" y="74"/>
                  </a:lnTo>
                  <a:lnTo>
                    <a:pt x="58" y="76"/>
                  </a:lnTo>
                  <a:close/>
                  <a:moveTo>
                    <a:pt x="45" y="73"/>
                  </a:moveTo>
                  <a:lnTo>
                    <a:pt x="44" y="72"/>
                  </a:lnTo>
                  <a:lnTo>
                    <a:pt x="45" y="72"/>
                  </a:lnTo>
                  <a:lnTo>
                    <a:pt x="45" y="73"/>
                  </a:lnTo>
                  <a:close/>
                  <a:moveTo>
                    <a:pt x="44" y="72"/>
                  </a:moveTo>
                  <a:lnTo>
                    <a:pt x="69" y="18"/>
                  </a:lnTo>
                  <a:lnTo>
                    <a:pt x="70" y="19"/>
                  </a:lnTo>
                  <a:lnTo>
                    <a:pt x="46" y="72"/>
                  </a:lnTo>
                  <a:lnTo>
                    <a:pt x="44" y="72"/>
                  </a:lnTo>
                  <a:close/>
                  <a:moveTo>
                    <a:pt x="70" y="18"/>
                  </a:moveTo>
                  <a:lnTo>
                    <a:pt x="71" y="18"/>
                  </a:lnTo>
                  <a:lnTo>
                    <a:pt x="70" y="19"/>
                  </a:lnTo>
                  <a:lnTo>
                    <a:pt x="70" y="18"/>
                  </a:lnTo>
                  <a:close/>
                  <a:moveTo>
                    <a:pt x="69" y="19"/>
                  </a:moveTo>
                  <a:lnTo>
                    <a:pt x="45" y="2"/>
                  </a:lnTo>
                  <a:lnTo>
                    <a:pt x="46" y="1"/>
                  </a:lnTo>
                  <a:lnTo>
                    <a:pt x="70" y="18"/>
                  </a:lnTo>
                  <a:lnTo>
                    <a:pt x="69" y="19"/>
                  </a:lnTo>
                  <a:close/>
                  <a:moveTo>
                    <a:pt x="45" y="1"/>
                  </a:moveTo>
                  <a:lnTo>
                    <a:pt x="45" y="0"/>
                  </a:lnTo>
                  <a:lnTo>
                    <a:pt x="46" y="1"/>
                  </a:lnTo>
                  <a:lnTo>
                    <a:pt x="45" y="1"/>
                  </a:lnTo>
                  <a:close/>
                  <a:moveTo>
                    <a:pt x="47" y="9"/>
                  </a:moveTo>
                  <a:lnTo>
                    <a:pt x="64" y="21"/>
                  </a:lnTo>
                  <a:lnTo>
                    <a:pt x="63" y="22"/>
                  </a:lnTo>
                  <a:lnTo>
                    <a:pt x="46" y="11"/>
                  </a:lnTo>
                  <a:lnTo>
                    <a:pt x="47" y="9"/>
                  </a:lnTo>
                  <a:close/>
                  <a:moveTo>
                    <a:pt x="48" y="19"/>
                  </a:moveTo>
                  <a:lnTo>
                    <a:pt x="39" y="51"/>
                  </a:lnTo>
                  <a:lnTo>
                    <a:pt x="38" y="51"/>
                  </a:lnTo>
                  <a:lnTo>
                    <a:pt x="46" y="18"/>
                  </a:lnTo>
                  <a:lnTo>
                    <a:pt x="48" y="19"/>
                  </a:lnTo>
                  <a:close/>
                  <a:moveTo>
                    <a:pt x="54" y="22"/>
                  </a:moveTo>
                  <a:lnTo>
                    <a:pt x="42" y="52"/>
                  </a:lnTo>
                  <a:lnTo>
                    <a:pt x="41" y="52"/>
                  </a:lnTo>
                  <a:lnTo>
                    <a:pt x="53" y="22"/>
                  </a:lnTo>
                  <a:lnTo>
                    <a:pt x="54" y="22"/>
                  </a:lnTo>
                  <a:close/>
                  <a:moveTo>
                    <a:pt x="61" y="28"/>
                  </a:moveTo>
                  <a:lnTo>
                    <a:pt x="45" y="54"/>
                  </a:lnTo>
                  <a:lnTo>
                    <a:pt x="44" y="54"/>
                  </a:lnTo>
                  <a:lnTo>
                    <a:pt x="59" y="27"/>
                  </a:lnTo>
                  <a:lnTo>
                    <a:pt x="61" y="28"/>
                  </a:lnTo>
                  <a:close/>
                  <a:moveTo>
                    <a:pt x="32" y="67"/>
                  </a:moveTo>
                  <a:lnTo>
                    <a:pt x="26" y="92"/>
                  </a:lnTo>
                  <a:lnTo>
                    <a:pt x="25" y="92"/>
                  </a:lnTo>
                  <a:lnTo>
                    <a:pt x="31" y="66"/>
                  </a:lnTo>
                  <a:lnTo>
                    <a:pt x="32" y="67"/>
                  </a:lnTo>
                  <a:close/>
                  <a:moveTo>
                    <a:pt x="37" y="71"/>
                  </a:moveTo>
                  <a:lnTo>
                    <a:pt x="32" y="94"/>
                  </a:lnTo>
                  <a:lnTo>
                    <a:pt x="30" y="94"/>
                  </a:lnTo>
                  <a:lnTo>
                    <a:pt x="35" y="70"/>
                  </a:lnTo>
                  <a:lnTo>
                    <a:pt x="37" y="71"/>
                  </a:lnTo>
                  <a:close/>
                  <a:moveTo>
                    <a:pt x="42" y="73"/>
                  </a:moveTo>
                  <a:lnTo>
                    <a:pt x="34" y="94"/>
                  </a:lnTo>
                  <a:lnTo>
                    <a:pt x="33" y="94"/>
                  </a:lnTo>
                  <a:lnTo>
                    <a:pt x="41" y="72"/>
                  </a:lnTo>
                  <a:lnTo>
                    <a:pt x="42" y="73"/>
                  </a:lnTo>
                  <a:close/>
                  <a:moveTo>
                    <a:pt x="33" y="107"/>
                  </a:moveTo>
                  <a:lnTo>
                    <a:pt x="44" y="126"/>
                  </a:lnTo>
                  <a:lnTo>
                    <a:pt x="43" y="127"/>
                  </a:lnTo>
                  <a:lnTo>
                    <a:pt x="32" y="108"/>
                  </a:lnTo>
                  <a:lnTo>
                    <a:pt x="33" y="107"/>
                  </a:lnTo>
                  <a:close/>
                  <a:moveTo>
                    <a:pt x="42" y="147"/>
                  </a:moveTo>
                  <a:lnTo>
                    <a:pt x="42" y="164"/>
                  </a:lnTo>
                  <a:lnTo>
                    <a:pt x="41" y="164"/>
                  </a:lnTo>
                  <a:lnTo>
                    <a:pt x="41" y="147"/>
                  </a:lnTo>
                  <a:lnTo>
                    <a:pt x="42" y="147"/>
                  </a:lnTo>
                  <a:close/>
                  <a:moveTo>
                    <a:pt x="9" y="65"/>
                  </a:moveTo>
                  <a:lnTo>
                    <a:pt x="6" y="75"/>
                  </a:lnTo>
                  <a:lnTo>
                    <a:pt x="5" y="75"/>
                  </a:lnTo>
                  <a:lnTo>
                    <a:pt x="8" y="65"/>
                  </a:lnTo>
                  <a:lnTo>
                    <a:pt x="9" y="65"/>
                  </a:lnTo>
                  <a:close/>
                  <a:moveTo>
                    <a:pt x="21" y="72"/>
                  </a:moveTo>
                  <a:lnTo>
                    <a:pt x="12" y="71"/>
                  </a:lnTo>
                  <a:lnTo>
                    <a:pt x="13" y="69"/>
                  </a:lnTo>
                  <a:lnTo>
                    <a:pt x="21" y="70"/>
                  </a:lnTo>
                  <a:lnTo>
                    <a:pt x="21" y="72"/>
                  </a:lnTo>
                  <a:close/>
                  <a:moveTo>
                    <a:pt x="16" y="83"/>
                  </a:moveTo>
                  <a:lnTo>
                    <a:pt x="8" y="80"/>
                  </a:lnTo>
                  <a:lnTo>
                    <a:pt x="9" y="79"/>
                  </a:lnTo>
                  <a:lnTo>
                    <a:pt x="17" y="81"/>
                  </a:lnTo>
                  <a:lnTo>
                    <a:pt x="16" y="83"/>
                  </a:lnTo>
                  <a:close/>
                  <a:moveTo>
                    <a:pt x="65" y="80"/>
                  </a:moveTo>
                  <a:lnTo>
                    <a:pt x="59" y="83"/>
                  </a:lnTo>
                  <a:lnTo>
                    <a:pt x="58" y="82"/>
                  </a:lnTo>
                  <a:lnTo>
                    <a:pt x="65" y="79"/>
                  </a:lnTo>
                  <a:lnTo>
                    <a:pt x="65" y="80"/>
                  </a:lnTo>
                  <a:close/>
                  <a:moveTo>
                    <a:pt x="63" y="88"/>
                  </a:moveTo>
                  <a:lnTo>
                    <a:pt x="58" y="90"/>
                  </a:lnTo>
                  <a:lnTo>
                    <a:pt x="57" y="89"/>
                  </a:lnTo>
                  <a:lnTo>
                    <a:pt x="63" y="86"/>
                  </a:lnTo>
                  <a:lnTo>
                    <a:pt x="63" y="88"/>
                  </a:lnTo>
                  <a:close/>
                  <a:moveTo>
                    <a:pt x="53" y="81"/>
                  </a:moveTo>
                  <a:lnTo>
                    <a:pt x="44" y="79"/>
                  </a:lnTo>
                  <a:lnTo>
                    <a:pt x="44" y="78"/>
                  </a:lnTo>
                  <a:lnTo>
                    <a:pt x="53" y="80"/>
                  </a:lnTo>
                  <a:lnTo>
                    <a:pt x="53" y="81"/>
                  </a:lnTo>
                  <a:close/>
                  <a:moveTo>
                    <a:pt x="52" y="88"/>
                  </a:moveTo>
                  <a:lnTo>
                    <a:pt x="42" y="86"/>
                  </a:lnTo>
                  <a:lnTo>
                    <a:pt x="43" y="85"/>
                  </a:lnTo>
                  <a:lnTo>
                    <a:pt x="52" y="86"/>
                  </a:lnTo>
                  <a:lnTo>
                    <a:pt x="52" y="88"/>
                  </a:lnTo>
                  <a:close/>
                  <a:moveTo>
                    <a:pt x="45" y="132"/>
                  </a:moveTo>
                  <a:lnTo>
                    <a:pt x="45" y="132"/>
                  </a:lnTo>
                  <a:lnTo>
                    <a:pt x="45" y="130"/>
                  </a:lnTo>
                  <a:lnTo>
                    <a:pt x="45" y="132"/>
                  </a:lnTo>
                  <a:close/>
                  <a:moveTo>
                    <a:pt x="45" y="130"/>
                  </a:moveTo>
                  <a:lnTo>
                    <a:pt x="45" y="130"/>
                  </a:lnTo>
                  <a:lnTo>
                    <a:pt x="45" y="131"/>
                  </a:lnTo>
                  <a:lnTo>
                    <a:pt x="45" y="130"/>
                  </a:lnTo>
                  <a:close/>
                  <a:moveTo>
                    <a:pt x="45" y="132"/>
                  </a:moveTo>
                  <a:cubicBezTo>
                    <a:pt x="45" y="132"/>
                    <a:pt x="44" y="132"/>
                    <a:pt x="44" y="132"/>
                  </a:cubicBezTo>
                  <a:lnTo>
                    <a:pt x="44" y="130"/>
                  </a:lnTo>
                  <a:cubicBezTo>
                    <a:pt x="45" y="130"/>
                    <a:pt x="45" y="130"/>
                    <a:pt x="45" y="130"/>
                  </a:cubicBezTo>
                  <a:lnTo>
                    <a:pt x="45" y="132"/>
                  </a:lnTo>
                  <a:close/>
                  <a:moveTo>
                    <a:pt x="44" y="132"/>
                  </a:moveTo>
                  <a:lnTo>
                    <a:pt x="44" y="132"/>
                  </a:lnTo>
                  <a:lnTo>
                    <a:pt x="44" y="131"/>
                  </a:lnTo>
                  <a:lnTo>
                    <a:pt x="44" y="132"/>
                  </a:lnTo>
                  <a:close/>
                  <a:moveTo>
                    <a:pt x="44" y="132"/>
                  </a:moveTo>
                  <a:cubicBezTo>
                    <a:pt x="44" y="132"/>
                    <a:pt x="44" y="132"/>
                    <a:pt x="44" y="132"/>
                  </a:cubicBezTo>
                  <a:lnTo>
                    <a:pt x="43" y="131"/>
                  </a:lnTo>
                  <a:cubicBezTo>
                    <a:pt x="44" y="130"/>
                    <a:pt x="44" y="130"/>
                    <a:pt x="44" y="130"/>
                  </a:cubicBezTo>
                  <a:lnTo>
                    <a:pt x="44" y="132"/>
                  </a:lnTo>
                  <a:close/>
                  <a:moveTo>
                    <a:pt x="44" y="132"/>
                  </a:moveTo>
                  <a:cubicBezTo>
                    <a:pt x="43" y="132"/>
                    <a:pt x="42" y="133"/>
                    <a:pt x="42" y="134"/>
                  </a:cubicBezTo>
                  <a:lnTo>
                    <a:pt x="41" y="133"/>
                  </a:lnTo>
                  <a:cubicBezTo>
                    <a:pt x="41" y="132"/>
                    <a:pt x="42" y="131"/>
                    <a:pt x="43" y="131"/>
                  </a:cubicBezTo>
                  <a:lnTo>
                    <a:pt x="44" y="132"/>
                  </a:lnTo>
                  <a:close/>
                  <a:moveTo>
                    <a:pt x="42" y="134"/>
                  </a:moveTo>
                  <a:lnTo>
                    <a:pt x="42" y="134"/>
                  </a:lnTo>
                  <a:lnTo>
                    <a:pt x="41" y="133"/>
                  </a:lnTo>
                  <a:lnTo>
                    <a:pt x="42" y="134"/>
                  </a:lnTo>
                  <a:close/>
                  <a:moveTo>
                    <a:pt x="41" y="133"/>
                  </a:moveTo>
                  <a:lnTo>
                    <a:pt x="41" y="133"/>
                  </a:lnTo>
                  <a:lnTo>
                    <a:pt x="42" y="133"/>
                  </a:lnTo>
                  <a:lnTo>
                    <a:pt x="41" y="133"/>
                  </a:lnTo>
                  <a:close/>
                  <a:moveTo>
                    <a:pt x="42" y="134"/>
                  </a:moveTo>
                  <a:cubicBezTo>
                    <a:pt x="42" y="134"/>
                    <a:pt x="42" y="135"/>
                    <a:pt x="43" y="135"/>
                  </a:cubicBezTo>
                  <a:lnTo>
                    <a:pt x="41" y="136"/>
                  </a:lnTo>
                  <a:cubicBezTo>
                    <a:pt x="41" y="135"/>
                    <a:pt x="41" y="134"/>
                    <a:pt x="41" y="133"/>
                  </a:cubicBezTo>
                  <a:lnTo>
                    <a:pt x="42" y="134"/>
                  </a:lnTo>
                  <a:close/>
                  <a:moveTo>
                    <a:pt x="43" y="135"/>
                  </a:moveTo>
                  <a:cubicBezTo>
                    <a:pt x="43" y="136"/>
                    <a:pt x="43" y="136"/>
                    <a:pt x="44" y="136"/>
                  </a:cubicBezTo>
                  <a:lnTo>
                    <a:pt x="44" y="138"/>
                  </a:lnTo>
                  <a:cubicBezTo>
                    <a:pt x="43" y="137"/>
                    <a:pt x="42" y="137"/>
                    <a:pt x="41" y="136"/>
                  </a:cubicBezTo>
                  <a:lnTo>
                    <a:pt x="43" y="135"/>
                  </a:lnTo>
                  <a:close/>
                  <a:moveTo>
                    <a:pt x="44" y="136"/>
                  </a:moveTo>
                  <a:lnTo>
                    <a:pt x="44" y="136"/>
                  </a:lnTo>
                  <a:lnTo>
                    <a:pt x="44" y="137"/>
                  </a:lnTo>
                  <a:lnTo>
                    <a:pt x="44" y="136"/>
                  </a:lnTo>
                  <a:close/>
                  <a:moveTo>
                    <a:pt x="44" y="136"/>
                  </a:moveTo>
                  <a:cubicBezTo>
                    <a:pt x="44" y="136"/>
                    <a:pt x="44" y="136"/>
                    <a:pt x="44" y="136"/>
                  </a:cubicBezTo>
                  <a:lnTo>
                    <a:pt x="44" y="138"/>
                  </a:lnTo>
                  <a:cubicBezTo>
                    <a:pt x="44" y="138"/>
                    <a:pt x="44" y="138"/>
                    <a:pt x="44" y="138"/>
                  </a:cubicBezTo>
                  <a:lnTo>
                    <a:pt x="44" y="136"/>
                  </a:lnTo>
                  <a:close/>
                  <a:moveTo>
                    <a:pt x="44" y="136"/>
                  </a:moveTo>
                  <a:lnTo>
                    <a:pt x="44" y="136"/>
                  </a:lnTo>
                  <a:lnTo>
                    <a:pt x="44" y="137"/>
                  </a:lnTo>
                  <a:lnTo>
                    <a:pt x="44" y="136"/>
                  </a:lnTo>
                  <a:close/>
                  <a:moveTo>
                    <a:pt x="44" y="136"/>
                  </a:moveTo>
                  <a:lnTo>
                    <a:pt x="44" y="136"/>
                  </a:lnTo>
                  <a:lnTo>
                    <a:pt x="44" y="138"/>
                  </a:lnTo>
                  <a:lnTo>
                    <a:pt x="44" y="136"/>
                  </a:lnTo>
                  <a:close/>
                  <a:moveTo>
                    <a:pt x="44" y="138"/>
                  </a:moveTo>
                  <a:lnTo>
                    <a:pt x="44" y="138"/>
                  </a:lnTo>
                  <a:lnTo>
                    <a:pt x="44" y="137"/>
                  </a:lnTo>
                  <a:lnTo>
                    <a:pt x="44" y="138"/>
                  </a:lnTo>
                  <a:close/>
                  <a:moveTo>
                    <a:pt x="44" y="136"/>
                  </a:moveTo>
                  <a:cubicBezTo>
                    <a:pt x="44" y="136"/>
                    <a:pt x="44" y="136"/>
                    <a:pt x="44" y="136"/>
                  </a:cubicBezTo>
                  <a:lnTo>
                    <a:pt x="44" y="138"/>
                  </a:lnTo>
                  <a:cubicBezTo>
                    <a:pt x="44" y="138"/>
                    <a:pt x="44" y="138"/>
                    <a:pt x="44" y="138"/>
                  </a:cubicBezTo>
                  <a:lnTo>
                    <a:pt x="44" y="136"/>
                  </a:lnTo>
                  <a:close/>
                  <a:moveTo>
                    <a:pt x="44" y="136"/>
                  </a:moveTo>
                  <a:cubicBezTo>
                    <a:pt x="45" y="136"/>
                    <a:pt x="45" y="136"/>
                    <a:pt x="45" y="136"/>
                  </a:cubicBezTo>
                  <a:lnTo>
                    <a:pt x="45" y="137"/>
                  </a:lnTo>
                  <a:cubicBezTo>
                    <a:pt x="45" y="138"/>
                    <a:pt x="45" y="138"/>
                    <a:pt x="44" y="138"/>
                  </a:cubicBezTo>
                  <a:lnTo>
                    <a:pt x="44" y="136"/>
                  </a:lnTo>
                  <a:close/>
                  <a:moveTo>
                    <a:pt x="45" y="136"/>
                  </a:moveTo>
                  <a:cubicBezTo>
                    <a:pt x="46" y="136"/>
                    <a:pt x="46" y="135"/>
                    <a:pt x="46" y="134"/>
                  </a:cubicBezTo>
                  <a:lnTo>
                    <a:pt x="48" y="135"/>
                  </a:lnTo>
                  <a:cubicBezTo>
                    <a:pt x="47" y="136"/>
                    <a:pt x="46" y="137"/>
                    <a:pt x="45" y="137"/>
                  </a:cubicBezTo>
                  <a:lnTo>
                    <a:pt x="45" y="136"/>
                  </a:lnTo>
                  <a:close/>
                  <a:moveTo>
                    <a:pt x="46" y="134"/>
                  </a:moveTo>
                  <a:lnTo>
                    <a:pt x="46" y="134"/>
                  </a:lnTo>
                  <a:lnTo>
                    <a:pt x="47" y="135"/>
                  </a:lnTo>
                  <a:lnTo>
                    <a:pt x="46" y="134"/>
                  </a:lnTo>
                  <a:close/>
                  <a:moveTo>
                    <a:pt x="46" y="134"/>
                  </a:moveTo>
                  <a:cubicBezTo>
                    <a:pt x="46" y="134"/>
                    <a:pt x="46" y="134"/>
                    <a:pt x="46" y="134"/>
                  </a:cubicBezTo>
                  <a:lnTo>
                    <a:pt x="48" y="135"/>
                  </a:lnTo>
                  <a:cubicBezTo>
                    <a:pt x="48" y="135"/>
                    <a:pt x="48" y="135"/>
                    <a:pt x="48" y="135"/>
                  </a:cubicBezTo>
                  <a:lnTo>
                    <a:pt x="46" y="134"/>
                  </a:lnTo>
                  <a:close/>
                  <a:moveTo>
                    <a:pt x="48" y="135"/>
                  </a:moveTo>
                  <a:lnTo>
                    <a:pt x="48" y="135"/>
                  </a:lnTo>
                  <a:lnTo>
                    <a:pt x="47" y="135"/>
                  </a:lnTo>
                  <a:lnTo>
                    <a:pt x="48" y="135"/>
                  </a:lnTo>
                  <a:close/>
                  <a:moveTo>
                    <a:pt x="46" y="134"/>
                  </a:moveTo>
                  <a:cubicBezTo>
                    <a:pt x="46" y="134"/>
                    <a:pt x="46" y="133"/>
                    <a:pt x="46" y="133"/>
                  </a:cubicBezTo>
                  <a:lnTo>
                    <a:pt x="47" y="132"/>
                  </a:lnTo>
                  <a:cubicBezTo>
                    <a:pt x="48" y="133"/>
                    <a:pt x="48" y="134"/>
                    <a:pt x="48" y="135"/>
                  </a:cubicBezTo>
                  <a:lnTo>
                    <a:pt x="46" y="134"/>
                  </a:lnTo>
                  <a:close/>
                  <a:moveTo>
                    <a:pt x="47" y="132"/>
                  </a:moveTo>
                  <a:lnTo>
                    <a:pt x="47" y="132"/>
                  </a:lnTo>
                  <a:close/>
                  <a:moveTo>
                    <a:pt x="46" y="133"/>
                  </a:moveTo>
                  <a:cubicBezTo>
                    <a:pt x="46" y="132"/>
                    <a:pt x="45" y="132"/>
                    <a:pt x="45" y="132"/>
                  </a:cubicBezTo>
                  <a:lnTo>
                    <a:pt x="45" y="130"/>
                  </a:lnTo>
                  <a:cubicBezTo>
                    <a:pt x="46" y="131"/>
                    <a:pt x="47" y="131"/>
                    <a:pt x="47" y="132"/>
                  </a:cubicBezTo>
                  <a:lnTo>
                    <a:pt x="46" y="133"/>
                  </a:lnTo>
                  <a:close/>
                  <a:moveTo>
                    <a:pt x="45" y="130"/>
                  </a:moveTo>
                  <a:lnTo>
                    <a:pt x="45" y="130"/>
                  </a:lnTo>
                  <a:lnTo>
                    <a:pt x="45" y="131"/>
                  </a:lnTo>
                  <a:lnTo>
                    <a:pt x="45" y="130"/>
                  </a:lnTo>
                  <a:close/>
                  <a:moveTo>
                    <a:pt x="45" y="132"/>
                  </a:moveTo>
                  <a:lnTo>
                    <a:pt x="45" y="132"/>
                  </a:lnTo>
                  <a:lnTo>
                    <a:pt x="45" y="130"/>
                  </a:lnTo>
                  <a:lnTo>
                    <a:pt x="45" y="132"/>
                  </a:lnTo>
                  <a:close/>
                  <a:moveTo>
                    <a:pt x="41" y="163"/>
                  </a:moveTo>
                  <a:lnTo>
                    <a:pt x="43" y="149"/>
                  </a:lnTo>
                  <a:lnTo>
                    <a:pt x="45" y="149"/>
                  </a:lnTo>
                  <a:lnTo>
                    <a:pt x="42" y="164"/>
                  </a:lnTo>
                  <a:lnTo>
                    <a:pt x="41" y="163"/>
                  </a:lnTo>
                  <a:close/>
                  <a:moveTo>
                    <a:pt x="43" y="127"/>
                  </a:moveTo>
                  <a:lnTo>
                    <a:pt x="25" y="104"/>
                  </a:lnTo>
                  <a:lnTo>
                    <a:pt x="26" y="103"/>
                  </a:lnTo>
                  <a:lnTo>
                    <a:pt x="44" y="126"/>
                  </a:lnTo>
                  <a:lnTo>
                    <a:pt x="43" y="127"/>
                  </a:lnTo>
                  <a:close/>
                </a:path>
              </a:pathLst>
            </a:custGeom>
            <a:noFill/>
            <a:ln w="9525">
              <a:solidFill>
                <a:srgbClr val="00CCFF"/>
              </a:solidFill>
              <a:rou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1052" name="Freeform 19"/>
            <p:cNvSpPr>
              <a:spLocks noEditPoints="1"/>
            </p:cNvSpPr>
            <p:nvPr/>
          </p:nvSpPr>
          <p:spPr bwMode="auto">
            <a:xfrm>
              <a:off x="1088" y="2200"/>
              <a:ext cx="608" cy="849"/>
            </a:xfrm>
            <a:custGeom>
              <a:avLst/>
              <a:gdLst>
                <a:gd name="T0" fmla="*/ 0 w 100"/>
                <a:gd name="T1" fmla="*/ 0 h 146"/>
                <a:gd name="T2" fmla="*/ 5856918 w 100"/>
                <a:gd name="T3" fmla="*/ 14382409 h 146"/>
                <a:gd name="T4" fmla="*/ 3082736 w 100"/>
                <a:gd name="T5" fmla="*/ 15081054 h 146"/>
                <a:gd name="T6" fmla="*/ 0 w 100"/>
                <a:gd name="T7" fmla="*/ 13957083 h 146"/>
                <a:gd name="T8" fmla="*/ 1820297 w 100"/>
                <a:gd name="T9" fmla="*/ 19103626 h 146"/>
                <a:gd name="T10" fmla="*/ 4594218 w 100"/>
                <a:gd name="T11" fmla="*/ 20452942 h 146"/>
                <a:gd name="T12" fmla="*/ 8890456 w 100"/>
                <a:gd name="T13" fmla="*/ 19794433 h 146"/>
                <a:gd name="T14" fmla="*/ 13185503 w 100"/>
                <a:gd name="T15" fmla="*/ 23391702 h 146"/>
                <a:gd name="T16" fmla="*/ 20862510 w 100"/>
                <a:gd name="T17" fmla="*/ 24748863 h 146"/>
                <a:gd name="T18" fmla="*/ 30716455 w 100"/>
                <a:gd name="T19" fmla="*/ 32827502 h 146"/>
                <a:gd name="T20" fmla="*/ 26112802 w 100"/>
                <a:gd name="T21" fmla="*/ 24050212 h 146"/>
                <a:gd name="T22" fmla="*/ 23338626 w 100"/>
                <a:gd name="T23" fmla="*/ 21809155 h 146"/>
                <a:gd name="T24" fmla="*/ 17172924 w 100"/>
                <a:gd name="T25" fmla="*/ 20027617 h 146"/>
                <a:gd name="T26" fmla="*/ 15354178 w 100"/>
                <a:gd name="T27" fmla="*/ 17321134 h 146"/>
                <a:gd name="T28" fmla="*/ 19042427 w 100"/>
                <a:gd name="T29" fmla="*/ 15971806 h 146"/>
                <a:gd name="T30" fmla="*/ 20862510 w 100"/>
                <a:gd name="T31" fmla="*/ 13491610 h 146"/>
                <a:gd name="T32" fmla="*/ 19042427 w 100"/>
                <a:gd name="T33" fmla="*/ 9202589 h 146"/>
                <a:gd name="T34" fmla="*/ 16567636 w 100"/>
                <a:gd name="T35" fmla="*/ 11675882 h 146"/>
                <a:gd name="T36" fmla="*/ 12578668 w 100"/>
                <a:gd name="T37" fmla="*/ 12799862 h 146"/>
                <a:gd name="T38" fmla="*/ 9197903 w 100"/>
                <a:gd name="T39" fmla="*/ 0 h 146"/>
                <a:gd name="T40" fmla="*/ 0 w 100"/>
                <a:gd name="T41" fmla="*/ 0 h 146"/>
                <a:gd name="T42" fmla="*/ 1820297 w 100"/>
                <a:gd name="T43" fmla="*/ 1356219 h 146"/>
                <a:gd name="T44" fmla="*/ 7984445 w 100"/>
                <a:gd name="T45" fmla="*/ 1356219 h 146"/>
                <a:gd name="T46" fmla="*/ 3382128 w 100"/>
                <a:gd name="T47" fmla="*/ 2938726 h 146"/>
                <a:gd name="T48" fmla="*/ 7070378 w 100"/>
                <a:gd name="T49" fmla="*/ 10133279 h 146"/>
                <a:gd name="T50" fmla="*/ 5508328 w 100"/>
                <a:gd name="T51" fmla="*/ 2706519 h 146"/>
                <a:gd name="T52" fmla="*/ 7984445 w 100"/>
                <a:gd name="T53" fmla="*/ 9667847 h 146"/>
                <a:gd name="T54" fmla="*/ 8283836 w 100"/>
                <a:gd name="T55" fmla="*/ 2938726 h 146"/>
                <a:gd name="T56" fmla="*/ 9197903 w 100"/>
                <a:gd name="T57" fmla="*/ 9667847 h 146"/>
                <a:gd name="T58" fmla="*/ 8283836 w 100"/>
                <a:gd name="T59" fmla="*/ 13723655 h 146"/>
                <a:gd name="T60" fmla="*/ 11365210 w 100"/>
                <a:gd name="T61" fmla="*/ 19103626 h 146"/>
                <a:gd name="T62" fmla="*/ 10153120 w 100"/>
                <a:gd name="T63" fmla="*/ 13723655 h 146"/>
                <a:gd name="T64" fmla="*/ 12878062 w 100"/>
                <a:gd name="T65" fmla="*/ 18678300 h 146"/>
                <a:gd name="T66" fmla="*/ 11664601 w 100"/>
                <a:gd name="T67" fmla="*/ 13491610 h 146"/>
                <a:gd name="T68" fmla="*/ 13841365 w 100"/>
                <a:gd name="T69" fmla="*/ 18445105 h 146"/>
                <a:gd name="T70" fmla="*/ 15960792 w 100"/>
                <a:gd name="T71" fmla="*/ 20918403 h 146"/>
                <a:gd name="T72" fmla="*/ 22125168 w 100"/>
                <a:gd name="T73" fmla="*/ 23159460 h 146"/>
                <a:gd name="T74" fmla="*/ 25208165 w 100"/>
                <a:gd name="T75" fmla="*/ 27222173 h 146"/>
                <a:gd name="T76" fmla="*/ 28240339 w 100"/>
                <a:gd name="T77" fmla="*/ 30120984 h 146"/>
                <a:gd name="T78" fmla="*/ 2476123 w 100"/>
                <a:gd name="T79" fmla="*/ 16430370 h 146"/>
                <a:gd name="T80" fmla="*/ 3382128 w 100"/>
                <a:gd name="T81" fmla="*/ 18678300 h 146"/>
                <a:gd name="T82" fmla="*/ 6463540 w 100"/>
                <a:gd name="T83" fmla="*/ 15971806 h 146"/>
                <a:gd name="T84" fmla="*/ 3987380 w 100"/>
                <a:gd name="T85" fmla="*/ 16855696 h 146"/>
                <a:gd name="T86" fmla="*/ 7377832 w 100"/>
                <a:gd name="T87" fmla="*/ 18678300 h 146"/>
                <a:gd name="T88" fmla="*/ 4901708 w 100"/>
                <a:gd name="T89" fmla="*/ 19103626 h 146"/>
                <a:gd name="T90" fmla="*/ 19042427 w 100"/>
                <a:gd name="T91" fmla="*/ 11675882 h 146"/>
                <a:gd name="T92" fmla="*/ 17830330 w 100"/>
                <a:gd name="T93" fmla="*/ 13033081 h 146"/>
                <a:gd name="T94" fmla="*/ 19649052 w 100"/>
                <a:gd name="T95" fmla="*/ 13265288 h 146"/>
                <a:gd name="T96" fmla="*/ 18743035 w 100"/>
                <a:gd name="T97" fmla="*/ 14382409 h 146"/>
                <a:gd name="T98" fmla="*/ 15960792 w 100"/>
                <a:gd name="T99" fmla="*/ 13265288 h 146"/>
                <a:gd name="T100" fmla="*/ 13533875 w 100"/>
                <a:gd name="T101" fmla="*/ 14149178 h 146"/>
                <a:gd name="T102" fmla="*/ 16873752 w 100"/>
                <a:gd name="T103" fmla="*/ 14847835 h 146"/>
                <a:gd name="T104" fmla="*/ 14448210 w 100"/>
                <a:gd name="T105" fmla="*/ 15738587 h 146"/>
                <a:gd name="T106" fmla="*/ 23338626 w 100"/>
                <a:gd name="T107" fmla="*/ 23818214 h 146"/>
                <a:gd name="T108" fmla="*/ 22732000 w 100"/>
                <a:gd name="T109" fmla="*/ 24515679 h 146"/>
                <a:gd name="T110" fmla="*/ 23945459 w 100"/>
                <a:gd name="T111" fmla="*/ 24940993 h 146"/>
                <a:gd name="T112" fmla="*/ 24243269 w 100"/>
                <a:gd name="T113" fmla="*/ 24050212 h 146"/>
                <a:gd name="T114" fmla="*/ 23338626 w 100"/>
                <a:gd name="T115" fmla="*/ 23818214 h 146"/>
                <a:gd name="T116" fmla="*/ 28240339 w 100"/>
                <a:gd name="T117" fmla="*/ 29888753 h 146"/>
                <a:gd name="T118" fmla="*/ 26420255 w 100"/>
                <a:gd name="T119" fmla="*/ 26988966 h 146"/>
                <a:gd name="T120" fmla="*/ 22125168 w 100"/>
                <a:gd name="T121" fmla="*/ 23159460 h 146"/>
                <a:gd name="T122" fmla="*/ 13533875 w 100"/>
                <a:gd name="T123" fmla="*/ 21343729 h 14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00"/>
                <a:gd name="T187" fmla="*/ 0 h 146"/>
                <a:gd name="T188" fmla="*/ 100 w 100"/>
                <a:gd name="T189" fmla="*/ 146 h 14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00" h="146">
                  <a:moveTo>
                    <a:pt x="0" y="0"/>
                  </a:moveTo>
                  <a:lnTo>
                    <a:pt x="19" y="64"/>
                  </a:lnTo>
                  <a:lnTo>
                    <a:pt x="10" y="67"/>
                  </a:lnTo>
                  <a:lnTo>
                    <a:pt x="0" y="62"/>
                  </a:lnTo>
                  <a:lnTo>
                    <a:pt x="6" y="85"/>
                  </a:lnTo>
                  <a:lnTo>
                    <a:pt x="15" y="91"/>
                  </a:lnTo>
                  <a:lnTo>
                    <a:pt x="29" y="88"/>
                  </a:lnTo>
                  <a:cubicBezTo>
                    <a:pt x="29" y="88"/>
                    <a:pt x="35" y="101"/>
                    <a:pt x="43" y="104"/>
                  </a:cubicBezTo>
                  <a:cubicBezTo>
                    <a:pt x="52" y="107"/>
                    <a:pt x="64" y="107"/>
                    <a:pt x="68" y="110"/>
                  </a:cubicBezTo>
                  <a:cubicBezTo>
                    <a:pt x="72" y="114"/>
                    <a:pt x="100" y="146"/>
                    <a:pt x="100" y="146"/>
                  </a:cubicBezTo>
                  <a:lnTo>
                    <a:pt x="85" y="107"/>
                  </a:lnTo>
                  <a:cubicBezTo>
                    <a:pt x="82" y="102"/>
                    <a:pt x="79" y="99"/>
                    <a:pt x="76" y="97"/>
                  </a:cubicBezTo>
                  <a:cubicBezTo>
                    <a:pt x="70" y="95"/>
                    <a:pt x="58" y="92"/>
                    <a:pt x="56" y="89"/>
                  </a:cubicBezTo>
                  <a:cubicBezTo>
                    <a:pt x="54" y="86"/>
                    <a:pt x="50" y="77"/>
                    <a:pt x="50" y="77"/>
                  </a:cubicBezTo>
                  <a:lnTo>
                    <a:pt x="62" y="71"/>
                  </a:lnTo>
                  <a:lnTo>
                    <a:pt x="68" y="60"/>
                  </a:lnTo>
                  <a:lnTo>
                    <a:pt x="62" y="41"/>
                  </a:lnTo>
                  <a:lnTo>
                    <a:pt x="54" y="52"/>
                  </a:lnTo>
                  <a:lnTo>
                    <a:pt x="41" y="57"/>
                  </a:lnTo>
                  <a:lnTo>
                    <a:pt x="30" y="0"/>
                  </a:lnTo>
                  <a:lnTo>
                    <a:pt x="0" y="0"/>
                  </a:lnTo>
                  <a:close/>
                  <a:moveTo>
                    <a:pt x="6" y="6"/>
                  </a:moveTo>
                  <a:lnTo>
                    <a:pt x="26" y="6"/>
                  </a:lnTo>
                  <a:moveTo>
                    <a:pt x="11" y="13"/>
                  </a:moveTo>
                  <a:lnTo>
                    <a:pt x="23" y="45"/>
                  </a:lnTo>
                  <a:moveTo>
                    <a:pt x="18" y="12"/>
                  </a:moveTo>
                  <a:lnTo>
                    <a:pt x="26" y="43"/>
                  </a:lnTo>
                  <a:moveTo>
                    <a:pt x="27" y="13"/>
                  </a:moveTo>
                  <a:lnTo>
                    <a:pt x="30" y="43"/>
                  </a:lnTo>
                  <a:moveTo>
                    <a:pt x="27" y="61"/>
                  </a:moveTo>
                  <a:lnTo>
                    <a:pt x="37" y="85"/>
                  </a:lnTo>
                  <a:moveTo>
                    <a:pt x="33" y="61"/>
                  </a:moveTo>
                  <a:lnTo>
                    <a:pt x="42" y="83"/>
                  </a:lnTo>
                  <a:moveTo>
                    <a:pt x="38" y="60"/>
                  </a:moveTo>
                  <a:lnTo>
                    <a:pt x="45" y="82"/>
                  </a:lnTo>
                  <a:moveTo>
                    <a:pt x="52" y="93"/>
                  </a:moveTo>
                  <a:lnTo>
                    <a:pt x="72" y="103"/>
                  </a:lnTo>
                  <a:moveTo>
                    <a:pt x="82" y="121"/>
                  </a:moveTo>
                  <a:lnTo>
                    <a:pt x="92" y="134"/>
                  </a:lnTo>
                  <a:moveTo>
                    <a:pt x="8" y="73"/>
                  </a:moveTo>
                  <a:lnTo>
                    <a:pt x="11" y="83"/>
                  </a:lnTo>
                  <a:moveTo>
                    <a:pt x="21" y="71"/>
                  </a:moveTo>
                  <a:lnTo>
                    <a:pt x="13" y="75"/>
                  </a:lnTo>
                  <a:moveTo>
                    <a:pt x="24" y="83"/>
                  </a:moveTo>
                  <a:lnTo>
                    <a:pt x="16" y="85"/>
                  </a:lnTo>
                  <a:moveTo>
                    <a:pt x="62" y="52"/>
                  </a:moveTo>
                  <a:lnTo>
                    <a:pt x="58" y="58"/>
                  </a:lnTo>
                  <a:moveTo>
                    <a:pt x="64" y="59"/>
                  </a:moveTo>
                  <a:lnTo>
                    <a:pt x="61" y="64"/>
                  </a:lnTo>
                  <a:moveTo>
                    <a:pt x="52" y="59"/>
                  </a:moveTo>
                  <a:lnTo>
                    <a:pt x="44" y="63"/>
                  </a:lnTo>
                  <a:moveTo>
                    <a:pt x="55" y="66"/>
                  </a:moveTo>
                  <a:lnTo>
                    <a:pt x="47" y="70"/>
                  </a:lnTo>
                  <a:moveTo>
                    <a:pt x="76" y="106"/>
                  </a:moveTo>
                  <a:cubicBezTo>
                    <a:pt x="74" y="106"/>
                    <a:pt x="74" y="108"/>
                    <a:pt x="74" y="109"/>
                  </a:cubicBezTo>
                  <a:cubicBezTo>
                    <a:pt x="75" y="111"/>
                    <a:pt x="77" y="111"/>
                    <a:pt x="78" y="111"/>
                  </a:cubicBezTo>
                  <a:cubicBezTo>
                    <a:pt x="79" y="110"/>
                    <a:pt x="80" y="108"/>
                    <a:pt x="79" y="107"/>
                  </a:cubicBezTo>
                  <a:cubicBezTo>
                    <a:pt x="79" y="106"/>
                    <a:pt x="77" y="105"/>
                    <a:pt x="76" y="106"/>
                  </a:cubicBezTo>
                  <a:close/>
                  <a:moveTo>
                    <a:pt x="92" y="133"/>
                  </a:moveTo>
                  <a:lnTo>
                    <a:pt x="86" y="120"/>
                  </a:lnTo>
                  <a:moveTo>
                    <a:pt x="72" y="103"/>
                  </a:moveTo>
                  <a:lnTo>
                    <a:pt x="44" y="95"/>
                  </a:lnTo>
                </a:path>
              </a:pathLst>
            </a:custGeom>
            <a:noFill/>
            <a:ln w="9525">
              <a:solidFill>
                <a:srgbClr val="00CCFF"/>
              </a:solidFill>
              <a:rou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1053" name="Freeform 20"/>
            <p:cNvSpPr>
              <a:spLocks noEditPoints="1"/>
            </p:cNvSpPr>
            <p:nvPr/>
          </p:nvSpPr>
          <p:spPr bwMode="auto">
            <a:xfrm>
              <a:off x="1081" y="2195"/>
              <a:ext cx="620" cy="861"/>
            </a:xfrm>
            <a:custGeom>
              <a:avLst/>
              <a:gdLst>
                <a:gd name="T0" fmla="*/ 6455623 w 102"/>
                <a:gd name="T1" fmla="*/ 14653370 h 148"/>
                <a:gd name="T2" fmla="*/ 6156679 w 102"/>
                <a:gd name="T3" fmla="*/ 14419644 h 148"/>
                <a:gd name="T4" fmla="*/ 298907 w 102"/>
                <a:gd name="T5" fmla="*/ 14227269 h 148"/>
                <a:gd name="T6" fmla="*/ 0 w 102"/>
                <a:gd name="T7" fmla="*/ 14227269 h 148"/>
                <a:gd name="T8" fmla="*/ 2164967 w 102"/>
                <a:gd name="T9" fmla="*/ 19384028 h 148"/>
                <a:gd name="T10" fmla="*/ 2472183 w 102"/>
                <a:gd name="T11" fmla="*/ 19151523 h 148"/>
                <a:gd name="T12" fmla="*/ 9177532 w 102"/>
                <a:gd name="T13" fmla="*/ 19851249 h 148"/>
                <a:gd name="T14" fmla="*/ 9177532 w 102"/>
                <a:gd name="T15" fmla="*/ 20083788 h 148"/>
                <a:gd name="T16" fmla="*/ 13816264 w 102"/>
                <a:gd name="T17" fmla="*/ 23455917 h 148"/>
                <a:gd name="T18" fmla="*/ 17450217 w 102"/>
                <a:gd name="T19" fmla="*/ 24575036 h 148"/>
                <a:gd name="T20" fmla="*/ 17450217 w 102"/>
                <a:gd name="T21" fmla="*/ 24115698 h 148"/>
                <a:gd name="T22" fmla="*/ 30668461 w 102"/>
                <a:gd name="T23" fmla="*/ 33377594 h 148"/>
                <a:gd name="T24" fmla="*/ 30668461 w 102"/>
                <a:gd name="T25" fmla="*/ 33377594 h 148"/>
                <a:gd name="T26" fmla="*/ 25116563 w 102"/>
                <a:gd name="T27" fmla="*/ 22796158 h 148"/>
                <a:gd name="T28" fmla="*/ 24819000 w 102"/>
                <a:gd name="T29" fmla="*/ 22989674 h 148"/>
                <a:gd name="T30" fmla="*/ 23606681 w 102"/>
                <a:gd name="T31" fmla="*/ 22096398 h 148"/>
                <a:gd name="T32" fmla="*/ 22088739 w 102"/>
                <a:gd name="T33" fmla="*/ 21862707 h 148"/>
                <a:gd name="T34" fmla="*/ 22088739 w 102"/>
                <a:gd name="T35" fmla="*/ 21630155 h 148"/>
                <a:gd name="T36" fmla="*/ 15334206 w 102"/>
                <a:gd name="T37" fmla="*/ 17598245 h 148"/>
                <a:gd name="T38" fmla="*/ 19317608 w 102"/>
                <a:gd name="T39" fmla="*/ 16472221 h 148"/>
                <a:gd name="T40" fmla="*/ 19018707 w 102"/>
                <a:gd name="T41" fmla="*/ 16245603 h 148"/>
                <a:gd name="T42" fmla="*/ 21134499 w 102"/>
                <a:gd name="T43" fmla="*/ 13759885 h 148"/>
                <a:gd name="T44" fmla="*/ 19317608 w 102"/>
                <a:gd name="T45" fmla="*/ 9029399 h 148"/>
                <a:gd name="T46" fmla="*/ 19018707 w 102"/>
                <a:gd name="T47" fmla="*/ 9261910 h 148"/>
                <a:gd name="T48" fmla="*/ 12862024 w 102"/>
                <a:gd name="T49" fmla="*/ 13067037 h 148"/>
                <a:gd name="T50" fmla="*/ 12862024 w 102"/>
                <a:gd name="T51" fmla="*/ 13293817 h 148"/>
                <a:gd name="T52" fmla="*/ 9484748 w 102"/>
                <a:gd name="T53" fmla="*/ 0 h 148"/>
                <a:gd name="T54" fmla="*/ 9484748 w 102"/>
                <a:gd name="T55" fmla="*/ 0 h 148"/>
                <a:gd name="T56" fmla="*/ 2164967 w 102"/>
                <a:gd name="T57" fmla="*/ 1592059 h 148"/>
                <a:gd name="T58" fmla="*/ 7360683 w 102"/>
                <a:gd name="T59" fmla="*/ 10388918 h 148"/>
                <a:gd name="T60" fmla="*/ 6156679 w 102"/>
                <a:gd name="T61" fmla="*/ 2944875 h 148"/>
                <a:gd name="T62" fmla="*/ 11956967 w 102"/>
                <a:gd name="T63" fmla="*/ 19384028 h 148"/>
                <a:gd name="T64" fmla="*/ 10140088 w 102"/>
                <a:gd name="T65" fmla="*/ 14227269 h 148"/>
                <a:gd name="T66" fmla="*/ 16237947 w 102"/>
                <a:gd name="T67" fmla="*/ 21202913 h 148"/>
                <a:gd name="T68" fmla="*/ 28196242 w 102"/>
                <a:gd name="T69" fmla="*/ 30432719 h 148"/>
                <a:gd name="T70" fmla="*/ 2771126 w 102"/>
                <a:gd name="T71" fmla="*/ 16705947 h 148"/>
                <a:gd name="T72" fmla="*/ 5194129 w 102"/>
                <a:gd name="T73" fmla="*/ 19617557 h 148"/>
                <a:gd name="T74" fmla="*/ 19018707 w 102"/>
                <a:gd name="T75" fmla="*/ 11941003 h 148"/>
                <a:gd name="T76" fmla="*/ 16545163 w 102"/>
                <a:gd name="T77" fmla="*/ 13759885 h 148"/>
                <a:gd name="T78" fmla="*/ 14728090 w 102"/>
                <a:gd name="T79" fmla="*/ 15779360 h 148"/>
                <a:gd name="T80" fmla="*/ 23606681 w 102"/>
                <a:gd name="T81" fmla="*/ 24115698 h 148"/>
                <a:gd name="T82" fmla="*/ 23299684 w 102"/>
                <a:gd name="T83" fmla="*/ 23915272 h 148"/>
                <a:gd name="T84" fmla="*/ 23606681 w 102"/>
                <a:gd name="T85" fmla="*/ 24115698 h 148"/>
                <a:gd name="T86" fmla="*/ 23000784 w 102"/>
                <a:gd name="T87" fmla="*/ 25041279 h 148"/>
                <a:gd name="T88" fmla="*/ 23299684 w 102"/>
                <a:gd name="T89" fmla="*/ 24808762 h 148"/>
                <a:gd name="T90" fmla="*/ 24212835 w 102"/>
                <a:gd name="T91" fmla="*/ 25041279 h 148"/>
                <a:gd name="T92" fmla="*/ 24212835 w 102"/>
                <a:gd name="T93" fmla="*/ 25041279 h 148"/>
                <a:gd name="T94" fmla="*/ 24212835 w 102"/>
                <a:gd name="T95" fmla="*/ 25274796 h 148"/>
                <a:gd name="T96" fmla="*/ 24212835 w 102"/>
                <a:gd name="T97" fmla="*/ 25274796 h 148"/>
                <a:gd name="T98" fmla="*/ 24212835 w 102"/>
                <a:gd name="T99" fmla="*/ 25041279 h 148"/>
                <a:gd name="T100" fmla="*/ 24819000 w 102"/>
                <a:gd name="T101" fmla="*/ 25041279 h 148"/>
                <a:gd name="T102" fmla="*/ 24212835 w 102"/>
                <a:gd name="T103" fmla="*/ 24808762 h 148"/>
                <a:gd name="T104" fmla="*/ 24511747 w 102"/>
                <a:gd name="T105" fmla="*/ 24342525 h 148"/>
                <a:gd name="T106" fmla="*/ 24212835 w 102"/>
                <a:gd name="T107" fmla="*/ 24115698 h 148"/>
                <a:gd name="T108" fmla="*/ 23606681 w 102"/>
                <a:gd name="T109" fmla="*/ 23915272 h 148"/>
                <a:gd name="T110" fmla="*/ 23606681 w 102"/>
                <a:gd name="T111" fmla="*/ 24115698 h 148"/>
                <a:gd name="T112" fmla="*/ 28196242 w 102"/>
                <a:gd name="T113" fmla="*/ 30432719 h 148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102"/>
                <a:gd name="T172" fmla="*/ 0 h 148"/>
                <a:gd name="T173" fmla="*/ 102 w 102"/>
                <a:gd name="T174" fmla="*/ 148 h 148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102" h="148">
                  <a:moveTo>
                    <a:pt x="2" y="1"/>
                  </a:moveTo>
                  <a:lnTo>
                    <a:pt x="21" y="65"/>
                  </a:lnTo>
                  <a:lnTo>
                    <a:pt x="20" y="65"/>
                  </a:lnTo>
                  <a:lnTo>
                    <a:pt x="0" y="1"/>
                  </a:lnTo>
                  <a:lnTo>
                    <a:pt x="2" y="1"/>
                  </a:lnTo>
                  <a:close/>
                  <a:moveTo>
                    <a:pt x="21" y="65"/>
                  </a:moveTo>
                  <a:lnTo>
                    <a:pt x="21" y="65"/>
                  </a:lnTo>
                  <a:lnTo>
                    <a:pt x="20" y="65"/>
                  </a:lnTo>
                  <a:lnTo>
                    <a:pt x="21" y="65"/>
                  </a:lnTo>
                  <a:close/>
                  <a:moveTo>
                    <a:pt x="21" y="65"/>
                  </a:moveTo>
                  <a:lnTo>
                    <a:pt x="11" y="68"/>
                  </a:lnTo>
                  <a:lnTo>
                    <a:pt x="10" y="67"/>
                  </a:lnTo>
                  <a:lnTo>
                    <a:pt x="20" y="64"/>
                  </a:lnTo>
                  <a:lnTo>
                    <a:pt x="21" y="65"/>
                  </a:lnTo>
                  <a:close/>
                  <a:moveTo>
                    <a:pt x="11" y="68"/>
                  </a:moveTo>
                  <a:lnTo>
                    <a:pt x="10" y="68"/>
                  </a:lnTo>
                  <a:lnTo>
                    <a:pt x="11" y="68"/>
                  </a:lnTo>
                  <a:close/>
                  <a:moveTo>
                    <a:pt x="10" y="68"/>
                  </a:moveTo>
                  <a:lnTo>
                    <a:pt x="1" y="64"/>
                  </a:lnTo>
                  <a:lnTo>
                    <a:pt x="1" y="63"/>
                  </a:lnTo>
                  <a:lnTo>
                    <a:pt x="11" y="67"/>
                  </a:lnTo>
                  <a:lnTo>
                    <a:pt x="10" y="68"/>
                  </a:lnTo>
                  <a:close/>
                  <a:moveTo>
                    <a:pt x="0" y="63"/>
                  </a:moveTo>
                  <a:lnTo>
                    <a:pt x="0" y="62"/>
                  </a:lnTo>
                  <a:lnTo>
                    <a:pt x="1" y="63"/>
                  </a:lnTo>
                  <a:lnTo>
                    <a:pt x="0" y="63"/>
                  </a:lnTo>
                  <a:close/>
                  <a:moveTo>
                    <a:pt x="2" y="63"/>
                  </a:moveTo>
                  <a:lnTo>
                    <a:pt x="8" y="86"/>
                  </a:lnTo>
                  <a:lnTo>
                    <a:pt x="7" y="86"/>
                  </a:lnTo>
                  <a:lnTo>
                    <a:pt x="0" y="63"/>
                  </a:lnTo>
                  <a:lnTo>
                    <a:pt x="2" y="63"/>
                  </a:lnTo>
                  <a:close/>
                  <a:moveTo>
                    <a:pt x="7" y="87"/>
                  </a:moveTo>
                  <a:lnTo>
                    <a:pt x="7" y="86"/>
                  </a:lnTo>
                  <a:lnTo>
                    <a:pt x="7" y="87"/>
                  </a:lnTo>
                  <a:close/>
                  <a:moveTo>
                    <a:pt x="8" y="85"/>
                  </a:moveTo>
                  <a:lnTo>
                    <a:pt x="17" y="92"/>
                  </a:lnTo>
                  <a:lnTo>
                    <a:pt x="16" y="93"/>
                  </a:lnTo>
                  <a:lnTo>
                    <a:pt x="7" y="87"/>
                  </a:lnTo>
                  <a:lnTo>
                    <a:pt x="8" y="85"/>
                  </a:lnTo>
                  <a:close/>
                  <a:moveTo>
                    <a:pt x="17" y="93"/>
                  </a:moveTo>
                  <a:lnTo>
                    <a:pt x="16" y="93"/>
                  </a:lnTo>
                  <a:lnTo>
                    <a:pt x="16" y="92"/>
                  </a:lnTo>
                  <a:lnTo>
                    <a:pt x="17" y="93"/>
                  </a:lnTo>
                  <a:close/>
                  <a:moveTo>
                    <a:pt x="16" y="92"/>
                  </a:moveTo>
                  <a:lnTo>
                    <a:pt x="30" y="88"/>
                  </a:lnTo>
                  <a:lnTo>
                    <a:pt x="31" y="90"/>
                  </a:lnTo>
                  <a:lnTo>
                    <a:pt x="17" y="93"/>
                  </a:lnTo>
                  <a:lnTo>
                    <a:pt x="16" y="92"/>
                  </a:lnTo>
                  <a:close/>
                  <a:moveTo>
                    <a:pt x="30" y="88"/>
                  </a:moveTo>
                  <a:lnTo>
                    <a:pt x="31" y="88"/>
                  </a:lnTo>
                  <a:lnTo>
                    <a:pt x="31" y="89"/>
                  </a:lnTo>
                  <a:lnTo>
                    <a:pt x="30" y="89"/>
                  </a:lnTo>
                  <a:lnTo>
                    <a:pt x="30" y="88"/>
                  </a:lnTo>
                  <a:close/>
                  <a:moveTo>
                    <a:pt x="31" y="89"/>
                  </a:moveTo>
                  <a:cubicBezTo>
                    <a:pt x="31" y="89"/>
                    <a:pt x="37" y="101"/>
                    <a:pt x="45" y="104"/>
                  </a:cubicBezTo>
                  <a:lnTo>
                    <a:pt x="44" y="106"/>
                  </a:lnTo>
                  <a:cubicBezTo>
                    <a:pt x="36" y="102"/>
                    <a:pt x="30" y="89"/>
                    <a:pt x="30" y="89"/>
                  </a:cubicBezTo>
                  <a:lnTo>
                    <a:pt x="31" y="89"/>
                  </a:lnTo>
                  <a:close/>
                  <a:moveTo>
                    <a:pt x="45" y="104"/>
                  </a:moveTo>
                  <a:lnTo>
                    <a:pt x="45" y="104"/>
                  </a:lnTo>
                  <a:lnTo>
                    <a:pt x="44" y="106"/>
                  </a:lnTo>
                  <a:lnTo>
                    <a:pt x="45" y="104"/>
                  </a:lnTo>
                  <a:close/>
                  <a:moveTo>
                    <a:pt x="45" y="104"/>
                  </a:moveTo>
                  <a:cubicBezTo>
                    <a:pt x="48" y="106"/>
                    <a:pt x="53" y="107"/>
                    <a:pt x="57" y="107"/>
                  </a:cubicBezTo>
                  <a:lnTo>
                    <a:pt x="57" y="109"/>
                  </a:lnTo>
                  <a:cubicBezTo>
                    <a:pt x="53" y="108"/>
                    <a:pt x="48" y="107"/>
                    <a:pt x="44" y="106"/>
                  </a:cubicBezTo>
                  <a:lnTo>
                    <a:pt x="45" y="104"/>
                  </a:lnTo>
                  <a:close/>
                  <a:moveTo>
                    <a:pt x="57" y="107"/>
                  </a:moveTo>
                  <a:cubicBezTo>
                    <a:pt x="62" y="108"/>
                    <a:pt x="67" y="109"/>
                    <a:pt x="69" y="111"/>
                  </a:cubicBezTo>
                  <a:lnTo>
                    <a:pt x="68" y="112"/>
                  </a:lnTo>
                  <a:cubicBezTo>
                    <a:pt x="66" y="110"/>
                    <a:pt x="62" y="109"/>
                    <a:pt x="57" y="109"/>
                  </a:cubicBezTo>
                  <a:lnTo>
                    <a:pt x="57" y="107"/>
                  </a:lnTo>
                  <a:close/>
                  <a:moveTo>
                    <a:pt x="69" y="111"/>
                  </a:moveTo>
                  <a:cubicBezTo>
                    <a:pt x="74" y="114"/>
                    <a:pt x="101" y="147"/>
                    <a:pt x="102" y="147"/>
                  </a:cubicBezTo>
                  <a:lnTo>
                    <a:pt x="100" y="148"/>
                  </a:lnTo>
                  <a:cubicBezTo>
                    <a:pt x="100" y="148"/>
                    <a:pt x="73" y="116"/>
                    <a:pt x="68" y="112"/>
                  </a:cubicBezTo>
                  <a:lnTo>
                    <a:pt x="69" y="111"/>
                  </a:lnTo>
                  <a:close/>
                  <a:moveTo>
                    <a:pt x="102" y="147"/>
                  </a:moveTo>
                  <a:lnTo>
                    <a:pt x="100" y="148"/>
                  </a:lnTo>
                  <a:lnTo>
                    <a:pt x="101" y="147"/>
                  </a:lnTo>
                  <a:lnTo>
                    <a:pt x="102" y="147"/>
                  </a:lnTo>
                  <a:close/>
                  <a:moveTo>
                    <a:pt x="100" y="148"/>
                  </a:moveTo>
                  <a:lnTo>
                    <a:pt x="85" y="108"/>
                  </a:lnTo>
                  <a:lnTo>
                    <a:pt x="87" y="108"/>
                  </a:lnTo>
                  <a:lnTo>
                    <a:pt x="102" y="147"/>
                  </a:lnTo>
                  <a:lnTo>
                    <a:pt x="100" y="148"/>
                  </a:lnTo>
                  <a:close/>
                  <a:moveTo>
                    <a:pt x="87" y="108"/>
                  </a:moveTo>
                  <a:lnTo>
                    <a:pt x="87" y="108"/>
                  </a:lnTo>
                  <a:lnTo>
                    <a:pt x="86" y="108"/>
                  </a:lnTo>
                  <a:lnTo>
                    <a:pt x="87" y="108"/>
                  </a:lnTo>
                  <a:close/>
                  <a:moveTo>
                    <a:pt x="86" y="108"/>
                  </a:moveTo>
                  <a:cubicBezTo>
                    <a:pt x="84" y="106"/>
                    <a:pt x="83" y="104"/>
                    <a:pt x="81" y="102"/>
                  </a:cubicBezTo>
                  <a:lnTo>
                    <a:pt x="82" y="101"/>
                  </a:lnTo>
                  <a:cubicBezTo>
                    <a:pt x="84" y="103"/>
                    <a:pt x="85" y="105"/>
                    <a:pt x="87" y="108"/>
                  </a:cubicBezTo>
                  <a:lnTo>
                    <a:pt x="86" y="108"/>
                  </a:lnTo>
                  <a:close/>
                  <a:moveTo>
                    <a:pt x="81" y="102"/>
                  </a:moveTo>
                  <a:cubicBezTo>
                    <a:pt x="80" y="101"/>
                    <a:pt x="78" y="100"/>
                    <a:pt x="76" y="99"/>
                  </a:cubicBezTo>
                  <a:lnTo>
                    <a:pt x="77" y="98"/>
                  </a:lnTo>
                  <a:cubicBezTo>
                    <a:pt x="79" y="98"/>
                    <a:pt x="81" y="100"/>
                    <a:pt x="82" y="101"/>
                  </a:cubicBezTo>
                  <a:lnTo>
                    <a:pt x="81" y="102"/>
                  </a:lnTo>
                  <a:close/>
                  <a:moveTo>
                    <a:pt x="76" y="99"/>
                  </a:moveTo>
                  <a:lnTo>
                    <a:pt x="76" y="99"/>
                  </a:lnTo>
                  <a:lnTo>
                    <a:pt x="77" y="98"/>
                  </a:lnTo>
                  <a:lnTo>
                    <a:pt x="76" y="99"/>
                  </a:lnTo>
                  <a:close/>
                  <a:moveTo>
                    <a:pt x="76" y="99"/>
                  </a:moveTo>
                  <a:lnTo>
                    <a:pt x="76" y="99"/>
                  </a:lnTo>
                  <a:lnTo>
                    <a:pt x="77" y="98"/>
                  </a:lnTo>
                  <a:lnTo>
                    <a:pt x="76" y="99"/>
                  </a:lnTo>
                  <a:close/>
                  <a:moveTo>
                    <a:pt x="77" y="98"/>
                  </a:moveTo>
                  <a:lnTo>
                    <a:pt x="77" y="98"/>
                  </a:lnTo>
                  <a:close/>
                  <a:moveTo>
                    <a:pt x="76" y="99"/>
                  </a:moveTo>
                  <a:cubicBezTo>
                    <a:pt x="75" y="98"/>
                    <a:pt x="73" y="98"/>
                    <a:pt x="72" y="97"/>
                  </a:cubicBezTo>
                  <a:lnTo>
                    <a:pt x="72" y="96"/>
                  </a:lnTo>
                  <a:cubicBezTo>
                    <a:pt x="74" y="97"/>
                    <a:pt x="76" y="97"/>
                    <a:pt x="77" y="98"/>
                  </a:cubicBezTo>
                  <a:lnTo>
                    <a:pt x="76" y="99"/>
                  </a:lnTo>
                  <a:close/>
                  <a:moveTo>
                    <a:pt x="72" y="97"/>
                  </a:moveTo>
                  <a:cubicBezTo>
                    <a:pt x="66" y="95"/>
                    <a:pt x="58" y="93"/>
                    <a:pt x="57" y="91"/>
                  </a:cubicBezTo>
                  <a:lnTo>
                    <a:pt x="58" y="90"/>
                  </a:lnTo>
                  <a:cubicBezTo>
                    <a:pt x="59" y="92"/>
                    <a:pt x="66" y="94"/>
                    <a:pt x="72" y="96"/>
                  </a:cubicBezTo>
                  <a:lnTo>
                    <a:pt x="72" y="97"/>
                  </a:lnTo>
                  <a:close/>
                  <a:moveTo>
                    <a:pt x="57" y="91"/>
                  </a:moveTo>
                  <a:cubicBezTo>
                    <a:pt x="54" y="87"/>
                    <a:pt x="50" y="78"/>
                    <a:pt x="50" y="78"/>
                  </a:cubicBezTo>
                  <a:lnTo>
                    <a:pt x="52" y="77"/>
                  </a:lnTo>
                  <a:cubicBezTo>
                    <a:pt x="52" y="77"/>
                    <a:pt x="55" y="87"/>
                    <a:pt x="58" y="90"/>
                  </a:cubicBezTo>
                  <a:lnTo>
                    <a:pt x="57" y="91"/>
                  </a:lnTo>
                  <a:close/>
                  <a:moveTo>
                    <a:pt x="50" y="78"/>
                  </a:moveTo>
                  <a:lnTo>
                    <a:pt x="50" y="77"/>
                  </a:lnTo>
                  <a:lnTo>
                    <a:pt x="51" y="77"/>
                  </a:lnTo>
                  <a:lnTo>
                    <a:pt x="51" y="78"/>
                  </a:lnTo>
                  <a:lnTo>
                    <a:pt x="50" y="78"/>
                  </a:lnTo>
                  <a:close/>
                  <a:moveTo>
                    <a:pt x="51" y="77"/>
                  </a:moveTo>
                  <a:lnTo>
                    <a:pt x="63" y="72"/>
                  </a:lnTo>
                  <a:lnTo>
                    <a:pt x="63" y="73"/>
                  </a:lnTo>
                  <a:lnTo>
                    <a:pt x="51" y="78"/>
                  </a:lnTo>
                  <a:lnTo>
                    <a:pt x="51" y="77"/>
                  </a:lnTo>
                  <a:close/>
                  <a:moveTo>
                    <a:pt x="63" y="73"/>
                  </a:moveTo>
                  <a:lnTo>
                    <a:pt x="63" y="73"/>
                  </a:lnTo>
                  <a:lnTo>
                    <a:pt x="63" y="72"/>
                  </a:lnTo>
                  <a:lnTo>
                    <a:pt x="63" y="73"/>
                  </a:lnTo>
                  <a:close/>
                  <a:moveTo>
                    <a:pt x="62" y="72"/>
                  </a:moveTo>
                  <a:lnTo>
                    <a:pt x="68" y="61"/>
                  </a:lnTo>
                  <a:lnTo>
                    <a:pt x="69" y="61"/>
                  </a:lnTo>
                  <a:lnTo>
                    <a:pt x="63" y="73"/>
                  </a:lnTo>
                  <a:lnTo>
                    <a:pt x="62" y="72"/>
                  </a:lnTo>
                  <a:close/>
                  <a:moveTo>
                    <a:pt x="69" y="61"/>
                  </a:moveTo>
                  <a:lnTo>
                    <a:pt x="69" y="61"/>
                  </a:lnTo>
                  <a:close/>
                  <a:moveTo>
                    <a:pt x="68" y="61"/>
                  </a:moveTo>
                  <a:lnTo>
                    <a:pt x="62" y="42"/>
                  </a:lnTo>
                  <a:lnTo>
                    <a:pt x="63" y="41"/>
                  </a:lnTo>
                  <a:lnTo>
                    <a:pt x="69" y="61"/>
                  </a:lnTo>
                  <a:lnTo>
                    <a:pt x="68" y="61"/>
                  </a:lnTo>
                  <a:close/>
                  <a:moveTo>
                    <a:pt x="62" y="41"/>
                  </a:moveTo>
                  <a:lnTo>
                    <a:pt x="63" y="40"/>
                  </a:lnTo>
                  <a:lnTo>
                    <a:pt x="63" y="41"/>
                  </a:lnTo>
                  <a:lnTo>
                    <a:pt x="63" y="42"/>
                  </a:lnTo>
                  <a:lnTo>
                    <a:pt x="62" y="41"/>
                  </a:lnTo>
                  <a:close/>
                  <a:moveTo>
                    <a:pt x="63" y="42"/>
                  </a:moveTo>
                  <a:lnTo>
                    <a:pt x="55" y="53"/>
                  </a:lnTo>
                  <a:lnTo>
                    <a:pt x="54" y="53"/>
                  </a:lnTo>
                  <a:lnTo>
                    <a:pt x="62" y="41"/>
                  </a:lnTo>
                  <a:lnTo>
                    <a:pt x="63" y="42"/>
                  </a:lnTo>
                  <a:close/>
                  <a:moveTo>
                    <a:pt x="55" y="53"/>
                  </a:moveTo>
                  <a:lnTo>
                    <a:pt x="55" y="54"/>
                  </a:lnTo>
                  <a:lnTo>
                    <a:pt x="55" y="53"/>
                  </a:lnTo>
                  <a:close/>
                  <a:moveTo>
                    <a:pt x="55" y="54"/>
                  </a:moveTo>
                  <a:lnTo>
                    <a:pt x="42" y="59"/>
                  </a:lnTo>
                  <a:lnTo>
                    <a:pt x="42" y="58"/>
                  </a:lnTo>
                  <a:lnTo>
                    <a:pt x="54" y="52"/>
                  </a:lnTo>
                  <a:lnTo>
                    <a:pt x="55" y="54"/>
                  </a:lnTo>
                  <a:close/>
                  <a:moveTo>
                    <a:pt x="42" y="59"/>
                  </a:moveTo>
                  <a:lnTo>
                    <a:pt x="41" y="60"/>
                  </a:lnTo>
                  <a:lnTo>
                    <a:pt x="41" y="59"/>
                  </a:lnTo>
                  <a:lnTo>
                    <a:pt x="42" y="58"/>
                  </a:lnTo>
                  <a:lnTo>
                    <a:pt x="42" y="59"/>
                  </a:lnTo>
                  <a:close/>
                  <a:moveTo>
                    <a:pt x="41" y="59"/>
                  </a:moveTo>
                  <a:lnTo>
                    <a:pt x="30" y="1"/>
                  </a:lnTo>
                  <a:lnTo>
                    <a:pt x="31" y="1"/>
                  </a:lnTo>
                  <a:lnTo>
                    <a:pt x="43" y="58"/>
                  </a:lnTo>
                  <a:lnTo>
                    <a:pt x="41" y="59"/>
                  </a:lnTo>
                  <a:close/>
                  <a:moveTo>
                    <a:pt x="31" y="0"/>
                  </a:moveTo>
                  <a:lnTo>
                    <a:pt x="31" y="0"/>
                  </a:lnTo>
                  <a:lnTo>
                    <a:pt x="31" y="1"/>
                  </a:lnTo>
                  <a:lnTo>
                    <a:pt x="31" y="0"/>
                  </a:lnTo>
                  <a:close/>
                  <a:moveTo>
                    <a:pt x="31" y="2"/>
                  </a:moveTo>
                  <a:lnTo>
                    <a:pt x="1" y="2"/>
                  </a:lnTo>
                  <a:lnTo>
                    <a:pt x="1" y="0"/>
                  </a:lnTo>
                  <a:lnTo>
                    <a:pt x="31" y="0"/>
                  </a:lnTo>
                  <a:lnTo>
                    <a:pt x="31" y="2"/>
                  </a:lnTo>
                  <a:close/>
                  <a:moveTo>
                    <a:pt x="0" y="1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1"/>
                  </a:lnTo>
                  <a:close/>
                  <a:moveTo>
                    <a:pt x="7" y="7"/>
                  </a:moveTo>
                  <a:lnTo>
                    <a:pt x="27" y="6"/>
                  </a:lnTo>
                  <a:lnTo>
                    <a:pt x="27" y="8"/>
                  </a:lnTo>
                  <a:lnTo>
                    <a:pt x="7" y="8"/>
                  </a:lnTo>
                  <a:lnTo>
                    <a:pt x="7" y="7"/>
                  </a:lnTo>
                  <a:close/>
                  <a:moveTo>
                    <a:pt x="13" y="14"/>
                  </a:moveTo>
                  <a:lnTo>
                    <a:pt x="25" y="45"/>
                  </a:lnTo>
                  <a:lnTo>
                    <a:pt x="24" y="46"/>
                  </a:lnTo>
                  <a:lnTo>
                    <a:pt x="12" y="14"/>
                  </a:lnTo>
                  <a:lnTo>
                    <a:pt x="13" y="14"/>
                  </a:lnTo>
                  <a:close/>
                  <a:moveTo>
                    <a:pt x="20" y="13"/>
                  </a:moveTo>
                  <a:lnTo>
                    <a:pt x="28" y="44"/>
                  </a:lnTo>
                  <a:lnTo>
                    <a:pt x="27" y="45"/>
                  </a:lnTo>
                  <a:lnTo>
                    <a:pt x="19" y="13"/>
                  </a:lnTo>
                  <a:lnTo>
                    <a:pt x="20" y="13"/>
                  </a:lnTo>
                  <a:close/>
                  <a:moveTo>
                    <a:pt x="29" y="14"/>
                  </a:moveTo>
                  <a:lnTo>
                    <a:pt x="32" y="44"/>
                  </a:lnTo>
                  <a:lnTo>
                    <a:pt x="30" y="44"/>
                  </a:lnTo>
                  <a:lnTo>
                    <a:pt x="27" y="14"/>
                  </a:lnTo>
                  <a:lnTo>
                    <a:pt x="29" y="14"/>
                  </a:lnTo>
                  <a:close/>
                  <a:moveTo>
                    <a:pt x="28" y="62"/>
                  </a:moveTo>
                  <a:lnTo>
                    <a:pt x="39" y="86"/>
                  </a:lnTo>
                  <a:lnTo>
                    <a:pt x="37" y="86"/>
                  </a:lnTo>
                  <a:lnTo>
                    <a:pt x="27" y="62"/>
                  </a:lnTo>
                  <a:lnTo>
                    <a:pt x="28" y="62"/>
                  </a:lnTo>
                  <a:close/>
                  <a:moveTo>
                    <a:pt x="35" y="62"/>
                  </a:moveTo>
                  <a:lnTo>
                    <a:pt x="44" y="84"/>
                  </a:lnTo>
                  <a:lnTo>
                    <a:pt x="43" y="85"/>
                  </a:lnTo>
                  <a:lnTo>
                    <a:pt x="33" y="63"/>
                  </a:lnTo>
                  <a:lnTo>
                    <a:pt x="35" y="62"/>
                  </a:lnTo>
                  <a:close/>
                  <a:moveTo>
                    <a:pt x="40" y="61"/>
                  </a:moveTo>
                  <a:lnTo>
                    <a:pt x="46" y="83"/>
                  </a:lnTo>
                  <a:lnTo>
                    <a:pt x="45" y="83"/>
                  </a:lnTo>
                  <a:lnTo>
                    <a:pt x="39" y="61"/>
                  </a:lnTo>
                  <a:lnTo>
                    <a:pt x="40" y="61"/>
                  </a:lnTo>
                  <a:close/>
                  <a:moveTo>
                    <a:pt x="53" y="94"/>
                  </a:moveTo>
                  <a:lnTo>
                    <a:pt x="73" y="103"/>
                  </a:lnTo>
                  <a:lnTo>
                    <a:pt x="73" y="105"/>
                  </a:lnTo>
                  <a:lnTo>
                    <a:pt x="52" y="95"/>
                  </a:lnTo>
                  <a:lnTo>
                    <a:pt x="53" y="94"/>
                  </a:lnTo>
                  <a:close/>
                  <a:moveTo>
                    <a:pt x="84" y="121"/>
                  </a:moveTo>
                  <a:lnTo>
                    <a:pt x="94" y="134"/>
                  </a:lnTo>
                  <a:lnTo>
                    <a:pt x="92" y="135"/>
                  </a:lnTo>
                  <a:lnTo>
                    <a:pt x="83" y="122"/>
                  </a:lnTo>
                  <a:lnTo>
                    <a:pt x="84" y="121"/>
                  </a:lnTo>
                  <a:close/>
                  <a:moveTo>
                    <a:pt x="9" y="74"/>
                  </a:moveTo>
                  <a:lnTo>
                    <a:pt x="13" y="84"/>
                  </a:lnTo>
                  <a:lnTo>
                    <a:pt x="11" y="84"/>
                  </a:lnTo>
                  <a:lnTo>
                    <a:pt x="8" y="75"/>
                  </a:lnTo>
                  <a:lnTo>
                    <a:pt x="9" y="74"/>
                  </a:lnTo>
                  <a:close/>
                  <a:moveTo>
                    <a:pt x="22" y="72"/>
                  </a:moveTo>
                  <a:lnTo>
                    <a:pt x="15" y="77"/>
                  </a:lnTo>
                  <a:lnTo>
                    <a:pt x="14" y="75"/>
                  </a:lnTo>
                  <a:lnTo>
                    <a:pt x="22" y="71"/>
                  </a:lnTo>
                  <a:lnTo>
                    <a:pt x="22" y="72"/>
                  </a:lnTo>
                  <a:close/>
                  <a:moveTo>
                    <a:pt x="25" y="84"/>
                  </a:moveTo>
                  <a:lnTo>
                    <a:pt x="17" y="87"/>
                  </a:lnTo>
                  <a:lnTo>
                    <a:pt x="17" y="85"/>
                  </a:lnTo>
                  <a:lnTo>
                    <a:pt x="25" y="83"/>
                  </a:lnTo>
                  <a:lnTo>
                    <a:pt x="25" y="84"/>
                  </a:lnTo>
                  <a:close/>
                  <a:moveTo>
                    <a:pt x="63" y="53"/>
                  </a:moveTo>
                  <a:lnTo>
                    <a:pt x="59" y="59"/>
                  </a:lnTo>
                  <a:lnTo>
                    <a:pt x="58" y="59"/>
                  </a:lnTo>
                  <a:lnTo>
                    <a:pt x="62" y="53"/>
                  </a:lnTo>
                  <a:lnTo>
                    <a:pt x="63" y="53"/>
                  </a:lnTo>
                  <a:close/>
                  <a:moveTo>
                    <a:pt x="66" y="61"/>
                  </a:moveTo>
                  <a:lnTo>
                    <a:pt x="63" y="66"/>
                  </a:lnTo>
                  <a:lnTo>
                    <a:pt x="62" y="65"/>
                  </a:lnTo>
                  <a:lnTo>
                    <a:pt x="65" y="60"/>
                  </a:lnTo>
                  <a:lnTo>
                    <a:pt x="66" y="61"/>
                  </a:lnTo>
                  <a:close/>
                  <a:moveTo>
                    <a:pt x="54" y="61"/>
                  </a:moveTo>
                  <a:lnTo>
                    <a:pt x="45" y="65"/>
                  </a:lnTo>
                  <a:lnTo>
                    <a:pt x="45" y="64"/>
                  </a:lnTo>
                  <a:lnTo>
                    <a:pt x="53" y="60"/>
                  </a:lnTo>
                  <a:lnTo>
                    <a:pt x="54" y="61"/>
                  </a:lnTo>
                  <a:close/>
                  <a:moveTo>
                    <a:pt x="57" y="68"/>
                  </a:moveTo>
                  <a:lnTo>
                    <a:pt x="48" y="71"/>
                  </a:lnTo>
                  <a:lnTo>
                    <a:pt x="48" y="70"/>
                  </a:lnTo>
                  <a:lnTo>
                    <a:pt x="56" y="66"/>
                  </a:lnTo>
                  <a:lnTo>
                    <a:pt x="57" y="68"/>
                  </a:lnTo>
                  <a:close/>
                  <a:moveTo>
                    <a:pt x="77" y="107"/>
                  </a:moveTo>
                  <a:lnTo>
                    <a:pt x="77" y="107"/>
                  </a:lnTo>
                  <a:lnTo>
                    <a:pt x="76" y="106"/>
                  </a:lnTo>
                  <a:lnTo>
                    <a:pt x="77" y="107"/>
                  </a:lnTo>
                  <a:close/>
                  <a:moveTo>
                    <a:pt x="76" y="106"/>
                  </a:moveTo>
                  <a:lnTo>
                    <a:pt x="76" y="106"/>
                  </a:lnTo>
                  <a:lnTo>
                    <a:pt x="77" y="107"/>
                  </a:lnTo>
                  <a:lnTo>
                    <a:pt x="76" y="106"/>
                  </a:lnTo>
                  <a:close/>
                  <a:moveTo>
                    <a:pt x="77" y="107"/>
                  </a:moveTo>
                  <a:cubicBezTo>
                    <a:pt x="77" y="107"/>
                    <a:pt x="77" y="107"/>
                    <a:pt x="77" y="107"/>
                  </a:cubicBezTo>
                  <a:lnTo>
                    <a:pt x="76" y="106"/>
                  </a:lnTo>
                  <a:cubicBezTo>
                    <a:pt x="76" y="106"/>
                    <a:pt x="76" y="106"/>
                    <a:pt x="76" y="106"/>
                  </a:cubicBezTo>
                  <a:lnTo>
                    <a:pt x="77" y="107"/>
                  </a:lnTo>
                  <a:close/>
                  <a:moveTo>
                    <a:pt x="77" y="107"/>
                  </a:moveTo>
                  <a:cubicBezTo>
                    <a:pt x="77" y="108"/>
                    <a:pt x="76" y="108"/>
                    <a:pt x="76" y="108"/>
                  </a:cubicBezTo>
                  <a:lnTo>
                    <a:pt x="75" y="107"/>
                  </a:lnTo>
                  <a:cubicBezTo>
                    <a:pt x="75" y="107"/>
                    <a:pt x="76" y="106"/>
                    <a:pt x="76" y="106"/>
                  </a:cubicBezTo>
                  <a:lnTo>
                    <a:pt x="77" y="107"/>
                  </a:lnTo>
                  <a:close/>
                  <a:moveTo>
                    <a:pt x="76" y="108"/>
                  </a:moveTo>
                  <a:cubicBezTo>
                    <a:pt x="76" y="108"/>
                    <a:pt x="76" y="109"/>
                    <a:pt x="76" y="110"/>
                  </a:cubicBezTo>
                  <a:lnTo>
                    <a:pt x="75" y="111"/>
                  </a:lnTo>
                  <a:cubicBezTo>
                    <a:pt x="74" y="109"/>
                    <a:pt x="74" y="108"/>
                    <a:pt x="75" y="107"/>
                  </a:cubicBezTo>
                  <a:lnTo>
                    <a:pt x="76" y="108"/>
                  </a:lnTo>
                  <a:close/>
                  <a:moveTo>
                    <a:pt x="75" y="111"/>
                  </a:moveTo>
                  <a:lnTo>
                    <a:pt x="75" y="111"/>
                  </a:lnTo>
                  <a:lnTo>
                    <a:pt x="75" y="110"/>
                  </a:lnTo>
                  <a:lnTo>
                    <a:pt x="75" y="111"/>
                  </a:lnTo>
                  <a:close/>
                  <a:moveTo>
                    <a:pt x="76" y="110"/>
                  </a:moveTo>
                  <a:lnTo>
                    <a:pt x="76" y="110"/>
                  </a:lnTo>
                  <a:lnTo>
                    <a:pt x="75" y="111"/>
                  </a:lnTo>
                  <a:lnTo>
                    <a:pt x="76" y="110"/>
                  </a:lnTo>
                  <a:close/>
                  <a:moveTo>
                    <a:pt x="76" y="110"/>
                  </a:moveTo>
                  <a:cubicBezTo>
                    <a:pt x="76" y="110"/>
                    <a:pt x="77" y="111"/>
                    <a:pt x="77" y="111"/>
                  </a:cubicBezTo>
                  <a:lnTo>
                    <a:pt x="77" y="112"/>
                  </a:lnTo>
                  <a:cubicBezTo>
                    <a:pt x="76" y="112"/>
                    <a:pt x="75" y="111"/>
                    <a:pt x="75" y="111"/>
                  </a:cubicBezTo>
                  <a:lnTo>
                    <a:pt x="76" y="110"/>
                  </a:lnTo>
                  <a:close/>
                  <a:moveTo>
                    <a:pt x="77" y="111"/>
                  </a:moveTo>
                  <a:cubicBezTo>
                    <a:pt x="78" y="111"/>
                    <a:pt x="78" y="111"/>
                    <a:pt x="79" y="111"/>
                  </a:cubicBezTo>
                  <a:lnTo>
                    <a:pt x="79" y="112"/>
                  </a:lnTo>
                  <a:cubicBezTo>
                    <a:pt x="78" y="113"/>
                    <a:pt x="78" y="113"/>
                    <a:pt x="77" y="112"/>
                  </a:cubicBezTo>
                  <a:lnTo>
                    <a:pt x="77" y="111"/>
                  </a:lnTo>
                  <a:close/>
                  <a:moveTo>
                    <a:pt x="79" y="112"/>
                  </a:moveTo>
                  <a:lnTo>
                    <a:pt x="79" y="112"/>
                  </a:lnTo>
                  <a:close/>
                  <a:moveTo>
                    <a:pt x="79" y="111"/>
                  </a:moveTo>
                  <a:lnTo>
                    <a:pt x="79" y="111"/>
                  </a:lnTo>
                  <a:lnTo>
                    <a:pt x="79" y="112"/>
                  </a:lnTo>
                  <a:lnTo>
                    <a:pt x="79" y="111"/>
                  </a:lnTo>
                  <a:close/>
                  <a:moveTo>
                    <a:pt x="79" y="111"/>
                  </a:moveTo>
                  <a:lnTo>
                    <a:pt x="79" y="111"/>
                  </a:lnTo>
                  <a:lnTo>
                    <a:pt x="79" y="112"/>
                  </a:lnTo>
                  <a:lnTo>
                    <a:pt x="79" y="111"/>
                  </a:lnTo>
                  <a:close/>
                  <a:moveTo>
                    <a:pt x="79" y="111"/>
                  </a:moveTo>
                  <a:lnTo>
                    <a:pt x="79" y="111"/>
                  </a:lnTo>
                  <a:lnTo>
                    <a:pt x="79" y="112"/>
                  </a:lnTo>
                  <a:lnTo>
                    <a:pt x="79" y="111"/>
                  </a:lnTo>
                  <a:close/>
                  <a:moveTo>
                    <a:pt x="79" y="112"/>
                  </a:moveTo>
                  <a:lnTo>
                    <a:pt x="79" y="112"/>
                  </a:lnTo>
                  <a:close/>
                  <a:moveTo>
                    <a:pt x="79" y="111"/>
                  </a:moveTo>
                  <a:cubicBezTo>
                    <a:pt x="79" y="111"/>
                    <a:pt x="79" y="111"/>
                    <a:pt x="79" y="111"/>
                  </a:cubicBezTo>
                  <a:lnTo>
                    <a:pt x="80" y="112"/>
                  </a:lnTo>
                  <a:cubicBezTo>
                    <a:pt x="80" y="112"/>
                    <a:pt x="80" y="112"/>
                    <a:pt x="79" y="112"/>
                  </a:cubicBezTo>
                  <a:lnTo>
                    <a:pt x="79" y="111"/>
                  </a:lnTo>
                  <a:close/>
                  <a:moveTo>
                    <a:pt x="79" y="111"/>
                  </a:moveTo>
                  <a:cubicBezTo>
                    <a:pt x="79" y="111"/>
                    <a:pt x="79" y="111"/>
                    <a:pt x="79" y="110"/>
                  </a:cubicBezTo>
                  <a:lnTo>
                    <a:pt x="81" y="111"/>
                  </a:lnTo>
                  <a:cubicBezTo>
                    <a:pt x="80" y="112"/>
                    <a:pt x="80" y="112"/>
                    <a:pt x="80" y="112"/>
                  </a:cubicBezTo>
                  <a:lnTo>
                    <a:pt x="79" y="111"/>
                  </a:lnTo>
                  <a:close/>
                  <a:moveTo>
                    <a:pt x="81" y="111"/>
                  </a:moveTo>
                  <a:lnTo>
                    <a:pt x="81" y="111"/>
                  </a:lnTo>
                  <a:lnTo>
                    <a:pt x="80" y="111"/>
                  </a:lnTo>
                  <a:lnTo>
                    <a:pt x="81" y="111"/>
                  </a:lnTo>
                  <a:close/>
                  <a:moveTo>
                    <a:pt x="79" y="110"/>
                  </a:moveTo>
                  <a:cubicBezTo>
                    <a:pt x="80" y="110"/>
                    <a:pt x="80" y="109"/>
                    <a:pt x="80" y="108"/>
                  </a:cubicBezTo>
                  <a:lnTo>
                    <a:pt x="81" y="108"/>
                  </a:lnTo>
                  <a:cubicBezTo>
                    <a:pt x="82" y="109"/>
                    <a:pt x="81" y="110"/>
                    <a:pt x="81" y="111"/>
                  </a:cubicBezTo>
                  <a:lnTo>
                    <a:pt x="79" y="110"/>
                  </a:lnTo>
                  <a:close/>
                  <a:moveTo>
                    <a:pt x="80" y="108"/>
                  </a:moveTo>
                  <a:cubicBezTo>
                    <a:pt x="80" y="108"/>
                    <a:pt x="80" y="108"/>
                    <a:pt x="80" y="108"/>
                  </a:cubicBezTo>
                  <a:lnTo>
                    <a:pt x="81" y="108"/>
                  </a:lnTo>
                  <a:cubicBezTo>
                    <a:pt x="81" y="108"/>
                    <a:pt x="81" y="108"/>
                    <a:pt x="81" y="108"/>
                  </a:cubicBezTo>
                  <a:lnTo>
                    <a:pt x="80" y="108"/>
                  </a:lnTo>
                  <a:close/>
                  <a:moveTo>
                    <a:pt x="80" y="108"/>
                  </a:moveTo>
                  <a:lnTo>
                    <a:pt x="80" y="108"/>
                  </a:lnTo>
                  <a:close/>
                  <a:moveTo>
                    <a:pt x="80" y="108"/>
                  </a:moveTo>
                  <a:cubicBezTo>
                    <a:pt x="79" y="108"/>
                    <a:pt x="79" y="107"/>
                    <a:pt x="79" y="107"/>
                  </a:cubicBezTo>
                  <a:lnTo>
                    <a:pt x="79" y="106"/>
                  </a:lnTo>
                  <a:cubicBezTo>
                    <a:pt x="80" y="106"/>
                    <a:pt x="81" y="107"/>
                    <a:pt x="81" y="108"/>
                  </a:cubicBezTo>
                  <a:lnTo>
                    <a:pt x="80" y="108"/>
                  </a:lnTo>
                  <a:close/>
                  <a:moveTo>
                    <a:pt x="79" y="107"/>
                  </a:moveTo>
                  <a:cubicBezTo>
                    <a:pt x="78" y="107"/>
                    <a:pt x="78" y="107"/>
                    <a:pt x="77" y="107"/>
                  </a:cubicBezTo>
                  <a:lnTo>
                    <a:pt x="76" y="106"/>
                  </a:lnTo>
                  <a:cubicBezTo>
                    <a:pt x="77" y="105"/>
                    <a:pt x="78" y="105"/>
                    <a:pt x="79" y="106"/>
                  </a:cubicBezTo>
                  <a:lnTo>
                    <a:pt x="79" y="107"/>
                  </a:lnTo>
                  <a:close/>
                  <a:moveTo>
                    <a:pt x="76" y="106"/>
                  </a:moveTo>
                  <a:lnTo>
                    <a:pt x="76" y="106"/>
                  </a:lnTo>
                  <a:lnTo>
                    <a:pt x="77" y="106"/>
                  </a:lnTo>
                  <a:lnTo>
                    <a:pt x="76" y="106"/>
                  </a:lnTo>
                  <a:close/>
                  <a:moveTo>
                    <a:pt x="77" y="107"/>
                  </a:moveTo>
                  <a:cubicBezTo>
                    <a:pt x="77" y="107"/>
                    <a:pt x="77" y="107"/>
                    <a:pt x="77" y="107"/>
                  </a:cubicBezTo>
                  <a:lnTo>
                    <a:pt x="76" y="106"/>
                  </a:lnTo>
                  <a:cubicBezTo>
                    <a:pt x="76" y="106"/>
                    <a:pt x="76" y="106"/>
                    <a:pt x="76" y="106"/>
                  </a:cubicBezTo>
                  <a:lnTo>
                    <a:pt x="77" y="107"/>
                  </a:lnTo>
                  <a:close/>
                  <a:moveTo>
                    <a:pt x="77" y="107"/>
                  </a:moveTo>
                  <a:lnTo>
                    <a:pt x="77" y="107"/>
                  </a:lnTo>
                  <a:close/>
                  <a:moveTo>
                    <a:pt x="92" y="135"/>
                  </a:moveTo>
                  <a:lnTo>
                    <a:pt x="86" y="122"/>
                  </a:lnTo>
                  <a:lnTo>
                    <a:pt x="87" y="121"/>
                  </a:lnTo>
                  <a:lnTo>
                    <a:pt x="94" y="134"/>
                  </a:lnTo>
                  <a:lnTo>
                    <a:pt x="92" y="135"/>
                  </a:lnTo>
                  <a:close/>
                  <a:moveTo>
                    <a:pt x="73" y="105"/>
                  </a:moveTo>
                  <a:lnTo>
                    <a:pt x="45" y="96"/>
                  </a:lnTo>
                  <a:lnTo>
                    <a:pt x="45" y="95"/>
                  </a:lnTo>
                  <a:lnTo>
                    <a:pt x="73" y="103"/>
                  </a:lnTo>
                  <a:lnTo>
                    <a:pt x="73" y="105"/>
                  </a:lnTo>
                  <a:close/>
                </a:path>
              </a:pathLst>
            </a:custGeom>
            <a:noFill/>
            <a:ln w="9525">
              <a:solidFill>
                <a:srgbClr val="00CCFF"/>
              </a:solidFill>
              <a:rou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1054" name="Freeform 21"/>
            <p:cNvSpPr>
              <a:spLocks noEditPoints="1"/>
            </p:cNvSpPr>
            <p:nvPr/>
          </p:nvSpPr>
          <p:spPr bwMode="auto">
            <a:xfrm>
              <a:off x="1428" y="3015"/>
              <a:ext cx="1016" cy="483"/>
            </a:xfrm>
            <a:custGeom>
              <a:avLst/>
              <a:gdLst>
                <a:gd name="T0" fmla="*/ 0 w 167"/>
                <a:gd name="T1" fmla="*/ 4077835 h 83"/>
                <a:gd name="T2" fmla="*/ 16327181 w 167"/>
                <a:gd name="T3" fmla="*/ 13127033 h 83"/>
                <a:gd name="T4" fmla="*/ 14502324 w 167"/>
                <a:gd name="T5" fmla="*/ 14914982 h 83"/>
                <a:gd name="T6" fmla="*/ 11102093 w 167"/>
                <a:gd name="T7" fmla="*/ 15375904 h 83"/>
                <a:gd name="T8" fmla="*/ 16986084 w 167"/>
                <a:gd name="T9" fmla="*/ 18758916 h 83"/>
                <a:gd name="T10" fmla="*/ 20386325 w 167"/>
                <a:gd name="T11" fmla="*/ 18758916 h 83"/>
                <a:gd name="T12" fmla="*/ 23120921 w 167"/>
                <a:gd name="T13" fmla="*/ 16269197 h 83"/>
                <a:gd name="T14" fmla="*/ 29613104 w 167"/>
                <a:gd name="T15" fmla="*/ 17397578 h 83"/>
                <a:gd name="T16" fmla="*/ 37013670 w 167"/>
                <a:gd name="T17" fmla="*/ 15148882 h 83"/>
                <a:gd name="T18" fmla="*/ 51516000 w 167"/>
                <a:gd name="T19" fmla="*/ 17631513 h 83"/>
                <a:gd name="T20" fmla="*/ 40715193 w 167"/>
                <a:gd name="T21" fmla="*/ 12192525 h 83"/>
                <a:gd name="T22" fmla="*/ 36405433 w 167"/>
                <a:gd name="T23" fmla="*/ 11764721 h 83"/>
                <a:gd name="T24" fmla="*/ 30221292 w 167"/>
                <a:gd name="T25" fmla="*/ 12893098 h 83"/>
                <a:gd name="T26" fmla="*/ 26212876 w 167"/>
                <a:gd name="T27" fmla="*/ 11531973 h 83"/>
                <a:gd name="T28" fmla="*/ 28396679 w 167"/>
                <a:gd name="T29" fmla="*/ 8815268 h 83"/>
                <a:gd name="T30" fmla="*/ 27786884 w 167"/>
                <a:gd name="T31" fmla="*/ 6099713 h 83"/>
                <a:gd name="T32" fmla="*/ 22820745 w 167"/>
                <a:gd name="T33" fmla="*/ 3377288 h 83"/>
                <a:gd name="T34" fmla="*/ 22820745 w 167"/>
                <a:gd name="T35" fmla="*/ 6559455 h 83"/>
                <a:gd name="T36" fmla="*/ 20686464 w 167"/>
                <a:gd name="T37" fmla="*/ 9049168 h 83"/>
                <a:gd name="T38" fmla="*/ 7400569 w 167"/>
                <a:gd name="T39" fmla="*/ 0 h 83"/>
                <a:gd name="T40" fmla="*/ 0 w 167"/>
                <a:gd name="T41" fmla="*/ 4077835 h 83"/>
                <a:gd name="T42" fmla="*/ 2483761 w 167"/>
                <a:gd name="T43" fmla="*/ 4504487 h 83"/>
                <a:gd name="T44" fmla="*/ 7710181 w 167"/>
                <a:gd name="T45" fmla="*/ 1827980 h 83"/>
                <a:gd name="T46" fmla="*/ 5226462 w 167"/>
                <a:gd name="T47" fmla="*/ 4971332 h 83"/>
                <a:gd name="T48" fmla="*/ 13894123 w 167"/>
                <a:gd name="T49" fmla="*/ 9049168 h 83"/>
                <a:gd name="T50" fmla="*/ 6792368 w 167"/>
                <a:gd name="T51" fmla="*/ 3843935 h 83"/>
                <a:gd name="T52" fmla="*/ 14502324 w 167"/>
                <a:gd name="T53" fmla="*/ 8582316 h 83"/>
                <a:gd name="T54" fmla="*/ 8926612 w 167"/>
                <a:gd name="T55" fmla="*/ 2715554 h 83"/>
                <a:gd name="T56" fmla="*/ 15110780 w 167"/>
                <a:gd name="T57" fmla="*/ 7920787 h 83"/>
                <a:gd name="T58" fmla="*/ 17594504 w 167"/>
                <a:gd name="T59" fmla="*/ 11764721 h 83"/>
                <a:gd name="T60" fmla="*/ 24694930 w 167"/>
                <a:gd name="T61" fmla="*/ 14680884 h 83"/>
                <a:gd name="T62" fmla="*/ 19419178 w 167"/>
                <a:gd name="T63" fmla="*/ 10838135 h 83"/>
                <a:gd name="T64" fmla="*/ 25604639 w 167"/>
                <a:gd name="T65" fmla="*/ 13787579 h 83"/>
                <a:gd name="T66" fmla="*/ 20386325 w 167"/>
                <a:gd name="T67" fmla="*/ 9943654 h 83"/>
                <a:gd name="T68" fmla="*/ 25912918 w 167"/>
                <a:gd name="T69" fmla="*/ 13127033 h 83"/>
                <a:gd name="T70" fmla="*/ 29613104 w 167"/>
                <a:gd name="T71" fmla="*/ 14254436 h 83"/>
                <a:gd name="T72" fmla="*/ 36405433 w 167"/>
                <a:gd name="T73" fmla="*/ 13319756 h 83"/>
                <a:gd name="T74" fmla="*/ 42240093 w 167"/>
                <a:gd name="T75" fmla="*/ 15148882 h 83"/>
                <a:gd name="T76" fmla="*/ 47207614 w 167"/>
                <a:gd name="T77" fmla="*/ 16269197 h 83"/>
                <a:gd name="T78" fmla="*/ 15110780 w 167"/>
                <a:gd name="T79" fmla="*/ 16503097 h 83"/>
                <a:gd name="T80" fmla="*/ 17594504 w 167"/>
                <a:gd name="T81" fmla="*/ 17864435 h 83"/>
                <a:gd name="T82" fmla="*/ 18202741 w 167"/>
                <a:gd name="T83" fmla="*/ 14254436 h 83"/>
                <a:gd name="T84" fmla="*/ 16986084 w 167"/>
                <a:gd name="T85" fmla="*/ 16036450 h 83"/>
                <a:gd name="T86" fmla="*/ 20994744 w 167"/>
                <a:gd name="T87" fmla="*/ 16036450 h 83"/>
                <a:gd name="T88" fmla="*/ 19419178 w 167"/>
                <a:gd name="T89" fmla="*/ 17397578 h 83"/>
                <a:gd name="T90" fmla="*/ 24694930 w 167"/>
                <a:gd name="T91" fmla="*/ 5439167 h 83"/>
                <a:gd name="T92" fmla="*/ 24995069 w 167"/>
                <a:gd name="T93" fmla="*/ 6987294 h 83"/>
                <a:gd name="T94" fmla="*/ 26821064 w 167"/>
                <a:gd name="T95" fmla="*/ 6332462 h 83"/>
                <a:gd name="T96" fmla="*/ 26821064 w 167"/>
                <a:gd name="T97" fmla="*/ 7687870 h 83"/>
                <a:gd name="T98" fmla="*/ 23729109 w 167"/>
                <a:gd name="T99" fmla="*/ 7920787 h 83"/>
                <a:gd name="T100" fmla="*/ 22511346 w 167"/>
                <a:gd name="T101" fmla="*/ 9709719 h 83"/>
                <a:gd name="T102" fmla="*/ 25604639 w 167"/>
                <a:gd name="T103" fmla="*/ 8815268 h 83"/>
                <a:gd name="T104" fmla="*/ 24386650 w 167"/>
                <a:gd name="T105" fmla="*/ 10637521 h 83"/>
                <a:gd name="T106" fmla="*/ 37931476 w 167"/>
                <a:gd name="T107" fmla="*/ 13319756 h 83"/>
                <a:gd name="T108" fmla="*/ 38231433 w 167"/>
                <a:gd name="T109" fmla="*/ 14254436 h 83"/>
                <a:gd name="T110" fmla="*/ 39497405 w 167"/>
                <a:gd name="T111" fmla="*/ 14020292 h 83"/>
                <a:gd name="T112" fmla="*/ 39197473 w 167"/>
                <a:gd name="T113" fmla="*/ 13127033 h 83"/>
                <a:gd name="T114" fmla="*/ 37931476 w 167"/>
                <a:gd name="T115" fmla="*/ 13319756 h 83"/>
                <a:gd name="T116" fmla="*/ 47207614 w 167"/>
                <a:gd name="T117" fmla="*/ 16269197 h 83"/>
                <a:gd name="T118" fmla="*/ 43198929 w 167"/>
                <a:gd name="T119" fmla="*/ 14680884 h 83"/>
                <a:gd name="T120" fmla="*/ 36405433 w 167"/>
                <a:gd name="T121" fmla="*/ 13319756 h 83"/>
                <a:gd name="T122" fmla="*/ 28088399 w 167"/>
                <a:gd name="T123" fmla="*/ 15608651 h 83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67"/>
                <a:gd name="T187" fmla="*/ 0 h 83"/>
                <a:gd name="T188" fmla="*/ 167 w 167"/>
                <a:gd name="T189" fmla="*/ 83 h 83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67" h="83">
                  <a:moveTo>
                    <a:pt x="0" y="18"/>
                  </a:moveTo>
                  <a:lnTo>
                    <a:pt x="53" y="58"/>
                  </a:lnTo>
                  <a:lnTo>
                    <a:pt x="47" y="66"/>
                  </a:lnTo>
                  <a:lnTo>
                    <a:pt x="36" y="68"/>
                  </a:lnTo>
                  <a:lnTo>
                    <a:pt x="55" y="83"/>
                  </a:lnTo>
                  <a:lnTo>
                    <a:pt x="66" y="83"/>
                  </a:lnTo>
                  <a:lnTo>
                    <a:pt x="75" y="72"/>
                  </a:lnTo>
                  <a:cubicBezTo>
                    <a:pt x="75" y="72"/>
                    <a:pt x="87" y="79"/>
                    <a:pt x="96" y="77"/>
                  </a:cubicBezTo>
                  <a:cubicBezTo>
                    <a:pt x="105" y="74"/>
                    <a:pt x="114" y="67"/>
                    <a:pt x="120" y="67"/>
                  </a:cubicBezTo>
                  <a:cubicBezTo>
                    <a:pt x="125" y="68"/>
                    <a:pt x="167" y="78"/>
                    <a:pt x="167" y="78"/>
                  </a:cubicBezTo>
                  <a:lnTo>
                    <a:pt x="132" y="54"/>
                  </a:lnTo>
                  <a:cubicBezTo>
                    <a:pt x="127" y="52"/>
                    <a:pt x="122" y="51"/>
                    <a:pt x="118" y="52"/>
                  </a:cubicBezTo>
                  <a:cubicBezTo>
                    <a:pt x="112" y="54"/>
                    <a:pt x="101" y="58"/>
                    <a:pt x="98" y="57"/>
                  </a:cubicBezTo>
                  <a:cubicBezTo>
                    <a:pt x="94" y="56"/>
                    <a:pt x="85" y="51"/>
                    <a:pt x="85" y="51"/>
                  </a:cubicBezTo>
                  <a:lnTo>
                    <a:pt x="92" y="39"/>
                  </a:lnTo>
                  <a:lnTo>
                    <a:pt x="90" y="27"/>
                  </a:lnTo>
                  <a:lnTo>
                    <a:pt x="74" y="15"/>
                  </a:lnTo>
                  <a:lnTo>
                    <a:pt x="74" y="29"/>
                  </a:lnTo>
                  <a:lnTo>
                    <a:pt x="67" y="40"/>
                  </a:lnTo>
                  <a:lnTo>
                    <a:pt x="24" y="0"/>
                  </a:lnTo>
                  <a:lnTo>
                    <a:pt x="0" y="18"/>
                  </a:lnTo>
                  <a:close/>
                  <a:moveTo>
                    <a:pt x="8" y="20"/>
                  </a:moveTo>
                  <a:lnTo>
                    <a:pt x="25" y="8"/>
                  </a:lnTo>
                  <a:moveTo>
                    <a:pt x="17" y="22"/>
                  </a:moveTo>
                  <a:lnTo>
                    <a:pt x="45" y="40"/>
                  </a:lnTo>
                  <a:moveTo>
                    <a:pt x="22" y="17"/>
                  </a:moveTo>
                  <a:lnTo>
                    <a:pt x="47" y="38"/>
                  </a:lnTo>
                  <a:moveTo>
                    <a:pt x="29" y="12"/>
                  </a:moveTo>
                  <a:lnTo>
                    <a:pt x="49" y="35"/>
                  </a:lnTo>
                  <a:moveTo>
                    <a:pt x="57" y="52"/>
                  </a:moveTo>
                  <a:lnTo>
                    <a:pt x="80" y="65"/>
                  </a:lnTo>
                  <a:moveTo>
                    <a:pt x="63" y="48"/>
                  </a:moveTo>
                  <a:lnTo>
                    <a:pt x="83" y="61"/>
                  </a:lnTo>
                  <a:moveTo>
                    <a:pt x="66" y="44"/>
                  </a:moveTo>
                  <a:lnTo>
                    <a:pt x="84" y="58"/>
                  </a:lnTo>
                  <a:moveTo>
                    <a:pt x="96" y="63"/>
                  </a:moveTo>
                  <a:lnTo>
                    <a:pt x="118" y="59"/>
                  </a:lnTo>
                  <a:moveTo>
                    <a:pt x="137" y="67"/>
                  </a:moveTo>
                  <a:lnTo>
                    <a:pt x="153" y="72"/>
                  </a:lnTo>
                  <a:moveTo>
                    <a:pt x="49" y="73"/>
                  </a:moveTo>
                  <a:lnTo>
                    <a:pt x="57" y="79"/>
                  </a:lnTo>
                  <a:moveTo>
                    <a:pt x="59" y="63"/>
                  </a:moveTo>
                  <a:lnTo>
                    <a:pt x="55" y="71"/>
                  </a:lnTo>
                  <a:moveTo>
                    <a:pt x="68" y="71"/>
                  </a:moveTo>
                  <a:lnTo>
                    <a:pt x="63" y="77"/>
                  </a:lnTo>
                  <a:moveTo>
                    <a:pt x="80" y="24"/>
                  </a:moveTo>
                  <a:lnTo>
                    <a:pt x="81" y="31"/>
                  </a:lnTo>
                  <a:moveTo>
                    <a:pt x="87" y="28"/>
                  </a:moveTo>
                  <a:lnTo>
                    <a:pt x="87" y="34"/>
                  </a:lnTo>
                  <a:moveTo>
                    <a:pt x="77" y="35"/>
                  </a:moveTo>
                  <a:lnTo>
                    <a:pt x="73" y="43"/>
                  </a:lnTo>
                  <a:moveTo>
                    <a:pt x="83" y="39"/>
                  </a:moveTo>
                  <a:lnTo>
                    <a:pt x="79" y="47"/>
                  </a:lnTo>
                  <a:moveTo>
                    <a:pt x="123" y="59"/>
                  </a:moveTo>
                  <a:cubicBezTo>
                    <a:pt x="122" y="60"/>
                    <a:pt x="123" y="62"/>
                    <a:pt x="124" y="63"/>
                  </a:cubicBezTo>
                  <a:cubicBezTo>
                    <a:pt x="126" y="63"/>
                    <a:pt x="127" y="63"/>
                    <a:pt x="128" y="62"/>
                  </a:cubicBezTo>
                  <a:cubicBezTo>
                    <a:pt x="129" y="60"/>
                    <a:pt x="128" y="59"/>
                    <a:pt x="127" y="58"/>
                  </a:cubicBezTo>
                  <a:cubicBezTo>
                    <a:pt x="126" y="57"/>
                    <a:pt x="124" y="57"/>
                    <a:pt x="123" y="59"/>
                  </a:cubicBezTo>
                  <a:close/>
                  <a:moveTo>
                    <a:pt x="153" y="72"/>
                  </a:moveTo>
                  <a:lnTo>
                    <a:pt x="140" y="65"/>
                  </a:lnTo>
                  <a:moveTo>
                    <a:pt x="118" y="59"/>
                  </a:moveTo>
                  <a:lnTo>
                    <a:pt x="91" y="69"/>
                  </a:lnTo>
                </a:path>
              </a:pathLst>
            </a:custGeom>
            <a:noFill/>
            <a:ln w="9525">
              <a:solidFill>
                <a:srgbClr val="00CCFF"/>
              </a:solidFill>
              <a:rou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1055" name="Freeform 22"/>
            <p:cNvSpPr>
              <a:spLocks noEditPoints="1"/>
            </p:cNvSpPr>
            <p:nvPr/>
          </p:nvSpPr>
          <p:spPr bwMode="auto">
            <a:xfrm>
              <a:off x="1428" y="3015"/>
              <a:ext cx="1016" cy="483"/>
            </a:xfrm>
            <a:custGeom>
              <a:avLst/>
              <a:gdLst>
                <a:gd name="T0" fmla="*/ 0 w 167"/>
                <a:gd name="T1" fmla="*/ 4077835 h 83"/>
                <a:gd name="T2" fmla="*/ 16327181 w 167"/>
                <a:gd name="T3" fmla="*/ 13127033 h 83"/>
                <a:gd name="T4" fmla="*/ 14502324 w 167"/>
                <a:gd name="T5" fmla="*/ 14914982 h 83"/>
                <a:gd name="T6" fmla="*/ 11102093 w 167"/>
                <a:gd name="T7" fmla="*/ 15375904 h 83"/>
                <a:gd name="T8" fmla="*/ 16986084 w 167"/>
                <a:gd name="T9" fmla="*/ 18758916 h 83"/>
                <a:gd name="T10" fmla="*/ 20386325 w 167"/>
                <a:gd name="T11" fmla="*/ 18758916 h 83"/>
                <a:gd name="T12" fmla="*/ 23120921 w 167"/>
                <a:gd name="T13" fmla="*/ 16269197 h 83"/>
                <a:gd name="T14" fmla="*/ 29613104 w 167"/>
                <a:gd name="T15" fmla="*/ 17397578 h 83"/>
                <a:gd name="T16" fmla="*/ 37013670 w 167"/>
                <a:gd name="T17" fmla="*/ 15148882 h 83"/>
                <a:gd name="T18" fmla="*/ 51516000 w 167"/>
                <a:gd name="T19" fmla="*/ 17631513 h 83"/>
                <a:gd name="T20" fmla="*/ 40715193 w 167"/>
                <a:gd name="T21" fmla="*/ 12192525 h 83"/>
                <a:gd name="T22" fmla="*/ 36405433 w 167"/>
                <a:gd name="T23" fmla="*/ 11764721 h 83"/>
                <a:gd name="T24" fmla="*/ 30221292 w 167"/>
                <a:gd name="T25" fmla="*/ 12893098 h 83"/>
                <a:gd name="T26" fmla="*/ 26212876 w 167"/>
                <a:gd name="T27" fmla="*/ 11531973 h 83"/>
                <a:gd name="T28" fmla="*/ 28396679 w 167"/>
                <a:gd name="T29" fmla="*/ 8815268 h 83"/>
                <a:gd name="T30" fmla="*/ 27786884 w 167"/>
                <a:gd name="T31" fmla="*/ 6099713 h 83"/>
                <a:gd name="T32" fmla="*/ 22820745 w 167"/>
                <a:gd name="T33" fmla="*/ 3377288 h 83"/>
                <a:gd name="T34" fmla="*/ 22820745 w 167"/>
                <a:gd name="T35" fmla="*/ 6559455 h 83"/>
                <a:gd name="T36" fmla="*/ 20686464 w 167"/>
                <a:gd name="T37" fmla="*/ 9049168 h 83"/>
                <a:gd name="T38" fmla="*/ 7400569 w 167"/>
                <a:gd name="T39" fmla="*/ 0 h 83"/>
                <a:gd name="T40" fmla="*/ 0 w 167"/>
                <a:gd name="T41" fmla="*/ 4077835 h 83"/>
                <a:gd name="T42" fmla="*/ 2483761 w 167"/>
                <a:gd name="T43" fmla="*/ 4504487 h 83"/>
                <a:gd name="T44" fmla="*/ 7710181 w 167"/>
                <a:gd name="T45" fmla="*/ 1827980 h 83"/>
                <a:gd name="T46" fmla="*/ 5226462 w 167"/>
                <a:gd name="T47" fmla="*/ 4971332 h 83"/>
                <a:gd name="T48" fmla="*/ 13894123 w 167"/>
                <a:gd name="T49" fmla="*/ 9049168 h 83"/>
                <a:gd name="T50" fmla="*/ 6792368 w 167"/>
                <a:gd name="T51" fmla="*/ 3843935 h 83"/>
                <a:gd name="T52" fmla="*/ 14502324 w 167"/>
                <a:gd name="T53" fmla="*/ 8582316 h 83"/>
                <a:gd name="T54" fmla="*/ 8926612 w 167"/>
                <a:gd name="T55" fmla="*/ 2715554 h 83"/>
                <a:gd name="T56" fmla="*/ 15110780 w 167"/>
                <a:gd name="T57" fmla="*/ 7920787 h 83"/>
                <a:gd name="T58" fmla="*/ 17594504 w 167"/>
                <a:gd name="T59" fmla="*/ 11764721 h 83"/>
                <a:gd name="T60" fmla="*/ 24694930 w 167"/>
                <a:gd name="T61" fmla="*/ 14680884 h 83"/>
                <a:gd name="T62" fmla="*/ 19419178 w 167"/>
                <a:gd name="T63" fmla="*/ 10838135 h 83"/>
                <a:gd name="T64" fmla="*/ 25604639 w 167"/>
                <a:gd name="T65" fmla="*/ 13787579 h 83"/>
                <a:gd name="T66" fmla="*/ 20386325 w 167"/>
                <a:gd name="T67" fmla="*/ 9943654 h 83"/>
                <a:gd name="T68" fmla="*/ 25912918 w 167"/>
                <a:gd name="T69" fmla="*/ 13127033 h 83"/>
                <a:gd name="T70" fmla="*/ 29613104 w 167"/>
                <a:gd name="T71" fmla="*/ 14254436 h 83"/>
                <a:gd name="T72" fmla="*/ 36405433 w 167"/>
                <a:gd name="T73" fmla="*/ 13319756 h 83"/>
                <a:gd name="T74" fmla="*/ 42240093 w 167"/>
                <a:gd name="T75" fmla="*/ 15148882 h 83"/>
                <a:gd name="T76" fmla="*/ 47207614 w 167"/>
                <a:gd name="T77" fmla="*/ 16269197 h 83"/>
                <a:gd name="T78" fmla="*/ 15110780 w 167"/>
                <a:gd name="T79" fmla="*/ 16503097 h 83"/>
                <a:gd name="T80" fmla="*/ 17594504 w 167"/>
                <a:gd name="T81" fmla="*/ 17864435 h 83"/>
                <a:gd name="T82" fmla="*/ 18202741 w 167"/>
                <a:gd name="T83" fmla="*/ 14254436 h 83"/>
                <a:gd name="T84" fmla="*/ 16986084 w 167"/>
                <a:gd name="T85" fmla="*/ 16036450 h 83"/>
                <a:gd name="T86" fmla="*/ 20994744 w 167"/>
                <a:gd name="T87" fmla="*/ 16036450 h 83"/>
                <a:gd name="T88" fmla="*/ 19419178 w 167"/>
                <a:gd name="T89" fmla="*/ 17397578 h 83"/>
                <a:gd name="T90" fmla="*/ 24694930 w 167"/>
                <a:gd name="T91" fmla="*/ 5439167 h 83"/>
                <a:gd name="T92" fmla="*/ 24995069 w 167"/>
                <a:gd name="T93" fmla="*/ 6987294 h 83"/>
                <a:gd name="T94" fmla="*/ 26821064 w 167"/>
                <a:gd name="T95" fmla="*/ 6332462 h 83"/>
                <a:gd name="T96" fmla="*/ 26821064 w 167"/>
                <a:gd name="T97" fmla="*/ 7687870 h 83"/>
                <a:gd name="T98" fmla="*/ 23729109 w 167"/>
                <a:gd name="T99" fmla="*/ 7920787 h 83"/>
                <a:gd name="T100" fmla="*/ 22511346 w 167"/>
                <a:gd name="T101" fmla="*/ 9709719 h 83"/>
                <a:gd name="T102" fmla="*/ 25604639 w 167"/>
                <a:gd name="T103" fmla="*/ 8815268 h 83"/>
                <a:gd name="T104" fmla="*/ 24386650 w 167"/>
                <a:gd name="T105" fmla="*/ 10637521 h 83"/>
                <a:gd name="T106" fmla="*/ 37931476 w 167"/>
                <a:gd name="T107" fmla="*/ 13319756 h 83"/>
                <a:gd name="T108" fmla="*/ 38231433 w 167"/>
                <a:gd name="T109" fmla="*/ 14254436 h 83"/>
                <a:gd name="T110" fmla="*/ 39497405 w 167"/>
                <a:gd name="T111" fmla="*/ 14020292 h 83"/>
                <a:gd name="T112" fmla="*/ 39197473 w 167"/>
                <a:gd name="T113" fmla="*/ 13127033 h 83"/>
                <a:gd name="T114" fmla="*/ 37931476 w 167"/>
                <a:gd name="T115" fmla="*/ 13319756 h 83"/>
                <a:gd name="T116" fmla="*/ 47207614 w 167"/>
                <a:gd name="T117" fmla="*/ 16269197 h 83"/>
                <a:gd name="T118" fmla="*/ 43198929 w 167"/>
                <a:gd name="T119" fmla="*/ 14680884 h 83"/>
                <a:gd name="T120" fmla="*/ 36405433 w 167"/>
                <a:gd name="T121" fmla="*/ 13319756 h 83"/>
                <a:gd name="T122" fmla="*/ 28088399 w 167"/>
                <a:gd name="T123" fmla="*/ 15608651 h 83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67"/>
                <a:gd name="T187" fmla="*/ 0 h 83"/>
                <a:gd name="T188" fmla="*/ 167 w 167"/>
                <a:gd name="T189" fmla="*/ 83 h 83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67" h="83">
                  <a:moveTo>
                    <a:pt x="0" y="18"/>
                  </a:moveTo>
                  <a:lnTo>
                    <a:pt x="53" y="58"/>
                  </a:lnTo>
                  <a:lnTo>
                    <a:pt x="47" y="66"/>
                  </a:lnTo>
                  <a:lnTo>
                    <a:pt x="36" y="68"/>
                  </a:lnTo>
                  <a:lnTo>
                    <a:pt x="55" y="83"/>
                  </a:lnTo>
                  <a:lnTo>
                    <a:pt x="66" y="83"/>
                  </a:lnTo>
                  <a:lnTo>
                    <a:pt x="75" y="72"/>
                  </a:lnTo>
                  <a:cubicBezTo>
                    <a:pt x="75" y="72"/>
                    <a:pt x="87" y="79"/>
                    <a:pt x="96" y="77"/>
                  </a:cubicBezTo>
                  <a:cubicBezTo>
                    <a:pt x="105" y="74"/>
                    <a:pt x="114" y="67"/>
                    <a:pt x="120" y="67"/>
                  </a:cubicBezTo>
                  <a:cubicBezTo>
                    <a:pt x="125" y="68"/>
                    <a:pt x="167" y="78"/>
                    <a:pt x="167" y="78"/>
                  </a:cubicBezTo>
                  <a:lnTo>
                    <a:pt x="132" y="54"/>
                  </a:lnTo>
                  <a:cubicBezTo>
                    <a:pt x="127" y="52"/>
                    <a:pt x="122" y="51"/>
                    <a:pt x="118" y="52"/>
                  </a:cubicBezTo>
                  <a:cubicBezTo>
                    <a:pt x="112" y="54"/>
                    <a:pt x="101" y="58"/>
                    <a:pt x="98" y="57"/>
                  </a:cubicBezTo>
                  <a:cubicBezTo>
                    <a:pt x="94" y="56"/>
                    <a:pt x="85" y="51"/>
                    <a:pt x="85" y="51"/>
                  </a:cubicBezTo>
                  <a:lnTo>
                    <a:pt x="92" y="39"/>
                  </a:lnTo>
                  <a:lnTo>
                    <a:pt x="90" y="27"/>
                  </a:lnTo>
                  <a:lnTo>
                    <a:pt x="74" y="15"/>
                  </a:lnTo>
                  <a:lnTo>
                    <a:pt x="74" y="29"/>
                  </a:lnTo>
                  <a:lnTo>
                    <a:pt x="67" y="40"/>
                  </a:lnTo>
                  <a:lnTo>
                    <a:pt x="24" y="0"/>
                  </a:lnTo>
                  <a:lnTo>
                    <a:pt x="0" y="18"/>
                  </a:lnTo>
                  <a:close/>
                  <a:moveTo>
                    <a:pt x="8" y="20"/>
                  </a:moveTo>
                  <a:lnTo>
                    <a:pt x="25" y="8"/>
                  </a:lnTo>
                  <a:moveTo>
                    <a:pt x="17" y="22"/>
                  </a:moveTo>
                  <a:lnTo>
                    <a:pt x="45" y="40"/>
                  </a:lnTo>
                  <a:moveTo>
                    <a:pt x="22" y="17"/>
                  </a:moveTo>
                  <a:lnTo>
                    <a:pt x="47" y="38"/>
                  </a:lnTo>
                  <a:moveTo>
                    <a:pt x="29" y="12"/>
                  </a:moveTo>
                  <a:lnTo>
                    <a:pt x="49" y="35"/>
                  </a:lnTo>
                  <a:moveTo>
                    <a:pt x="57" y="52"/>
                  </a:moveTo>
                  <a:lnTo>
                    <a:pt x="80" y="65"/>
                  </a:lnTo>
                  <a:moveTo>
                    <a:pt x="63" y="48"/>
                  </a:moveTo>
                  <a:lnTo>
                    <a:pt x="83" y="61"/>
                  </a:lnTo>
                  <a:moveTo>
                    <a:pt x="66" y="44"/>
                  </a:moveTo>
                  <a:lnTo>
                    <a:pt x="84" y="58"/>
                  </a:lnTo>
                  <a:moveTo>
                    <a:pt x="96" y="63"/>
                  </a:moveTo>
                  <a:lnTo>
                    <a:pt x="118" y="59"/>
                  </a:lnTo>
                  <a:moveTo>
                    <a:pt x="137" y="67"/>
                  </a:moveTo>
                  <a:lnTo>
                    <a:pt x="153" y="72"/>
                  </a:lnTo>
                  <a:moveTo>
                    <a:pt x="49" y="73"/>
                  </a:moveTo>
                  <a:lnTo>
                    <a:pt x="57" y="79"/>
                  </a:lnTo>
                  <a:moveTo>
                    <a:pt x="59" y="63"/>
                  </a:moveTo>
                  <a:lnTo>
                    <a:pt x="55" y="71"/>
                  </a:lnTo>
                  <a:moveTo>
                    <a:pt x="68" y="71"/>
                  </a:moveTo>
                  <a:lnTo>
                    <a:pt x="63" y="77"/>
                  </a:lnTo>
                  <a:moveTo>
                    <a:pt x="80" y="24"/>
                  </a:moveTo>
                  <a:lnTo>
                    <a:pt x="81" y="31"/>
                  </a:lnTo>
                  <a:moveTo>
                    <a:pt x="87" y="28"/>
                  </a:moveTo>
                  <a:lnTo>
                    <a:pt x="87" y="34"/>
                  </a:lnTo>
                  <a:moveTo>
                    <a:pt x="77" y="35"/>
                  </a:moveTo>
                  <a:lnTo>
                    <a:pt x="73" y="43"/>
                  </a:lnTo>
                  <a:moveTo>
                    <a:pt x="83" y="39"/>
                  </a:moveTo>
                  <a:lnTo>
                    <a:pt x="79" y="47"/>
                  </a:lnTo>
                  <a:moveTo>
                    <a:pt x="123" y="59"/>
                  </a:moveTo>
                  <a:cubicBezTo>
                    <a:pt x="122" y="60"/>
                    <a:pt x="123" y="62"/>
                    <a:pt x="124" y="63"/>
                  </a:cubicBezTo>
                  <a:cubicBezTo>
                    <a:pt x="126" y="63"/>
                    <a:pt x="127" y="63"/>
                    <a:pt x="128" y="62"/>
                  </a:cubicBezTo>
                  <a:cubicBezTo>
                    <a:pt x="129" y="60"/>
                    <a:pt x="128" y="59"/>
                    <a:pt x="127" y="58"/>
                  </a:cubicBezTo>
                  <a:cubicBezTo>
                    <a:pt x="126" y="57"/>
                    <a:pt x="124" y="57"/>
                    <a:pt x="123" y="59"/>
                  </a:cubicBezTo>
                  <a:close/>
                  <a:moveTo>
                    <a:pt x="153" y="72"/>
                  </a:moveTo>
                  <a:lnTo>
                    <a:pt x="140" y="65"/>
                  </a:lnTo>
                  <a:moveTo>
                    <a:pt x="118" y="59"/>
                  </a:moveTo>
                  <a:lnTo>
                    <a:pt x="91" y="69"/>
                  </a:lnTo>
                </a:path>
              </a:pathLst>
            </a:custGeom>
            <a:noFill/>
            <a:ln w="0">
              <a:solidFill>
                <a:srgbClr val="00CCFF"/>
              </a:solidFill>
              <a:rou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1056" name="Freeform 23"/>
            <p:cNvSpPr>
              <a:spLocks noEditPoints="1"/>
            </p:cNvSpPr>
            <p:nvPr/>
          </p:nvSpPr>
          <p:spPr bwMode="auto">
            <a:xfrm>
              <a:off x="2268" y="3381"/>
              <a:ext cx="1033" cy="406"/>
            </a:xfrm>
            <a:custGeom>
              <a:avLst/>
              <a:gdLst>
                <a:gd name="T0" fmla="*/ 0 w 170"/>
                <a:gd name="T1" fmla="*/ 11040408 h 70"/>
                <a:gd name="T2" fmla="*/ 20486965 w 170"/>
                <a:gd name="T3" fmla="*/ 11270071 h 70"/>
                <a:gd name="T4" fmla="*/ 20188319 w 170"/>
                <a:gd name="T5" fmla="*/ 13474630 h 70"/>
                <a:gd name="T6" fmla="*/ 18068288 w 170"/>
                <a:gd name="T7" fmla="*/ 15227505 h 70"/>
                <a:gd name="T8" fmla="*/ 25374487 w 170"/>
                <a:gd name="T9" fmla="*/ 15457173 h 70"/>
                <a:gd name="T10" fmla="*/ 28142276 w 170"/>
                <a:gd name="T11" fmla="*/ 13895466 h 70"/>
                <a:gd name="T12" fmla="*/ 28142276 w 170"/>
                <a:gd name="T13" fmla="*/ 10810583 h 70"/>
                <a:gd name="T14" fmla="*/ 34279971 w 170"/>
                <a:gd name="T15" fmla="*/ 9057668 h 70"/>
                <a:gd name="T16" fmla="*/ 38563541 w 170"/>
                <a:gd name="T17" fmla="*/ 4416763 h 70"/>
                <a:gd name="T18" fmla="*/ 52000691 w 170"/>
                <a:gd name="T19" fmla="*/ 0 h 70"/>
                <a:gd name="T20" fmla="*/ 39159254 w 170"/>
                <a:gd name="T21" fmla="*/ 459488 h 70"/>
                <a:gd name="T22" fmla="*/ 35490622 w 170"/>
                <a:gd name="T23" fmla="*/ 1752882 h 70"/>
                <a:gd name="T24" fmla="*/ 31206834 w 170"/>
                <a:gd name="T25" fmla="*/ 5290463 h 70"/>
                <a:gd name="T26" fmla="*/ 26932962 w 170"/>
                <a:gd name="T27" fmla="*/ 5749951 h 70"/>
                <a:gd name="T28" fmla="*/ 26626003 w 170"/>
                <a:gd name="T29" fmla="*/ 2855061 h 70"/>
                <a:gd name="T30" fmla="*/ 23858481 w 170"/>
                <a:gd name="T31" fmla="*/ 872552 h 70"/>
                <a:gd name="T32" fmla="*/ 17720762 w 170"/>
                <a:gd name="T33" fmla="*/ 872552 h 70"/>
                <a:gd name="T34" fmla="*/ 20188319 w 170"/>
                <a:gd name="T35" fmla="*/ 3314549 h 70"/>
                <a:gd name="T36" fmla="*/ 20486965 w 170"/>
                <a:gd name="T37" fmla="*/ 6392644 h 70"/>
                <a:gd name="T38" fmla="*/ 2767528 w 170"/>
                <a:gd name="T39" fmla="*/ 4870567 h 70"/>
                <a:gd name="T40" fmla="*/ 0 w 170"/>
                <a:gd name="T41" fmla="*/ 11040408 h 70"/>
                <a:gd name="T42" fmla="*/ 2468888 w 170"/>
                <a:gd name="T43" fmla="*/ 10166714 h 70"/>
                <a:gd name="T44" fmla="*/ 4283565 w 170"/>
                <a:gd name="T45" fmla="*/ 5979607 h 70"/>
                <a:gd name="T46" fmla="*/ 4879479 w 170"/>
                <a:gd name="T47" fmla="*/ 9477564 h 70"/>
                <a:gd name="T48" fmla="*/ 15300760 w 170"/>
                <a:gd name="T49" fmla="*/ 9057668 h 70"/>
                <a:gd name="T50" fmla="*/ 5186200 w 170"/>
                <a:gd name="T51" fmla="*/ 7955488 h 70"/>
                <a:gd name="T52" fmla="*/ 15002126 w 170"/>
                <a:gd name="T53" fmla="*/ 8375385 h 70"/>
                <a:gd name="T54" fmla="*/ 6139045 w 170"/>
                <a:gd name="T55" fmla="*/ 6169843 h 70"/>
                <a:gd name="T56" fmla="*/ 15300760 w 170"/>
                <a:gd name="T57" fmla="*/ 7725861 h 70"/>
                <a:gd name="T58" fmla="*/ 20188319 w 170"/>
                <a:gd name="T59" fmla="*/ 9477564 h 70"/>
                <a:gd name="T60" fmla="*/ 28142276 w 170"/>
                <a:gd name="T61" fmla="*/ 9057668 h 70"/>
                <a:gd name="T62" fmla="*/ 20793645 w 170"/>
                <a:gd name="T63" fmla="*/ 8375385 h 70"/>
                <a:gd name="T64" fmla="*/ 28142276 w 170"/>
                <a:gd name="T65" fmla="*/ 7725861 h 70"/>
                <a:gd name="T66" fmla="*/ 21092291 w 170"/>
                <a:gd name="T67" fmla="*/ 7081788 h 70"/>
                <a:gd name="T68" fmla="*/ 28142276 w 170"/>
                <a:gd name="T69" fmla="*/ 7272022 h 70"/>
                <a:gd name="T70" fmla="*/ 32117551 w 170"/>
                <a:gd name="T71" fmla="*/ 6622504 h 70"/>
                <a:gd name="T72" fmla="*/ 36699985 w 170"/>
                <a:gd name="T73" fmla="*/ 2855061 h 70"/>
                <a:gd name="T74" fmla="*/ 42837680 w 170"/>
                <a:gd name="T75" fmla="*/ 1982741 h 70"/>
                <a:gd name="T76" fmla="*/ 47716914 w 170"/>
                <a:gd name="T77" fmla="*/ 872552 h 70"/>
                <a:gd name="T78" fmla="*/ 22043805 w 170"/>
                <a:gd name="T79" fmla="*/ 14354953 h 70"/>
                <a:gd name="T80" fmla="*/ 25067796 w 170"/>
                <a:gd name="T81" fmla="*/ 14354953 h 70"/>
                <a:gd name="T82" fmla="*/ 22649167 w 170"/>
                <a:gd name="T83" fmla="*/ 11499896 h 70"/>
                <a:gd name="T84" fmla="*/ 22956065 w 170"/>
                <a:gd name="T85" fmla="*/ 13244776 h 70"/>
                <a:gd name="T86" fmla="*/ 26327600 w 170"/>
                <a:gd name="T87" fmla="*/ 11689933 h 70"/>
                <a:gd name="T88" fmla="*/ 26327600 w 170"/>
                <a:gd name="T89" fmla="*/ 13474630 h 70"/>
                <a:gd name="T90" fmla="*/ 20793645 w 170"/>
                <a:gd name="T91" fmla="*/ 1561667 h 70"/>
                <a:gd name="T92" fmla="*/ 22350752 w 170"/>
                <a:gd name="T93" fmla="*/ 2855061 h 70"/>
                <a:gd name="T94" fmla="*/ 23254481 w 170"/>
                <a:gd name="T95" fmla="*/ 1561667 h 70"/>
                <a:gd name="T96" fmla="*/ 24463807 w 170"/>
                <a:gd name="T97" fmla="*/ 2665030 h 70"/>
                <a:gd name="T98" fmla="*/ 22350752 w 170"/>
                <a:gd name="T99" fmla="*/ 3957444 h 70"/>
                <a:gd name="T100" fmla="*/ 22649167 w 170"/>
                <a:gd name="T101" fmla="*/ 6169843 h 70"/>
                <a:gd name="T102" fmla="*/ 24463807 w 170"/>
                <a:gd name="T103" fmla="*/ 3957444 h 70"/>
                <a:gd name="T104" fmla="*/ 24770523 w 170"/>
                <a:gd name="T105" fmla="*/ 5979607 h 70"/>
                <a:gd name="T106" fmla="*/ 37909081 w 170"/>
                <a:gd name="T107" fmla="*/ 2205537 h 70"/>
                <a:gd name="T108" fmla="*/ 38862163 w 170"/>
                <a:gd name="T109" fmla="*/ 2855061 h 70"/>
                <a:gd name="T110" fmla="*/ 39466140 w 170"/>
                <a:gd name="T111" fmla="*/ 2205537 h 70"/>
                <a:gd name="T112" fmla="*/ 38563541 w 170"/>
                <a:gd name="T113" fmla="*/ 1561667 h 70"/>
                <a:gd name="T114" fmla="*/ 37909081 w 170"/>
                <a:gd name="T115" fmla="*/ 2205537 h 70"/>
                <a:gd name="T116" fmla="*/ 47419872 w 170"/>
                <a:gd name="T117" fmla="*/ 872552 h 70"/>
                <a:gd name="T118" fmla="*/ 43144396 w 170"/>
                <a:gd name="T119" fmla="*/ 1332045 h 70"/>
                <a:gd name="T120" fmla="*/ 36699985 w 170"/>
                <a:gd name="T121" fmla="*/ 2855061 h 70"/>
                <a:gd name="T122" fmla="*/ 31513793 w 170"/>
                <a:gd name="T123" fmla="*/ 8185151 h 70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0"/>
                <a:gd name="T187" fmla="*/ 0 h 70"/>
                <a:gd name="T188" fmla="*/ 170 w 170"/>
                <a:gd name="T189" fmla="*/ 70 h 70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0" h="70">
                  <a:moveTo>
                    <a:pt x="0" y="50"/>
                  </a:moveTo>
                  <a:lnTo>
                    <a:pt x="67" y="51"/>
                  </a:lnTo>
                  <a:lnTo>
                    <a:pt x="66" y="61"/>
                  </a:lnTo>
                  <a:lnTo>
                    <a:pt x="59" y="69"/>
                  </a:lnTo>
                  <a:lnTo>
                    <a:pt x="83" y="70"/>
                  </a:lnTo>
                  <a:lnTo>
                    <a:pt x="92" y="63"/>
                  </a:lnTo>
                  <a:lnTo>
                    <a:pt x="92" y="49"/>
                  </a:lnTo>
                  <a:cubicBezTo>
                    <a:pt x="92" y="49"/>
                    <a:pt x="107" y="48"/>
                    <a:pt x="112" y="41"/>
                  </a:cubicBezTo>
                  <a:cubicBezTo>
                    <a:pt x="118" y="34"/>
                    <a:pt x="121" y="22"/>
                    <a:pt x="126" y="20"/>
                  </a:cubicBezTo>
                  <a:cubicBezTo>
                    <a:pt x="131" y="17"/>
                    <a:pt x="170" y="0"/>
                    <a:pt x="170" y="0"/>
                  </a:cubicBezTo>
                  <a:lnTo>
                    <a:pt x="128" y="2"/>
                  </a:lnTo>
                  <a:cubicBezTo>
                    <a:pt x="123" y="3"/>
                    <a:pt x="118" y="5"/>
                    <a:pt x="116" y="8"/>
                  </a:cubicBezTo>
                  <a:cubicBezTo>
                    <a:pt x="112" y="13"/>
                    <a:pt x="105" y="23"/>
                    <a:pt x="102" y="24"/>
                  </a:cubicBezTo>
                  <a:cubicBezTo>
                    <a:pt x="98" y="25"/>
                    <a:pt x="88" y="26"/>
                    <a:pt x="88" y="26"/>
                  </a:cubicBezTo>
                  <a:lnTo>
                    <a:pt x="87" y="13"/>
                  </a:lnTo>
                  <a:lnTo>
                    <a:pt x="78" y="4"/>
                  </a:lnTo>
                  <a:lnTo>
                    <a:pt x="58" y="4"/>
                  </a:lnTo>
                  <a:lnTo>
                    <a:pt x="66" y="15"/>
                  </a:lnTo>
                  <a:lnTo>
                    <a:pt x="67" y="29"/>
                  </a:lnTo>
                  <a:lnTo>
                    <a:pt x="9" y="22"/>
                  </a:lnTo>
                  <a:lnTo>
                    <a:pt x="0" y="50"/>
                  </a:lnTo>
                  <a:close/>
                  <a:moveTo>
                    <a:pt x="8" y="46"/>
                  </a:moveTo>
                  <a:lnTo>
                    <a:pt x="14" y="27"/>
                  </a:lnTo>
                  <a:moveTo>
                    <a:pt x="16" y="43"/>
                  </a:moveTo>
                  <a:lnTo>
                    <a:pt x="50" y="41"/>
                  </a:lnTo>
                  <a:moveTo>
                    <a:pt x="17" y="36"/>
                  </a:moveTo>
                  <a:lnTo>
                    <a:pt x="49" y="38"/>
                  </a:lnTo>
                  <a:moveTo>
                    <a:pt x="20" y="28"/>
                  </a:moveTo>
                  <a:lnTo>
                    <a:pt x="50" y="35"/>
                  </a:lnTo>
                  <a:moveTo>
                    <a:pt x="66" y="43"/>
                  </a:moveTo>
                  <a:lnTo>
                    <a:pt x="92" y="41"/>
                  </a:lnTo>
                  <a:moveTo>
                    <a:pt x="68" y="38"/>
                  </a:moveTo>
                  <a:lnTo>
                    <a:pt x="92" y="35"/>
                  </a:lnTo>
                  <a:moveTo>
                    <a:pt x="69" y="32"/>
                  </a:moveTo>
                  <a:lnTo>
                    <a:pt x="92" y="33"/>
                  </a:lnTo>
                  <a:moveTo>
                    <a:pt x="105" y="30"/>
                  </a:moveTo>
                  <a:lnTo>
                    <a:pt x="120" y="13"/>
                  </a:lnTo>
                  <a:moveTo>
                    <a:pt x="140" y="9"/>
                  </a:moveTo>
                  <a:lnTo>
                    <a:pt x="156" y="4"/>
                  </a:lnTo>
                  <a:moveTo>
                    <a:pt x="72" y="65"/>
                  </a:moveTo>
                  <a:lnTo>
                    <a:pt x="82" y="65"/>
                  </a:lnTo>
                  <a:moveTo>
                    <a:pt x="74" y="52"/>
                  </a:moveTo>
                  <a:lnTo>
                    <a:pt x="75" y="60"/>
                  </a:lnTo>
                  <a:moveTo>
                    <a:pt x="86" y="53"/>
                  </a:moveTo>
                  <a:lnTo>
                    <a:pt x="86" y="61"/>
                  </a:lnTo>
                  <a:moveTo>
                    <a:pt x="68" y="7"/>
                  </a:moveTo>
                  <a:lnTo>
                    <a:pt x="73" y="13"/>
                  </a:lnTo>
                  <a:moveTo>
                    <a:pt x="76" y="7"/>
                  </a:moveTo>
                  <a:lnTo>
                    <a:pt x="80" y="12"/>
                  </a:lnTo>
                  <a:moveTo>
                    <a:pt x="73" y="18"/>
                  </a:moveTo>
                  <a:lnTo>
                    <a:pt x="74" y="28"/>
                  </a:lnTo>
                  <a:moveTo>
                    <a:pt x="80" y="18"/>
                  </a:moveTo>
                  <a:lnTo>
                    <a:pt x="81" y="27"/>
                  </a:lnTo>
                  <a:moveTo>
                    <a:pt x="124" y="10"/>
                  </a:moveTo>
                  <a:cubicBezTo>
                    <a:pt x="124" y="12"/>
                    <a:pt x="125" y="13"/>
                    <a:pt x="127" y="13"/>
                  </a:cubicBezTo>
                  <a:cubicBezTo>
                    <a:pt x="128" y="13"/>
                    <a:pt x="129" y="11"/>
                    <a:pt x="129" y="10"/>
                  </a:cubicBezTo>
                  <a:cubicBezTo>
                    <a:pt x="129" y="8"/>
                    <a:pt x="128" y="7"/>
                    <a:pt x="126" y="7"/>
                  </a:cubicBezTo>
                  <a:cubicBezTo>
                    <a:pt x="125" y="8"/>
                    <a:pt x="123" y="9"/>
                    <a:pt x="124" y="10"/>
                  </a:cubicBezTo>
                  <a:close/>
                  <a:moveTo>
                    <a:pt x="155" y="4"/>
                  </a:moveTo>
                  <a:lnTo>
                    <a:pt x="141" y="6"/>
                  </a:lnTo>
                  <a:moveTo>
                    <a:pt x="120" y="13"/>
                  </a:moveTo>
                  <a:lnTo>
                    <a:pt x="103" y="37"/>
                  </a:lnTo>
                </a:path>
              </a:pathLst>
            </a:custGeom>
            <a:noFill/>
            <a:ln w="9525">
              <a:solidFill>
                <a:srgbClr val="00CCFF"/>
              </a:solidFill>
              <a:rou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1057" name="Freeform 24"/>
            <p:cNvSpPr>
              <a:spLocks noEditPoints="1"/>
            </p:cNvSpPr>
            <p:nvPr/>
          </p:nvSpPr>
          <p:spPr bwMode="auto">
            <a:xfrm>
              <a:off x="2262" y="3376"/>
              <a:ext cx="1039" cy="417"/>
            </a:xfrm>
            <a:custGeom>
              <a:avLst/>
              <a:gdLst>
                <a:gd name="T0" fmla="*/ 20778066 w 171"/>
                <a:gd name="T1" fmla="*/ 11136846 h 72"/>
                <a:gd name="T2" fmla="*/ 20479515 w 171"/>
                <a:gd name="T3" fmla="*/ 11358499 h 72"/>
                <a:gd name="T4" fmla="*/ 18665470 w 171"/>
                <a:gd name="T5" fmla="*/ 15509121 h 72"/>
                <a:gd name="T6" fmla="*/ 18368462 w 171"/>
                <a:gd name="T7" fmla="*/ 15287463 h 72"/>
                <a:gd name="T8" fmla="*/ 25664324 w 171"/>
                <a:gd name="T9" fmla="*/ 15737591 h 72"/>
                <a:gd name="T10" fmla="*/ 25664324 w 171"/>
                <a:gd name="T11" fmla="*/ 15737591 h 72"/>
                <a:gd name="T12" fmla="*/ 28123022 w 171"/>
                <a:gd name="T13" fmla="*/ 14003729 h 72"/>
                <a:gd name="T14" fmla="*/ 28429667 w 171"/>
                <a:gd name="T15" fmla="*/ 10719360 h 72"/>
                <a:gd name="T16" fmla="*/ 34565598 w 171"/>
                <a:gd name="T17" fmla="*/ 8947197 h 72"/>
                <a:gd name="T18" fmla="*/ 34872242 w 171"/>
                <a:gd name="T19" fmla="*/ 9168856 h 72"/>
                <a:gd name="T20" fmla="*/ 36379630 w 171"/>
                <a:gd name="T21" fmla="*/ 6790393 h 72"/>
                <a:gd name="T22" fmla="*/ 36984826 w 171"/>
                <a:gd name="T23" fmla="*/ 6790393 h 72"/>
                <a:gd name="T24" fmla="*/ 52279715 w 171"/>
                <a:gd name="T25" fmla="*/ 0 h 72"/>
                <a:gd name="T26" fmla="*/ 52279715 w 171"/>
                <a:gd name="T27" fmla="*/ 0 h 72"/>
                <a:gd name="T28" fmla="*/ 37282017 w 171"/>
                <a:gd name="T29" fmla="*/ 1323187 h 72"/>
                <a:gd name="T30" fmla="*/ 36984826 w 171"/>
                <a:gd name="T31" fmla="*/ 1094723 h 72"/>
                <a:gd name="T32" fmla="*/ 35477438 w 171"/>
                <a:gd name="T33" fmla="*/ 1961180 h 72"/>
                <a:gd name="T34" fmla="*/ 34872242 w 171"/>
                <a:gd name="T35" fmla="*/ 2828615 h 72"/>
                <a:gd name="T36" fmla="*/ 34565598 w 171"/>
                <a:gd name="T37" fmla="*/ 2828615 h 72"/>
                <a:gd name="T38" fmla="*/ 27220612 w 171"/>
                <a:gd name="T39" fmla="*/ 6112983 h 72"/>
                <a:gd name="T40" fmla="*/ 27220612 w 171"/>
                <a:gd name="T41" fmla="*/ 3055904 h 72"/>
                <a:gd name="T42" fmla="*/ 23850054 w 171"/>
                <a:gd name="T43" fmla="*/ 1323187 h 72"/>
                <a:gd name="T44" fmla="*/ 24148618 w 171"/>
                <a:gd name="T45" fmla="*/ 866462 h 72"/>
                <a:gd name="T46" fmla="*/ 17407527 w 171"/>
                <a:gd name="T47" fmla="*/ 866462 h 72"/>
                <a:gd name="T48" fmla="*/ 17714172 w 171"/>
                <a:gd name="T49" fmla="*/ 1094723 h 72"/>
                <a:gd name="T50" fmla="*/ 21084711 w 171"/>
                <a:gd name="T51" fmla="*/ 6568735 h 72"/>
                <a:gd name="T52" fmla="*/ 20778066 w 171"/>
                <a:gd name="T53" fmla="*/ 6568735 h 72"/>
                <a:gd name="T54" fmla="*/ 2765350 w 171"/>
                <a:gd name="T55" fmla="*/ 4796571 h 72"/>
                <a:gd name="T56" fmla="*/ 0 w 171"/>
                <a:gd name="T57" fmla="*/ 11136846 h 72"/>
                <a:gd name="T58" fmla="*/ 298558 w 171"/>
                <a:gd name="T59" fmla="*/ 11358499 h 72"/>
                <a:gd name="T60" fmla="*/ 15601564 w 171"/>
                <a:gd name="T61" fmla="*/ 9168856 h 72"/>
                <a:gd name="T62" fmla="*/ 5481812 w 171"/>
                <a:gd name="T63" fmla="*/ 8302597 h 72"/>
                <a:gd name="T64" fmla="*/ 20479515 w 171"/>
                <a:gd name="T65" fmla="*/ 9624643 h 72"/>
                <a:gd name="T66" fmla="*/ 28429667 w 171"/>
                <a:gd name="T67" fmla="*/ 8074127 h 72"/>
                <a:gd name="T68" fmla="*/ 21381938 w 171"/>
                <a:gd name="T69" fmla="*/ 6979410 h 72"/>
                <a:gd name="T70" fmla="*/ 47700327 w 171"/>
                <a:gd name="T71" fmla="*/ 866462 h 72"/>
                <a:gd name="T72" fmla="*/ 22342654 w 171"/>
                <a:gd name="T73" fmla="*/ 14642862 h 72"/>
                <a:gd name="T74" fmla="*/ 26922279 w 171"/>
                <a:gd name="T75" fmla="*/ 11814083 h 72"/>
                <a:gd name="T76" fmla="*/ 22342654 w 171"/>
                <a:gd name="T77" fmla="*/ 3055904 h 72"/>
                <a:gd name="T78" fmla="*/ 23850054 w 171"/>
                <a:gd name="T79" fmla="*/ 1544840 h 72"/>
                <a:gd name="T80" fmla="*/ 25357454 w 171"/>
                <a:gd name="T81" fmla="*/ 6112983 h 72"/>
                <a:gd name="T82" fmla="*/ 37886994 w 171"/>
                <a:gd name="T83" fmla="*/ 2606927 h 72"/>
                <a:gd name="T84" fmla="*/ 38541333 w 171"/>
                <a:gd name="T85" fmla="*/ 2606927 h 72"/>
                <a:gd name="T86" fmla="*/ 37886994 w 171"/>
                <a:gd name="T87" fmla="*/ 2606927 h 72"/>
                <a:gd name="T88" fmla="*/ 39144998 w 171"/>
                <a:gd name="T89" fmla="*/ 3284367 h 72"/>
                <a:gd name="T90" fmla="*/ 39144998 w 171"/>
                <a:gd name="T91" fmla="*/ 3284367 h 72"/>
                <a:gd name="T92" fmla="*/ 39451861 w 171"/>
                <a:gd name="T93" fmla="*/ 2606927 h 72"/>
                <a:gd name="T94" fmla="*/ 39750194 w 171"/>
                <a:gd name="T95" fmla="*/ 2828615 h 72"/>
                <a:gd name="T96" fmla="*/ 40056838 w 171"/>
                <a:gd name="T97" fmla="*/ 2417910 h 72"/>
                <a:gd name="T98" fmla="*/ 39750194 w 171"/>
                <a:gd name="T99" fmla="*/ 2417910 h 72"/>
                <a:gd name="T100" fmla="*/ 40056838 w 171"/>
                <a:gd name="T101" fmla="*/ 2417910 h 72"/>
                <a:gd name="T102" fmla="*/ 40056838 w 171"/>
                <a:gd name="T103" fmla="*/ 2189644 h 72"/>
                <a:gd name="T104" fmla="*/ 39451861 w 171"/>
                <a:gd name="T105" fmla="*/ 2189644 h 72"/>
                <a:gd name="T106" fmla="*/ 38847977 w 171"/>
                <a:gd name="T107" fmla="*/ 1961180 h 72"/>
                <a:gd name="T108" fmla="*/ 38847977 w 171"/>
                <a:gd name="T109" fmla="*/ 1961180 h 72"/>
                <a:gd name="T110" fmla="*/ 37886994 w 171"/>
                <a:gd name="T111" fmla="*/ 2606927 h 72"/>
                <a:gd name="T112" fmla="*/ 38242781 w 171"/>
                <a:gd name="T113" fmla="*/ 2417910 h 72"/>
                <a:gd name="T114" fmla="*/ 38242781 w 171"/>
                <a:gd name="T115" fmla="*/ 2417910 h 72"/>
                <a:gd name="T116" fmla="*/ 32106899 w 171"/>
                <a:gd name="T117" fmla="*/ 8529920 h 7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171"/>
                <a:gd name="T178" fmla="*/ 0 h 72"/>
                <a:gd name="T179" fmla="*/ 171 w 171"/>
                <a:gd name="T180" fmla="*/ 72 h 72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171" h="72">
                  <a:moveTo>
                    <a:pt x="1" y="50"/>
                  </a:moveTo>
                  <a:lnTo>
                    <a:pt x="68" y="51"/>
                  </a:lnTo>
                  <a:lnTo>
                    <a:pt x="68" y="53"/>
                  </a:lnTo>
                  <a:lnTo>
                    <a:pt x="1" y="52"/>
                  </a:lnTo>
                  <a:lnTo>
                    <a:pt x="1" y="50"/>
                  </a:lnTo>
                  <a:close/>
                  <a:moveTo>
                    <a:pt x="68" y="51"/>
                  </a:moveTo>
                  <a:lnTo>
                    <a:pt x="68" y="51"/>
                  </a:lnTo>
                  <a:lnTo>
                    <a:pt x="68" y="52"/>
                  </a:lnTo>
                  <a:lnTo>
                    <a:pt x="68" y="51"/>
                  </a:lnTo>
                  <a:close/>
                  <a:moveTo>
                    <a:pt x="68" y="52"/>
                  </a:moveTo>
                  <a:lnTo>
                    <a:pt x="68" y="62"/>
                  </a:lnTo>
                  <a:lnTo>
                    <a:pt x="67" y="62"/>
                  </a:lnTo>
                  <a:lnTo>
                    <a:pt x="67" y="52"/>
                  </a:lnTo>
                  <a:lnTo>
                    <a:pt x="68" y="52"/>
                  </a:lnTo>
                  <a:close/>
                  <a:moveTo>
                    <a:pt x="68" y="62"/>
                  </a:moveTo>
                  <a:lnTo>
                    <a:pt x="68" y="63"/>
                  </a:lnTo>
                  <a:lnTo>
                    <a:pt x="67" y="62"/>
                  </a:lnTo>
                  <a:lnTo>
                    <a:pt x="68" y="62"/>
                  </a:lnTo>
                  <a:close/>
                  <a:moveTo>
                    <a:pt x="68" y="63"/>
                  </a:moveTo>
                  <a:lnTo>
                    <a:pt x="61" y="71"/>
                  </a:lnTo>
                  <a:lnTo>
                    <a:pt x="60" y="70"/>
                  </a:lnTo>
                  <a:lnTo>
                    <a:pt x="67" y="62"/>
                  </a:lnTo>
                  <a:lnTo>
                    <a:pt x="68" y="63"/>
                  </a:lnTo>
                  <a:close/>
                  <a:moveTo>
                    <a:pt x="60" y="71"/>
                  </a:moveTo>
                  <a:lnTo>
                    <a:pt x="59" y="71"/>
                  </a:lnTo>
                  <a:lnTo>
                    <a:pt x="60" y="70"/>
                  </a:lnTo>
                  <a:lnTo>
                    <a:pt x="60" y="71"/>
                  </a:lnTo>
                  <a:close/>
                  <a:moveTo>
                    <a:pt x="60" y="69"/>
                  </a:moveTo>
                  <a:lnTo>
                    <a:pt x="84" y="70"/>
                  </a:lnTo>
                  <a:lnTo>
                    <a:pt x="84" y="72"/>
                  </a:lnTo>
                  <a:lnTo>
                    <a:pt x="60" y="71"/>
                  </a:lnTo>
                  <a:lnTo>
                    <a:pt x="60" y="69"/>
                  </a:lnTo>
                  <a:close/>
                  <a:moveTo>
                    <a:pt x="84" y="72"/>
                  </a:moveTo>
                  <a:lnTo>
                    <a:pt x="84" y="72"/>
                  </a:lnTo>
                  <a:lnTo>
                    <a:pt x="84" y="71"/>
                  </a:lnTo>
                  <a:lnTo>
                    <a:pt x="84" y="72"/>
                  </a:lnTo>
                  <a:close/>
                  <a:moveTo>
                    <a:pt x="83" y="70"/>
                  </a:moveTo>
                  <a:lnTo>
                    <a:pt x="92" y="64"/>
                  </a:lnTo>
                  <a:lnTo>
                    <a:pt x="93" y="65"/>
                  </a:lnTo>
                  <a:lnTo>
                    <a:pt x="84" y="72"/>
                  </a:lnTo>
                  <a:lnTo>
                    <a:pt x="83" y="70"/>
                  </a:lnTo>
                  <a:close/>
                  <a:moveTo>
                    <a:pt x="93" y="65"/>
                  </a:moveTo>
                  <a:lnTo>
                    <a:pt x="93" y="65"/>
                  </a:lnTo>
                  <a:lnTo>
                    <a:pt x="93" y="64"/>
                  </a:lnTo>
                  <a:lnTo>
                    <a:pt x="93" y="65"/>
                  </a:lnTo>
                  <a:close/>
                  <a:moveTo>
                    <a:pt x="92" y="64"/>
                  </a:moveTo>
                  <a:lnTo>
                    <a:pt x="93" y="50"/>
                  </a:lnTo>
                  <a:lnTo>
                    <a:pt x="94" y="50"/>
                  </a:lnTo>
                  <a:lnTo>
                    <a:pt x="93" y="65"/>
                  </a:lnTo>
                  <a:lnTo>
                    <a:pt x="92" y="64"/>
                  </a:lnTo>
                  <a:close/>
                  <a:moveTo>
                    <a:pt x="93" y="50"/>
                  </a:moveTo>
                  <a:lnTo>
                    <a:pt x="93" y="49"/>
                  </a:lnTo>
                  <a:lnTo>
                    <a:pt x="93" y="50"/>
                  </a:lnTo>
                  <a:close/>
                  <a:moveTo>
                    <a:pt x="93" y="49"/>
                  </a:moveTo>
                  <a:cubicBezTo>
                    <a:pt x="93" y="49"/>
                    <a:pt x="107" y="48"/>
                    <a:pt x="113" y="41"/>
                  </a:cubicBezTo>
                  <a:lnTo>
                    <a:pt x="114" y="42"/>
                  </a:lnTo>
                  <a:cubicBezTo>
                    <a:pt x="108" y="49"/>
                    <a:pt x="94" y="51"/>
                    <a:pt x="94" y="51"/>
                  </a:cubicBezTo>
                  <a:lnTo>
                    <a:pt x="93" y="49"/>
                  </a:lnTo>
                  <a:close/>
                  <a:moveTo>
                    <a:pt x="113" y="41"/>
                  </a:moveTo>
                  <a:lnTo>
                    <a:pt x="113" y="41"/>
                  </a:lnTo>
                  <a:lnTo>
                    <a:pt x="113" y="42"/>
                  </a:lnTo>
                  <a:lnTo>
                    <a:pt x="113" y="41"/>
                  </a:lnTo>
                  <a:close/>
                  <a:moveTo>
                    <a:pt x="113" y="41"/>
                  </a:moveTo>
                  <a:lnTo>
                    <a:pt x="113" y="41"/>
                  </a:lnTo>
                  <a:lnTo>
                    <a:pt x="114" y="42"/>
                  </a:lnTo>
                  <a:lnTo>
                    <a:pt x="113" y="41"/>
                  </a:lnTo>
                  <a:close/>
                  <a:moveTo>
                    <a:pt x="114" y="42"/>
                  </a:moveTo>
                  <a:lnTo>
                    <a:pt x="114" y="42"/>
                  </a:lnTo>
                  <a:lnTo>
                    <a:pt x="113" y="42"/>
                  </a:lnTo>
                  <a:lnTo>
                    <a:pt x="114" y="42"/>
                  </a:lnTo>
                  <a:close/>
                  <a:moveTo>
                    <a:pt x="113" y="41"/>
                  </a:moveTo>
                  <a:cubicBezTo>
                    <a:pt x="115" y="38"/>
                    <a:pt x="117" y="34"/>
                    <a:pt x="119" y="31"/>
                  </a:cubicBezTo>
                  <a:lnTo>
                    <a:pt x="121" y="31"/>
                  </a:lnTo>
                  <a:cubicBezTo>
                    <a:pt x="119" y="35"/>
                    <a:pt x="117" y="39"/>
                    <a:pt x="114" y="42"/>
                  </a:cubicBezTo>
                  <a:lnTo>
                    <a:pt x="113" y="41"/>
                  </a:lnTo>
                  <a:close/>
                  <a:moveTo>
                    <a:pt x="119" y="31"/>
                  </a:moveTo>
                  <a:cubicBezTo>
                    <a:pt x="122" y="26"/>
                    <a:pt x="124" y="22"/>
                    <a:pt x="126" y="20"/>
                  </a:cubicBezTo>
                  <a:lnTo>
                    <a:pt x="127" y="21"/>
                  </a:lnTo>
                  <a:cubicBezTo>
                    <a:pt x="125" y="23"/>
                    <a:pt x="123" y="27"/>
                    <a:pt x="121" y="31"/>
                  </a:cubicBezTo>
                  <a:lnTo>
                    <a:pt x="119" y="31"/>
                  </a:lnTo>
                  <a:close/>
                  <a:moveTo>
                    <a:pt x="126" y="20"/>
                  </a:moveTo>
                  <a:cubicBezTo>
                    <a:pt x="131" y="17"/>
                    <a:pt x="171" y="0"/>
                    <a:pt x="171" y="0"/>
                  </a:cubicBezTo>
                  <a:lnTo>
                    <a:pt x="171" y="2"/>
                  </a:lnTo>
                  <a:cubicBezTo>
                    <a:pt x="171" y="2"/>
                    <a:pt x="132" y="18"/>
                    <a:pt x="127" y="21"/>
                  </a:cubicBezTo>
                  <a:lnTo>
                    <a:pt x="126" y="20"/>
                  </a:lnTo>
                  <a:close/>
                  <a:moveTo>
                    <a:pt x="171" y="0"/>
                  </a:moveTo>
                  <a:lnTo>
                    <a:pt x="171" y="2"/>
                  </a:lnTo>
                  <a:lnTo>
                    <a:pt x="171" y="1"/>
                  </a:lnTo>
                  <a:lnTo>
                    <a:pt x="171" y="0"/>
                  </a:lnTo>
                  <a:close/>
                  <a:moveTo>
                    <a:pt x="171" y="2"/>
                  </a:moveTo>
                  <a:lnTo>
                    <a:pt x="129" y="4"/>
                  </a:lnTo>
                  <a:lnTo>
                    <a:pt x="129" y="2"/>
                  </a:lnTo>
                  <a:lnTo>
                    <a:pt x="171" y="0"/>
                  </a:lnTo>
                  <a:lnTo>
                    <a:pt x="171" y="2"/>
                  </a:lnTo>
                  <a:close/>
                  <a:moveTo>
                    <a:pt x="129" y="2"/>
                  </a:moveTo>
                  <a:lnTo>
                    <a:pt x="129" y="2"/>
                  </a:lnTo>
                  <a:lnTo>
                    <a:pt x="129" y="3"/>
                  </a:lnTo>
                  <a:lnTo>
                    <a:pt x="129" y="2"/>
                  </a:lnTo>
                  <a:close/>
                  <a:moveTo>
                    <a:pt x="129" y="4"/>
                  </a:moveTo>
                  <a:cubicBezTo>
                    <a:pt x="126" y="4"/>
                    <a:pt x="124" y="5"/>
                    <a:pt x="122" y="6"/>
                  </a:cubicBezTo>
                  <a:lnTo>
                    <a:pt x="121" y="5"/>
                  </a:lnTo>
                  <a:cubicBezTo>
                    <a:pt x="124" y="4"/>
                    <a:pt x="126" y="3"/>
                    <a:pt x="129" y="2"/>
                  </a:cubicBezTo>
                  <a:lnTo>
                    <a:pt x="129" y="4"/>
                  </a:lnTo>
                  <a:close/>
                  <a:moveTo>
                    <a:pt x="122" y="6"/>
                  </a:moveTo>
                  <a:cubicBezTo>
                    <a:pt x="120" y="7"/>
                    <a:pt x="118" y="8"/>
                    <a:pt x="117" y="9"/>
                  </a:cubicBezTo>
                  <a:lnTo>
                    <a:pt x="116" y="9"/>
                  </a:lnTo>
                  <a:cubicBezTo>
                    <a:pt x="117" y="7"/>
                    <a:pt x="119" y="6"/>
                    <a:pt x="121" y="5"/>
                  </a:cubicBezTo>
                  <a:lnTo>
                    <a:pt x="122" y="6"/>
                  </a:lnTo>
                  <a:close/>
                  <a:moveTo>
                    <a:pt x="117" y="9"/>
                  </a:moveTo>
                  <a:lnTo>
                    <a:pt x="117" y="9"/>
                  </a:lnTo>
                  <a:close/>
                  <a:moveTo>
                    <a:pt x="117" y="9"/>
                  </a:moveTo>
                  <a:cubicBezTo>
                    <a:pt x="117" y="9"/>
                    <a:pt x="117" y="9"/>
                    <a:pt x="117" y="9"/>
                  </a:cubicBezTo>
                  <a:lnTo>
                    <a:pt x="116" y="9"/>
                  </a:lnTo>
                  <a:cubicBezTo>
                    <a:pt x="116" y="9"/>
                    <a:pt x="116" y="9"/>
                    <a:pt x="116" y="9"/>
                  </a:cubicBezTo>
                  <a:lnTo>
                    <a:pt x="117" y="9"/>
                  </a:lnTo>
                  <a:close/>
                  <a:moveTo>
                    <a:pt x="117" y="9"/>
                  </a:moveTo>
                  <a:lnTo>
                    <a:pt x="117" y="9"/>
                  </a:lnTo>
                  <a:close/>
                  <a:moveTo>
                    <a:pt x="117" y="9"/>
                  </a:moveTo>
                  <a:cubicBezTo>
                    <a:pt x="117" y="11"/>
                    <a:pt x="116" y="12"/>
                    <a:pt x="114" y="13"/>
                  </a:cubicBezTo>
                  <a:lnTo>
                    <a:pt x="113" y="13"/>
                  </a:lnTo>
                  <a:cubicBezTo>
                    <a:pt x="114" y="11"/>
                    <a:pt x="115" y="10"/>
                    <a:pt x="116" y="9"/>
                  </a:cubicBezTo>
                  <a:lnTo>
                    <a:pt x="117" y="9"/>
                  </a:lnTo>
                  <a:close/>
                  <a:moveTo>
                    <a:pt x="114" y="13"/>
                  </a:moveTo>
                  <a:cubicBezTo>
                    <a:pt x="111" y="19"/>
                    <a:pt x="106" y="25"/>
                    <a:pt x="104" y="26"/>
                  </a:cubicBezTo>
                  <a:lnTo>
                    <a:pt x="103" y="24"/>
                  </a:lnTo>
                  <a:cubicBezTo>
                    <a:pt x="105" y="23"/>
                    <a:pt x="110" y="18"/>
                    <a:pt x="113" y="13"/>
                  </a:cubicBezTo>
                  <a:lnTo>
                    <a:pt x="114" y="13"/>
                  </a:lnTo>
                  <a:close/>
                  <a:moveTo>
                    <a:pt x="104" y="26"/>
                  </a:moveTo>
                  <a:cubicBezTo>
                    <a:pt x="99" y="27"/>
                    <a:pt x="89" y="28"/>
                    <a:pt x="89" y="28"/>
                  </a:cubicBezTo>
                  <a:lnTo>
                    <a:pt x="89" y="26"/>
                  </a:lnTo>
                  <a:cubicBezTo>
                    <a:pt x="89" y="26"/>
                    <a:pt x="99" y="26"/>
                    <a:pt x="103" y="24"/>
                  </a:cubicBezTo>
                  <a:lnTo>
                    <a:pt x="104" y="26"/>
                  </a:lnTo>
                  <a:close/>
                  <a:moveTo>
                    <a:pt x="89" y="28"/>
                  </a:moveTo>
                  <a:lnTo>
                    <a:pt x="89" y="28"/>
                  </a:lnTo>
                  <a:lnTo>
                    <a:pt x="89" y="27"/>
                  </a:lnTo>
                  <a:lnTo>
                    <a:pt x="89" y="28"/>
                  </a:lnTo>
                  <a:close/>
                  <a:moveTo>
                    <a:pt x="89" y="27"/>
                  </a:moveTo>
                  <a:lnTo>
                    <a:pt x="87" y="14"/>
                  </a:lnTo>
                  <a:lnTo>
                    <a:pt x="89" y="14"/>
                  </a:lnTo>
                  <a:lnTo>
                    <a:pt x="90" y="27"/>
                  </a:lnTo>
                  <a:lnTo>
                    <a:pt x="89" y="27"/>
                  </a:lnTo>
                  <a:close/>
                  <a:moveTo>
                    <a:pt x="88" y="14"/>
                  </a:moveTo>
                  <a:lnTo>
                    <a:pt x="89" y="14"/>
                  </a:lnTo>
                  <a:lnTo>
                    <a:pt x="88" y="14"/>
                  </a:lnTo>
                  <a:close/>
                  <a:moveTo>
                    <a:pt x="87" y="15"/>
                  </a:moveTo>
                  <a:lnTo>
                    <a:pt x="78" y="6"/>
                  </a:lnTo>
                  <a:lnTo>
                    <a:pt x="79" y="5"/>
                  </a:lnTo>
                  <a:lnTo>
                    <a:pt x="88" y="14"/>
                  </a:lnTo>
                  <a:lnTo>
                    <a:pt x="87" y="15"/>
                  </a:lnTo>
                  <a:close/>
                  <a:moveTo>
                    <a:pt x="79" y="4"/>
                  </a:moveTo>
                  <a:lnTo>
                    <a:pt x="79" y="5"/>
                  </a:lnTo>
                  <a:lnTo>
                    <a:pt x="79" y="4"/>
                  </a:lnTo>
                  <a:close/>
                  <a:moveTo>
                    <a:pt x="79" y="6"/>
                  </a:moveTo>
                  <a:lnTo>
                    <a:pt x="59" y="6"/>
                  </a:lnTo>
                  <a:lnTo>
                    <a:pt x="59" y="4"/>
                  </a:lnTo>
                  <a:lnTo>
                    <a:pt x="79" y="4"/>
                  </a:lnTo>
                  <a:lnTo>
                    <a:pt x="79" y="6"/>
                  </a:lnTo>
                  <a:close/>
                  <a:moveTo>
                    <a:pt x="58" y="5"/>
                  </a:moveTo>
                  <a:lnTo>
                    <a:pt x="57" y="4"/>
                  </a:lnTo>
                  <a:lnTo>
                    <a:pt x="59" y="4"/>
                  </a:lnTo>
                  <a:lnTo>
                    <a:pt x="59" y="5"/>
                  </a:lnTo>
                  <a:lnTo>
                    <a:pt x="58" y="5"/>
                  </a:lnTo>
                  <a:close/>
                  <a:moveTo>
                    <a:pt x="59" y="4"/>
                  </a:moveTo>
                  <a:lnTo>
                    <a:pt x="68" y="16"/>
                  </a:lnTo>
                  <a:lnTo>
                    <a:pt x="66" y="16"/>
                  </a:lnTo>
                  <a:lnTo>
                    <a:pt x="58" y="5"/>
                  </a:lnTo>
                  <a:lnTo>
                    <a:pt x="59" y="4"/>
                  </a:lnTo>
                  <a:close/>
                  <a:moveTo>
                    <a:pt x="68" y="16"/>
                  </a:moveTo>
                  <a:lnTo>
                    <a:pt x="68" y="16"/>
                  </a:lnTo>
                  <a:lnTo>
                    <a:pt x="67" y="16"/>
                  </a:lnTo>
                  <a:lnTo>
                    <a:pt x="68" y="16"/>
                  </a:lnTo>
                  <a:close/>
                  <a:moveTo>
                    <a:pt x="68" y="16"/>
                  </a:moveTo>
                  <a:lnTo>
                    <a:pt x="69" y="30"/>
                  </a:lnTo>
                  <a:lnTo>
                    <a:pt x="67" y="30"/>
                  </a:lnTo>
                  <a:lnTo>
                    <a:pt x="66" y="16"/>
                  </a:lnTo>
                  <a:lnTo>
                    <a:pt x="68" y="16"/>
                  </a:lnTo>
                  <a:close/>
                  <a:moveTo>
                    <a:pt x="69" y="30"/>
                  </a:moveTo>
                  <a:lnTo>
                    <a:pt x="69" y="31"/>
                  </a:lnTo>
                  <a:lnTo>
                    <a:pt x="68" y="30"/>
                  </a:lnTo>
                  <a:lnTo>
                    <a:pt x="69" y="30"/>
                  </a:lnTo>
                  <a:close/>
                  <a:moveTo>
                    <a:pt x="68" y="30"/>
                  </a:moveTo>
                  <a:lnTo>
                    <a:pt x="10" y="23"/>
                  </a:lnTo>
                  <a:lnTo>
                    <a:pt x="10" y="22"/>
                  </a:lnTo>
                  <a:lnTo>
                    <a:pt x="68" y="29"/>
                  </a:lnTo>
                  <a:lnTo>
                    <a:pt x="68" y="30"/>
                  </a:lnTo>
                  <a:close/>
                  <a:moveTo>
                    <a:pt x="9" y="22"/>
                  </a:moveTo>
                  <a:lnTo>
                    <a:pt x="9" y="22"/>
                  </a:lnTo>
                  <a:lnTo>
                    <a:pt x="10" y="22"/>
                  </a:lnTo>
                  <a:lnTo>
                    <a:pt x="10" y="23"/>
                  </a:lnTo>
                  <a:lnTo>
                    <a:pt x="9" y="22"/>
                  </a:lnTo>
                  <a:close/>
                  <a:moveTo>
                    <a:pt x="11" y="23"/>
                  </a:moveTo>
                  <a:lnTo>
                    <a:pt x="1" y="51"/>
                  </a:lnTo>
                  <a:lnTo>
                    <a:pt x="0" y="51"/>
                  </a:lnTo>
                  <a:lnTo>
                    <a:pt x="9" y="22"/>
                  </a:lnTo>
                  <a:lnTo>
                    <a:pt x="11" y="23"/>
                  </a:lnTo>
                  <a:close/>
                  <a:moveTo>
                    <a:pt x="1" y="52"/>
                  </a:moveTo>
                  <a:lnTo>
                    <a:pt x="0" y="52"/>
                  </a:lnTo>
                  <a:lnTo>
                    <a:pt x="0" y="51"/>
                  </a:lnTo>
                  <a:lnTo>
                    <a:pt x="1" y="51"/>
                  </a:lnTo>
                  <a:lnTo>
                    <a:pt x="1" y="52"/>
                  </a:lnTo>
                  <a:close/>
                  <a:moveTo>
                    <a:pt x="8" y="47"/>
                  </a:moveTo>
                  <a:lnTo>
                    <a:pt x="14" y="28"/>
                  </a:lnTo>
                  <a:lnTo>
                    <a:pt x="16" y="28"/>
                  </a:lnTo>
                  <a:lnTo>
                    <a:pt x="10" y="47"/>
                  </a:lnTo>
                  <a:lnTo>
                    <a:pt x="8" y="47"/>
                  </a:lnTo>
                  <a:close/>
                  <a:moveTo>
                    <a:pt x="17" y="44"/>
                  </a:moveTo>
                  <a:lnTo>
                    <a:pt x="51" y="42"/>
                  </a:lnTo>
                  <a:lnTo>
                    <a:pt x="51" y="43"/>
                  </a:lnTo>
                  <a:lnTo>
                    <a:pt x="17" y="45"/>
                  </a:lnTo>
                  <a:lnTo>
                    <a:pt x="17" y="44"/>
                  </a:lnTo>
                  <a:close/>
                  <a:moveTo>
                    <a:pt x="18" y="36"/>
                  </a:moveTo>
                  <a:lnTo>
                    <a:pt x="50" y="38"/>
                  </a:lnTo>
                  <a:lnTo>
                    <a:pt x="50" y="40"/>
                  </a:lnTo>
                  <a:lnTo>
                    <a:pt x="18" y="38"/>
                  </a:lnTo>
                  <a:lnTo>
                    <a:pt x="18" y="36"/>
                  </a:lnTo>
                  <a:close/>
                  <a:moveTo>
                    <a:pt x="22" y="28"/>
                  </a:moveTo>
                  <a:lnTo>
                    <a:pt x="51" y="35"/>
                  </a:lnTo>
                  <a:lnTo>
                    <a:pt x="51" y="37"/>
                  </a:lnTo>
                  <a:lnTo>
                    <a:pt x="21" y="30"/>
                  </a:lnTo>
                  <a:lnTo>
                    <a:pt x="22" y="28"/>
                  </a:lnTo>
                  <a:close/>
                  <a:moveTo>
                    <a:pt x="67" y="44"/>
                  </a:moveTo>
                  <a:lnTo>
                    <a:pt x="93" y="41"/>
                  </a:lnTo>
                  <a:lnTo>
                    <a:pt x="93" y="43"/>
                  </a:lnTo>
                  <a:lnTo>
                    <a:pt x="67" y="45"/>
                  </a:lnTo>
                  <a:lnTo>
                    <a:pt x="67" y="44"/>
                  </a:lnTo>
                  <a:close/>
                  <a:moveTo>
                    <a:pt x="69" y="38"/>
                  </a:moveTo>
                  <a:lnTo>
                    <a:pt x="93" y="36"/>
                  </a:lnTo>
                  <a:lnTo>
                    <a:pt x="93" y="37"/>
                  </a:lnTo>
                  <a:lnTo>
                    <a:pt x="70" y="39"/>
                  </a:lnTo>
                  <a:lnTo>
                    <a:pt x="69" y="38"/>
                  </a:lnTo>
                  <a:close/>
                  <a:moveTo>
                    <a:pt x="70" y="32"/>
                  </a:moveTo>
                  <a:lnTo>
                    <a:pt x="93" y="33"/>
                  </a:lnTo>
                  <a:lnTo>
                    <a:pt x="93" y="34"/>
                  </a:lnTo>
                  <a:lnTo>
                    <a:pt x="70" y="34"/>
                  </a:lnTo>
                  <a:lnTo>
                    <a:pt x="70" y="32"/>
                  </a:lnTo>
                  <a:close/>
                  <a:moveTo>
                    <a:pt x="105" y="30"/>
                  </a:moveTo>
                  <a:lnTo>
                    <a:pt x="120" y="14"/>
                  </a:lnTo>
                  <a:lnTo>
                    <a:pt x="121" y="15"/>
                  </a:lnTo>
                  <a:lnTo>
                    <a:pt x="106" y="31"/>
                  </a:lnTo>
                  <a:lnTo>
                    <a:pt x="105" y="30"/>
                  </a:lnTo>
                  <a:close/>
                  <a:moveTo>
                    <a:pt x="141" y="9"/>
                  </a:moveTo>
                  <a:lnTo>
                    <a:pt x="156" y="4"/>
                  </a:lnTo>
                  <a:lnTo>
                    <a:pt x="157" y="5"/>
                  </a:lnTo>
                  <a:lnTo>
                    <a:pt x="141" y="11"/>
                  </a:lnTo>
                  <a:lnTo>
                    <a:pt x="141" y="9"/>
                  </a:lnTo>
                  <a:close/>
                  <a:moveTo>
                    <a:pt x="73" y="66"/>
                  </a:moveTo>
                  <a:lnTo>
                    <a:pt x="83" y="65"/>
                  </a:lnTo>
                  <a:lnTo>
                    <a:pt x="83" y="67"/>
                  </a:lnTo>
                  <a:lnTo>
                    <a:pt x="73" y="67"/>
                  </a:lnTo>
                  <a:lnTo>
                    <a:pt x="73" y="66"/>
                  </a:lnTo>
                  <a:close/>
                  <a:moveTo>
                    <a:pt x="75" y="53"/>
                  </a:moveTo>
                  <a:lnTo>
                    <a:pt x="77" y="61"/>
                  </a:lnTo>
                  <a:lnTo>
                    <a:pt x="76" y="61"/>
                  </a:lnTo>
                  <a:lnTo>
                    <a:pt x="74" y="53"/>
                  </a:lnTo>
                  <a:lnTo>
                    <a:pt x="75" y="53"/>
                  </a:lnTo>
                  <a:close/>
                  <a:moveTo>
                    <a:pt x="88" y="54"/>
                  </a:moveTo>
                  <a:lnTo>
                    <a:pt x="88" y="62"/>
                  </a:lnTo>
                  <a:lnTo>
                    <a:pt x="86" y="62"/>
                  </a:lnTo>
                  <a:lnTo>
                    <a:pt x="86" y="54"/>
                  </a:lnTo>
                  <a:lnTo>
                    <a:pt x="88" y="54"/>
                  </a:lnTo>
                  <a:close/>
                  <a:moveTo>
                    <a:pt x="70" y="8"/>
                  </a:moveTo>
                  <a:lnTo>
                    <a:pt x="75" y="13"/>
                  </a:lnTo>
                  <a:lnTo>
                    <a:pt x="73" y="14"/>
                  </a:lnTo>
                  <a:lnTo>
                    <a:pt x="69" y="9"/>
                  </a:lnTo>
                  <a:lnTo>
                    <a:pt x="70" y="8"/>
                  </a:lnTo>
                  <a:close/>
                  <a:moveTo>
                    <a:pt x="78" y="7"/>
                  </a:moveTo>
                  <a:lnTo>
                    <a:pt x="82" y="12"/>
                  </a:lnTo>
                  <a:lnTo>
                    <a:pt x="80" y="13"/>
                  </a:lnTo>
                  <a:lnTo>
                    <a:pt x="76" y="8"/>
                  </a:lnTo>
                  <a:lnTo>
                    <a:pt x="78" y="7"/>
                  </a:lnTo>
                  <a:close/>
                  <a:moveTo>
                    <a:pt x="74" y="19"/>
                  </a:moveTo>
                  <a:lnTo>
                    <a:pt x="75" y="29"/>
                  </a:lnTo>
                  <a:lnTo>
                    <a:pt x="74" y="29"/>
                  </a:lnTo>
                  <a:lnTo>
                    <a:pt x="73" y="19"/>
                  </a:lnTo>
                  <a:lnTo>
                    <a:pt x="74" y="19"/>
                  </a:lnTo>
                  <a:close/>
                  <a:moveTo>
                    <a:pt x="81" y="19"/>
                  </a:moveTo>
                  <a:lnTo>
                    <a:pt x="83" y="28"/>
                  </a:lnTo>
                  <a:lnTo>
                    <a:pt x="81" y="28"/>
                  </a:lnTo>
                  <a:lnTo>
                    <a:pt x="80" y="19"/>
                  </a:lnTo>
                  <a:lnTo>
                    <a:pt x="81" y="19"/>
                  </a:lnTo>
                  <a:close/>
                  <a:moveTo>
                    <a:pt x="125" y="11"/>
                  </a:moveTo>
                  <a:cubicBezTo>
                    <a:pt x="125" y="11"/>
                    <a:pt x="125" y="11"/>
                    <a:pt x="125" y="11"/>
                  </a:cubicBezTo>
                  <a:lnTo>
                    <a:pt x="124" y="12"/>
                  </a:lnTo>
                  <a:cubicBezTo>
                    <a:pt x="124" y="12"/>
                    <a:pt x="124" y="12"/>
                    <a:pt x="124" y="12"/>
                  </a:cubicBezTo>
                  <a:lnTo>
                    <a:pt x="125" y="11"/>
                  </a:lnTo>
                  <a:close/>
                  <a:moveTo>
                    <a:pt x="124" y="12"/>
                  </a:moveTo>
                  <a:lnTo>
                    <a:pt x="124" y="12"/>
                  </a:lnTo>
                  <a:lnTo>
                    <a:pt x="125" y="12"/>
                  </a:lnTo>
                  <a:lnTo>
                    <a:pt x="124" y="12"/>
                  </a:lnTo>
                  <a:close/>
                  <a:moveTo>
                    <a:pt x="125" y="11"/>
                  </a:moveTo>
                  <a:cubicBezTo>
                    <a:pt x="125" y="12"/>
                    <a:pt x="125" y="12"/>
                    <a:pt x="126" y="12"/>
                  </a:cubicBezTo>
                  <a:lnTo>
                    <a:pt x="124" y="12"/>
                  </a:lnTo>
                  <a:cubicBezTo>
                    <a:pt x="124" y="12"/>
                    <a:pt x="124" y="12"/>
                    <a:pt x="124" y="12"/>
                  </a:cubicBezTo>
                  <a:lnTo>
                    <a:pt x="125" y="11"/>
                  </a:lnTo>
                  <a:close/>
                  <a:moveTo>
                    <a:pt x="126" y="12"/>
                  </a:moveTo>
                  <a:cubicBezTo>
                    <a:pt x="126" y="12"/>
                    <a:pt x="126" y="12"/>
                    <a:pt x="126" y="12"/>
                  </a:cubicBezTo>
                  <a:lnTo>
                    <a:pt x="124" y="13"/>
                  </a:lnTo>
                  <a:cubicBezTo>
                    <a:pt x="124" y="13"/>
                    <a:pt x="124" y="13"/>
                    <a:pt x="124" y="12"/>
                  </a:cubicBezTo>
                  <a:lnTo>
                    <a:pt x="126" y="12"/>
                  </a:lnTo>
                  <a:close/>
                  <a:moveTo>
                    <a:pt x="126" y="12"/>
                  </a:moveTo>
                  <a:cubicBezTo>
                    <a:pt x="126" y="13"/>
                    <a:pt x="127" y="13"/>
                    <a:pt x="128" y="13"/>
                  </a:cubicBezTo>
                  <a:lnTo>
                    <a:pt x="128" y="15"/>
                  </a:lnTo>
                  <a:cubicBezTo>
                    <a:pt x="126" y="15"/>
                    <a:pt x="125" y="14"/>
                    <a:pt x="124" y="13"/>
                  </a:cubicBezTo>
                  <a:lnTo>
                    <a:pt x="126" y="12"/>
                  </a:lnTo>
                  <a:close/>
                  <a:moveTo>
                    <a:pt x="128" y="15"/>
                  </a:moveTo>
                  <a:lnTo>
                    <a:pt x="128" y="15"/>
                  </a:lnTo>
                  <a:lnTo>
                    <a:pt x="128" y="14"/>
                  </a:lnTo>
                  <a:lnTo>
                    <a:pt x="128" y="15"/>
                  </a:lnTo>
                  <a:close/>
                  <a:moveTo>
                    <a:pt x="128" y="13"/>
                  </a:moveTo>
                  <a:lnTo>
                    <a:pt x="128" y="13"/>
                  </a:lnTo>
                  <a:lnTo>
                    <a:pt x="128" y="15"/>
                  </a:lnTo>
                  <a:lnTo>
                    <a:pt x="128" y="13"/>
                  </a:lnTo>
                  <a:close/>
                  <a:moveTo>
                    <a:pt x="128" y="15"/>
                  </a:moveTo>
                  <a:lnTo>
                    <a:pt x="128" y="15"/>
                  </a:lnTo>
                  <a:lnTo>
                    <a:pt x="128" y="14"/>
                  </a:lnTo>
                  <a:lnTo>
                    <a:pt x="128" y="15"/>
                  </a:lnTo>
                  <a:close/>
                  <a:moveTo>
                    <a:pt x="128" y="13"/>
                  </a:moveTo>
                  <a:cubicBezTo>
                    <a:pt x="128" y="13"/>
                    <a:pt x="129" y="13"/>
                    <a:pt x="129" y="12"/>
                  </a:cubicBezTo>
                  <a:lnTo>
                    <a:pt x="130" y="13"/>
                  </a:lnTo>
                  <a:cubicBezTo>
                    <a:pt x="130" y="14"/>
                    <a:pt x="129" y="15"/>
                    <a:pt x="128" y="15"/>
                  </a:cubicBezTo>
                  <a:lnTo>
                    <a:pt x="128" y="13"/>
                  </a:lnTo>
                  <a:close/>
                  <a:moveTo>
                    <a:pt x="129" y="12"/>
                  </a:moveTo>
                  <a:cubicBezTo>
                    <a:pt x="129" y="12"/>
                    <a:pt x="130" y="12"/>
                    <a:pt x="130" y="11"/>
                  </a:cubicBezTo>
                  <a:lnTo>
                    <a:pt x="131" y="11"/>
                  </a:lnTo>
                  <a:cubicBezTo>
                    <a:pt x="131" y="12"/>
                    <a:pt x="131" y="13"/>
                    <a:pt x="130" y="13"/>
                  </a:cubicBezTo>
                  <a:lnTo>
                    <a:pt x="129" y="12"/>
                  </a:lnTo>
                  <a:close/>
                  <a:moveTo>
                    <a:pt x="130" y="11"/>
                  </a:moveTo>
                  <a:lnTo>
                    <a:pt x="130" y="11"/>
                  </a:lnTo>
                  <a:close/>
                  <a:moveTo>
                    <a:pt x="130" y="11"/>
                  </a:moveTo>
                  <a:cubicBezTo>
                    <a:pt x="130" y="11"/>
                    <a:pt x="130" y="11"/>
                    <a:pt x="130" y="11"/>
                  </a:cubicBezTo>
                  <a:lnTo>
                    <a:pt x="131" y="11"/>
                  </a:lnTo>
                  <a:cubicBezTo>
                    <a:pt x="131" y="11"/>
                    <a:pt x="131" y="11"/>
                    <a:pt x="131" y="11"/>
                  </a:cubicBezTo>
                  <a:lnTo>
                    <a:pt x="130" y="11"/>
                  </a:lnTo>
                  <a:close/>
                  <a:moveTo>
                    <a:pt x="130" y="11"/>
                  </a:moveTo>
                  <a:lnTo>
                    <a:pt x="130" y="11"/>
                  </a:lnTo>
                  <a:close/>
                  <a:moveTo>
                    <a:pt x="130" y="11"/>
                  </a:moveTo>
                  <a:cubicBezTo>
                    <a:pt x="130" y="11"/>
                    <a:pt x="130" y="11"/>
                    <a:pt x="130" y="11"/>
                  </a:cubicBezTo>
                  <a:lnTo>
                    <a:pt x="131" y="11"/>
                  </a:lnTo>
                  <a:cubicBezTo>
                    <a:pt x="131" y="11"/>
                    <a:pt x="131" y="11"/>
                    <a:pt x="131" y="11"/>
                  </a:cubicBezTo>
                  <a:lnTo>
                    <a:pt x="130" y="11"/>
                  </a:lnTo>
                  <a:close/>
                  <a:moveTo>
                    <a:pt x="131" y="11"/>
                  </a:moveTo>
                  <a:lnTo>
                    <a:pt x="131" y="11"/>
                  </a:lnTo>
                  <a:lnTo>
                    <a:pt x="130" y="11"/>
                  </a:lnTo>
                  <a:lnTo>
                    <a:pt x="131" y="11"/>
                  </a:lnTo>
                  <a:close/>
                  <a:moveTo>
                    <a:pt x="130" y="11"/>
                  </a:moveTo>
                  <a:cubicBezTo>
                    <a:pt x="130" y="11"/>
                    <a:pt x="129" y="11"/>
                    <a:pt x="129" y="10"/>
                  </a:cubicBezTo>
                  <a:lnTo>
                    <a:pt x="131" y="10"/>
                  </a:lnTo>
                  <a:cubicBezTo>
                    <a:pt x="131" y="10"/>
                    <a:pt x="131" y="11"/>
                    <a:pt x="131" y="11"/>
                  </a:cubicBezTo>
                  <a:lnTo>
                    <a:pt x="130" y="11"/>
                  </a:lnTo>
                  <a:close/>
                  <a:moveTo>
                    <a:pt x="131" y="10"/>
                  </a:moveTo>
                  <a:lnTo>
                    <a:pt x="131" y="10"/>
                  </a:lnTo>
                  <a:lnTo>
                    <a:pt x="130" y="10"/>
                  </a:lnTo>
                  <a:lnTo>
                    <a:pt x="131" y="10"/>
                  </a:lnTo>
                  <a:close/>
                  <a:moveTo>
                    <a:pt x="129" y="10"/>
                  </a:moveTo>
                  <a:cubicBezTo>
                    <a:pt x="129" y="10"/>
                    <a:pt x="129" y="10"/>
                    <a:pt x="129" y="10"/>
                  </a:cubicBezTo>
                  <a:lnTo>
                    <a:pt x="130" y="9"/>
                  </a:lnTo>
                  <a:cubicBezTo>
                    <a:pt x="131" y="10"/>
                    <a:pt x="131" y="10"/>
                    <a:pt x="131" y="10"/>
                  </a:cubicBezTo>
                  <a:lnTo>
                    <a:pt x="129" y="10"/>
                  </a:lnTo>
                  <a:close/>
                  <a:moveTo>
                    <a:pt x="129" y="10"/>
                  </a:moveTo>
                  <a:cubicBezTo>
                    <a:pt x="129" y="9"/>
                    <a:pt x="128" y="9"/>
                    <a:pt x="127" y="9"/>
                  </a:cubicBezTo>
                  <a:lnTo>
                    <a:pt x="127" y="8"/>
                  </a:lnTo>
                  <a:cubicBezTo>
                    <a:pt x="128" y="8"/>
                    <a:pt x="130" y="8"/>
                    <a:pt x="130" y="9"/>
                  </a:cubicBezTo>
                  <a:lnTo>
                    <a:pt x="129" y="10"/>
                  </a:lnTo>
                  <a:close/>
                  <a:moveTo>
                    <a:pt x="127" y="9"/>
                  </a:moveTo>
                  <a:lnTo>
                    <a:pt x="127" y="9"/>
                  </a:lnTo>
                  <a:lnTo>
                    <a:pt x="127" y="8"/>
                  </a:lnTo>
                  <a:lnTo>
                    <a:pt x="127" y="9"/>
                  </a:lnTo>
                  <a:close/>
                  <a:moveTo>
                    <a:pt x="127" y="8"/>
                  </a:moveTo>
                  <a:lnTo>
                    <a:pt x="127" y="8"/>
                  </a:lnTo>
                  <a:close/>
                  <a:moveTo>
                    <a:pt x="127" y="9"/>
                  </a:moveTo>
                  <a:cubicBezTo>
                    <a:pt x="127" y="9"/>
                    <a:pt x="126" y="10"/>
                    <a:pt x="126" y="10"/>
                  </a:cubicBezTo>
                  <a:lnTo>
                    <a:pt x="125" y="9"/>
                  </a:lnTo>
                  <a:cubicBezTo>
                    <a:pt x="125" y="8"/>
                    <a:pt x="126" y="8"/>
                    <a:pt x="127" y="8"/>
                  </a:cubicBezTo>
                  <a:lnTo>
                    <a:pt x="127" y="9"/>
                  </a:lnTo>
                  <a:close/>
                  <a:moveTo>
                    <a:pt x="126" y="10"/>
                  </a:moveTo>
                  <a:cubicBezTo>
                    <a:pt x="126" y="10"/>
                    <a:pt x="125" y="11"/>
                    <a:pt x="125" y="11"/>
                  </a:cubicBezTo>
                  <a:lnTo>
                    <a:pt x="124" y="12"/>
                  </a:lnTo>
                  <a:cubicBezTo>
                    <a:pt x="124" y="11"/>
                    <a:pt x="124" y="10"/>
                    <a:pt x="125" y="9"/>
                  </a:cubicBezTo>
                  <a:lnTo>
                    <a:pt x="126" y="10"/>
                  </a:lnTo>
                  <a:close/>
                  <a:moveTo>
                    <a:pt x="124" y="12"/>
                  </a:moveTo>
                  <a:lnTo>
                    <a:pt x="124" y="12"/>
                  </a:lnTo>
                  <a:lnTo>
                    <a:pt x="125" y="11"/>
                  </a:lnTo>
                  <a:lnTo>
                    <a:pt x="124" y="12"/>
                  </a:lnTo>
                  <a:close/>
                  <a:moveTo>
                    <a:pt x="125" y="11"/>
                  </a:moveTo>
                  <a:lnTo>
                    <a:pt x="125" y="11"/>
                  </a:lnTo>
                  <a:lnTo>
                    <a:pt x="124" y="12"/>
                  </a:lnTo>
                  <a:lnTo>
                    <a:pt x="125" y="11"/>
                  </a:lnTo>
                  <a:close/>
                  <a:moveTo>
                    <a:pt x="125" y="11"/>
                  </a:moveTo>
                  <a:lnTo>
                    <a:pt x="125" y="11"/>
                  </a:lnTo>
                  <a:close/>
                  <a:moveTo>
                    <a:pt x="156" y="5"/>
                  </a:moveTo>
                  <a:lnTo>
                    <a:pt x="142" y="7"/>
                  </a:lnTo>
                  <a:lnTo>
                    <a:pt x="142" y="6"/>
                  </a:lnTo>
                  <a:lnTo>
                    <a:pt x="156" y="4"/>
                  </a:lnTo>
                  <a:lnTo>
                    <a:pt x="156" y="5"/>
                  </a:lnTo>
                  <a:close/>
                  <a:moveTo>
                    <a:pt x="122" y="15"/>
                  </a:moveTo>
                  <a:lnTo>
                    <a:pt x="105" y="39"/>
                  </a:lnTo>
                  <a:lnTo>
                    <a:pt x="104" y="38"/>
                  </a:lnTo>
                  <a:lnTo>
                    <a:pt x="120" y="14"/>
                  </a:lnTo>
                  <a:lnTo>
                    <a:pt x="122" y="15"/>
                  </a:lnTo>
                  <a:close/>
                </a:path>
              </a:pathLst>
            </a:custGeom>
            <a:noFill/>
            <a:ln w="9525">
              <a:solidFill>
                <a:srgbClr val="00CCFF"/>
              </a:solidFill>
              <a:rou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1058" name="Freeform 25"/>
            <p:cNvSpPr>
              <a:spLocks noEditPoints="1"/>
            </p:cNvSpPr>
            <p:nvPr/>
          </p:nvSpPr>
          <p:spPr bwMode="auto">
            <a:xfrm>
              <a:off x="3229" y="2829"/>
              <a:ext cx="718" cy="819"/>
            </a:xfrm>
            <a:custGeom>
              <a:avLst/>
              <a:gdLst>
                <a:gd name="T0" fmla="*/ 2793732 w 118"/>
                <a:gd name="T1" fmla="*/ 31452549 h 141"/>
                <a:gd name="T2" fmla="*/ 19743528 w 118"/>
                <a:gd name="T3" fmla="*/ 22737643 h 141"/>
                <a:gd name="T4" fmla="*/ 21620137 w 118"/>
                <a:gd name="T5" fmla="*/ 24768303 h 141"/>
                <a:gd name="T6" fmla="*/ 21319830 w 118"/>
                <a:gd name="T7" fmla="*/ 26996122 h 141"/>
                <a:gd name="T8" fmla="*/ 27149678 w 118"/>
                <a:gd name="T9" fmla="*/ 24080849 h 141"/>
                <a:gd name="T10" fmla="*/ 28417788 w 118"/>
                <a:gd name="T11" fmla="*/ 21852066 h 141"/>
                <a:gd name="T12" fmla="*/ 25931147 w 118"/>
                <a:gd name="T13" fmla="*/ 19200947 h 141"/>
                <a:gd name="T14" fmla="*/ 29334929 w 118"/>
                <a:gd name="T15" fmla="*/ 14942463 h 141"/>
                <a:gd name="T16" fmla="*/ 28726211 w 118"/>
                <a:gd name="T17" fmla="*/ 9369429 h 141"/>
                <a:gd name="T18" fmla="*/ 36440985 w 118"/>
                <a:gd name="T19" fmla="*/ 0 h 141"/>
                <a:gd name="T20" fmla="*/ 26240885 w 118"/>
                <a:gd name="T21" fmla="*/ 6029663 h 141"/>
                <a:gd name="T22" fmla="*/ 24413643 w 118"/>
                <a:gd name="T23" fmla="*/ 8720566 h 141"/>
                <a:gd name="T24" fmla="*/ 23805144 w 118"/>
                <a:gd name="T25" fmla="*/ 13171286 h 141"/>
                <a:gd name="T26" fmla="*/ 20709786 w 118"/>
                <a:gd name="T27" fmla="*/ 15399093 h 141"/>
                <a:gd name="T28" fmla="*/ 17916268 w 118"/>
                <a:gd name="T29" fmla="*/ 13402325 h 141"/>
                <a:gd name="T30" fmla="*/ 14212374 w 118"/>
                <a:gd name="T31" fmla="*/ 12939062 h 141"/>
                <a:gd name="T32" fmla="*/ 8933369 w 118"/>
                <a:gd name="T33" fmla="*/ 15399093 h 141"/>
                <a:gd name="T34" fmla="*/ 12994951 w 118"/>
                <a:gd name="T35" fmla="*/ 16516719 h 141"/>
                <a:gd name="T36" fmla="*/ 15731260 w 118"/>
                <a:gd name="T37" fmla="*/ 18744526 h 141"/>
                <a:gd name="T38" fmla="*/ 0 w 118"/>
                <a:gd name="T39" fmla="*/ 24999552 h 141"/>
                <a:gd name="T40" fmla="*/ 2793732 w 118"/>
                <a:gd name="T41" fmla="*/ 31452549 h 141"/>
                <a:gd name="T42" fmla="*/ 4312570 w 118"/>
                <a:gd name="T43" fmla="*/ 29687018 h 141"/>
                <a:gd name="T44" fmla="*/ 2185014 w 118"/>
                <a:gd name="T45" fmla="*/ 25422876 h 141"/>
                <a:gd name="T46" fmla="*/ 5580460 w 118"/>
                <a:gd name="T47" fmla="*/ 28113958 h 141"/>
                <a:gd name="T48" fmla="*/ 13903963 w 118"/>
                <a:gd name="T49" fmla="*/ 23194064 h 141"/>
                <a:gd name="T50" fmla="*/ 4620981 w 118"/>
                <a:gd name="T51" fmla="*/ 26539527 h 141"/>
                <a:gd name="T52" fmla="*/ 12994951 w 118"/>
                <a:gd name="T53" fmla="*/ 22737643 h 141"/>
                <a:gd name="T54" fmla="*/ 4012270 w 118"/>
                <a:gd name="T55" fmla="*/ 24768303 h 141"/>
                <a:gd name="T56" fmla="*/ 12635857 w 118"/>
                <a:gd name="T57" fmla="*/ 22083117 h 141"/>
                <a:gd name="T58" fmla="*/ 18216355 w 118"/>
                <a:gd name="T59" fmla="*/ 21428580 h 141"/>
                <a:gd name="T60" fmla="*/ 24413643 w 118"/>
                <a:gd name="T61" fmla="*/ 17626690 h 141"/>
                <a:gd name="T62" fmla="*/ 17916268 w 118"/>
                <a:gd name="T63" fmla="*/ 20086559 h 141"/>
                <a:gd name="T64" fmla="*/ 23446047 w 118"/>
                <a:gd name="T65" fmla="*/ 16516719 h 141"/>
                <a:gd name="T66" fmla="*/ 16999151 w 118"/>
                <a:gd name="T67" fmla="*/ 18969908 h 141"/>
                <a:gd name="T68" fmla="*/ 22837341 w 118"/>
                <a:gd name="T69" fmla="*/ 16284693 h 141"/>
                <a:gd name="T70" fmla="*/ 25322655 w 118"/>
                <a:gd name="T71" fmla="*/ 14056898 h 141"/>
                <a:gd name="T72" fmla="*/ 26240885 w 118"/>
                <a:gd name="T73" fmla="*/ 8913013 h 141"/>
                <a:gd name="T74" fmla="*/ 30552121 w 118"/>
                <a:gd name="T75" fmla="*/ 5567375 h 141"/>
                <a:gd name="T76" fmla="*/ 33347234 w 118"/>
                <a:gd name="T77" fmla="*/ 2690902 h 141"/>
                <a:gd name="T78" fmla="*/ 23805144 w 118"/>
                <a:gd name="T79" fmla="*/ 24768303 h 141"/>
                <a:gd name="T80" fmla="*/ 26240885 w 118"/>
                <a:gd name="T81" fmla="*/ 23426288 h 141"/>
                <a:gd name="T82" fmla="*/ 21620137 w 118"/>
                <a:gd name="T83" fmla="*/ 22083117 h 141"/>
                <a:gd name="T84" fmla="*/ 23446047 w 118"/>
                <a:gd name="T85" fmla="*/ 23426288 h 141"/>
                <a:gd name="T86" fmla="*/ 24713937 w 118"/>
                <a:gd name="T87" fmla="*/ 20510045 h 141"/>
                <a:gd name="T88" fmla="*/ 26240885 w 118"/>
                <a:gd name="T89" fmla="*/ 22083117 h 141"/>
                <a:gd name="T90" fmla="*/ 12335775 w 118"/>
                <a:gd name="T91" fmla="*/ 14711423 h 141"/>
                <a:gd name="T92" fmla="*/ 14512462 w 118"/>
                <a:gd name="T93" fmla="*/ 15167844 h 141"/>
                <a:gd name="T94" fmla="*/ 14212374 w 118"/>
                <a:gd name="T95" fmla="*/ 13593588 h 141"/>
                <a:gd name="T96" fmla="*/ 16039672 w 118"/>
                <a:gd name="T97" fmla="*/ 14056898 h 141"/>
                <a:gd name="T98" fmla="*/ 15430954 w 118"/>
                <a:gd name="T99" fmla="*/ 16053456 h 141"/>
                <a:gd name="T100" fmla="*/ 17307562 w 118"/>
                <a:gd name="T101" fmla="*/ 17626690 h 141"/>
                <a:gd name="T102" fmla="*/ 16999151 w 118"/>
                <a:gd name="T103" fmla="*/ 15167844 h 141"/>
                <a:gd name="T104" fmla="*/ 18825061 w 118"/>
                <a:gd name="T105" fmla="*/ 16516719 h 141"/>
                <a:gd name="T106" fmla="*/ 26541180 w 118"/>
                <a:gd name="T107" fmla="*/ 8027402 h 141"/>
                <a:gd name="T108" fmla="*/ 27809070 w 118"/>
                <a:gd name="T109" fmla="*/ 8027402 h 141"/>
                <a:gd name="T110" fmla="*/ 28117493 w 118"/>
                <a:gd name="T111" fmla="*/ 7140646 h 141"/>
                <a:gd name="T112" fmla="*/ 26849603 w 118"/>
                <a:gd name="T113" fmla="*/ 7140646 h 141"/>
                <a:gd name="T114" fmla="*/ 26541180 w 118"/>
                <a:gd name="T115" fmla="*/ 8027402 h 141"/>
                <a:gd name="T116" fmla="*/ 33347234 w 118"/>
                <a:gd name="T117" fmla="*/ 2690902 h 141"/>
                <a:gd name="T118" fmla="*/ 29943403 w 118"/>
                <a:gd name="T119" fmla="*/ 4913012 h 141"/>
                <a:gd name="T120" fmla="*/ 26240885 w 118"/>
                <a:gd name="T121" fmla="*/ 9137210 h 141"/>
                <a:gd name="T122" fmla="*/ 26541180 w 118"/>
                <a:gd name="T123" fmla="*/ 15630132 h 14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18"/>
                <a:gd name="T187" fmla="*/ 0 h 141"/>
                <a:gd name="T188" fmla="*/ 118 w 118"/>
                <a:gd name="T189" fmla="*/ 141 h 14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18" h="141">
                  <a:moveTo>
                    <a:pt x="9" y="141"/>
                  </a:moveTo>
                  <a:lnTo>
                    <a:pt x="64" y="102"/>
                  </a:lnTo>
                  <a:lnTo>
                    <a:pt x="70" y="111"/>
                  </a:lnTo>
                  <a:lnTo>
                    <a:pt x="69" y="121"/>
                  </a:lnTo>
                  <a:lnTo>
                    <a:pt x="88" y="108"/>
                  </a:lnTo>
                  <a:lnTo>
                    <a:pt x="92" y="98"/>
                  </a:lnTo>
                  <a:lnTo>
                    <a:pt x="84" y="86"/>
                  </a:lnTo>
                  <a:cubicBezTo>
                    <a:pt x="84" y="86"/>
                    <a:pt x="94" y="76"/>
                    <a:pt x="95" y="67"/>
                  </a:cubicBezTo>
                  <a:cubicBezTo>
                    <a:pt x="96" y="58"/>
                    <a:pt x="91" y="47"/>
                    <a:pt x="93" y="42"/>
                  </a:cubicBezTo>
                  <a:cubicBezTo>
                    <a:pt x="96" y="37"/>
                    <a:pt x="118" y="0"/>
                    <a:pt x="118" y="0"/>
                  </a:cubicBezTo>
                  <a:lnTo>
                    <a:pt x="85" y="27"/>
                  </a:lnTo>
                  <a:cubicBezTo>
                    <a:pt x="81" y="31"/>
                    <a:pt x="79" y="35"/>
                    <a:pt x="79" y="39"/>
                  </a:cubicBezTo>
                  <a:cubicBezTo>
                    <a:pt x="78" y="45"/>
                    <a:pt x="79" y="57"/>
                    <a:pt x="77" y="59"/>
                  </a:cubicBezTo>
                  <a:cubicBezTo>
                    <a:pt x="74" y="63"/>
                    <a:pt x="67" y="69"/>
                    <a:pt x="67" y="69"/>
                  </a:cubicBezTo>
                  <a:lnTo>
                    <a:pt x="58" y="60"/>
                  </a:lnTo>
                  <a:lnTo>
                    <a:pt x="46" y="58"/>
                  </a:lnTo>
                  <a:lnTo>
                    <a:pt x="29" y="69"/>
                  </a:lnTo>
                  <a:lnTo>
                    <a:pt x="42" y="74"/>
                  </a:lnTo>
                  <a:lnTo>
                    <a:pt x="51" y="84"/>
                  </a:lnTo>
                  <a:lnTo>
                    <a:pt x="0" y="112"/>
                  </a:lnTo>
                  <a:lnTo>
                    <a:pt x="9" y="141"/>
                  </a:lnTo>
                  <a:close/>
                  <a:moveTo>
                    <a:pt x="14" y="133"/>
                  </a:moveTo>
                  <a:lnTo>
                    <a:pt x="7" y="114"/>
                  </a:lnTo>
                  <a:moveTo>
                    <a:pt x="18" y="126"/>
                  </a:moveTo>
                  <a:lnTo>
                    <a:pt x="45" y="104"/>
                  </a:lnTo>
                  <a:moveTo>
                    <a:pt x="15" y="119"/>
                  </a:moveTo>
                  <a:lnTo>
                    <a:pt x="42" y="102"/>
                  </a:lnTo>
                  <a:moveTo>
                    <a:pt x="13" y="111"/>
                  </a:moveTo>
                  <a:lnTo>
                    <a:pt x="41" y="99"/>
                  </a:lnTo>
                  <a:moveTo>
                    <a:pt x="59" y="96"/>
                  </a:moveTo>
                  <a:lnTo>
                    <a:pt x="79" y="79"/>
                  </a:lnTo>
                  <a:moveTo>
                    <a:pt x="58" y="90"/>
                  </a:moveTo>
                  <a:lnTo>
                    <a:pt x="76" y="74"/>
                  </a:lnTo>
                  <a:moveTo>
                    <a:pt x="55" y="85"/>
                  </a:moveTo>
                  <a:lnTo>
                    <a:pt x="74" y="73"/>
                  </a:lnTo>
                  <a:moveTo>
                    <a:pt x="82" y="63"/>
                  </a:moveTo>
                  <a:lnTo>
                    <a:pt x="85" y="40"/>
                  </a:lnTo>
                  <a:moveTo>
                    <a:pt x="99" y="25"/>
                  </a:moveTo>
                  <a:lnTo>
                    <a:pt x="108" y="12"/>
                  </a:lnTo>
                  <a:moveTo>
                    <a:pt x="77" y="111"/>
                  </a:moveTo>
                  <a:lnTo>
                    <a:pt x="85" y="105"/>
                  </a:lnTo>
                  <a:moveTo>
                    <a:pt x="70" y="99"/>
                  </a:moveTo>
                  <a:lnTo>
                    <a:pt x="76" y="105"/>
                  </a:lnTo>
                  <a:moveTo>
                    <a:pt x="80" y="92"/>
                  </a:moveTo>
                  <a:lnTo>
                    <a:pt x="85" y="99"/>
                  </a:lnTo>
                  <a:moveTo>
                    <a:pt x="40" y="66"/>
                  </a:moveTo>
                  <a:lnTo>
                    <a:pt x="47" y="68"/>
                  </a:lnTo>
                  <a:moveTo>
                    <a:pt x="46" y="61"/>
                  </a:moveTo>
                  <a:lnTo>
                    <a:pt x="52" y="63"/>
                  </a:lnTo>
                  <a:moveTo>
                    <a:pt x="50" y="72"/>
                  </a:moveTo>
                  <a:lnTo>
                    <a:pt x="56" y="79"/>
                  </a:lnTo>
                  <a:moveTo>
                    <a:pt x="55" y="68"/>
                  </a:moveTo>
                  <a:lnTo>
                    <a:pt x="61" y="74"/>
                  </a:lnTo>
                  <a:moveTo>
                    <a:pt x="86" y="36"/>
                  </a:moveTo>
                  <a:cubicBezTo>
                    <a:pt x="87" y="37"/>
                    <a:pt x="89" y="37"/>
                    <a:pt x="90" y="36"/>
                  </a:cubicBezTo>
                  <a:cubicBezTo>
                    <a:pt x="91" y="35"/>
                    <a:pt x="92" y="33"/>
                    <a:pt x="91" y="32"/>
                  </a:cubicBezTo>
                  <a:cubicBezTo>
                    <a:pt x="89" y="31"/>
                    <a:pt x="88" y="31"/>
                    <a:pt x="87" y="32"/>
                  </a:cubicBezTo>
                  <a:cubicBezTo>
                    <a:pt x="85" y="33"/>
                    <a:pt x="85" y="35"/>
                    <a:pt x="86" y="36"/>
                  </a:cubicBezTo>
                  <a:close/>
                  <a:moveTo>
                    <a:pt x="108" y="12"/>
                  </a:moveTo>
                  <a:lnTo>
                    <a:pt x="97" y="22"/>
                  </a:lnTo>
                  <a:moveTo>
                    <a:pt x="85" y="41"/>
                  </a:moveTo>
                  <a:lnTo>
                    <a:pt x="86" y="70"/>
                  </a:lnTo>
                </a:path>
              </a:pathLst>
            </a:custGeom>
            <a:noFill/>
            <a:ln w="9525">
              <a:solidFill>
                <a:srgbClr val="00CCFF"/>
              </a:solidFill>
              <a:rou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1059" name="Freeform 26"/>
            <p:cNvSpPr>
              <a:spLocks noEditPoints="1"/>
            </p:cNvSpPr>
            <p:nvPr/>
          </p:nvSpPr>
          <p:spPr bwMode="auto">
            <a:xfrm>
              <a:off x="3229" y="2829"/>
              <a:ext cx="718" cy="819"/>
            </a:xfrm>
            <a:custGeom>
              <a:avLst/>
              <a:gdLst>
                <a:gd name="T0" fmla="*/ 2793732 w 118"/>
                <a:gd name="T1" fmla="*/ 31452549 h 141"/>
                <a:gd name="T2" fmla="*/ 19743528 w 118"/>
                <a:gd name="T3" fmla="*/ 22737643 h 141"/>
                <a:gd name="T4" fmla="*/ 21620137 w 118"/>
                <a:gd name="T5" fmla="*/ 24768303 h 141"/>
                <a:gd name="T6" fmla="*/ 21319830 w 118"/>
                <a:gd name="T7" fmla="*/ 26996122 h 141"/>
                <a:gd name="T8" fmla="*/ 27149678 w 118"/>
                <a:gd name="T9" fmla="*/ 24080849 h 141"/>
                <a:gd name="T10" fmla="*/ 28417788 w 118"/>
                <a:gd name="T11" fmla="*/ 21852066 h 141"/>
                <a:gd name="T12" fmla="*/ 25931147 w 118"/>
                <a:gd name="T13" fmla="*/ 19200947 h 141"/>
                <a:gd name="T14" fmla="*/ 29334929 w 118"/>
                <a:gd name="T15" fmla="*/ 14942463 h 141"/>
                <a:gd name="T16" fmla="*/ 28726211 w 118"/>
                <a:gd name="T17" fmla="*/ 9369429 h 141"/>
                <a:gd name="T18" fmla="*/ 36440985 w 118"/>
                <a:gd name="T19" fmla="*/ 0 h 141"/>
                <a:gd name="T20" fmla="*/ 26240885 w 118"/>
                <a:gd name="T21" fmla="*/ 6029663 h 141"/>
                <a:gd name="T22" fmla="*/ 24413643 w 118"/>
                <a:gd name="T23" fmla="*/ 8720566 h 141"/>
                <a:gd name="T24" fmla="*/ 23805144 w 118"/>
                <a:gd name="T25" fmla="*/ 13171286 h 141"/>
                <a:gd name="T26" fmla="*/ 20709786 w 118"/>
                <a:gd name="T27" fmla="*/ 15399093 h 141"/>
                <a:gd name="T28" fmla="*/ 17916268 w 118"/>
                <a:gd name="T29" fmla="*/ 13402325 h 141"/>
                <a:gd name="T30" fmla="*/ 14212374 w 118"/>
                <a:gd name="T31" fmla="*/ 12939062 h 141"/>
                <a:gd name="T32" fmla="*/ 8933369 w 118"/>
                <a:gd name="T33" fmla="*/ 15399093 h 141"/>
                <a:gd name="T34" fmla="*/ 12994951 w 118"/>
                <a:gd name="T35" fmla="*/ 16516719 h 141"/>
                <a:gd name="T36" fmla="*/ 15731260 w 118"/>
                <a:gd name="T37" fmla="*/ 18744526 h 141"/>
                <a:gd name="T38" fmla="*/ 0 w 118"/>
                <a:gd name="T39" fmla="*/ 24999552 h 141"/>
                <a:gd name="T40" fmla="*/ 2793732 w 118"/>
                <a:gd name="T41" fmla="*/ 31452549 h 141"/>
                <a:gd name="T42" fmla="*/ 4312570 w 118"/>
                <a:gd name="T43" fmla="*/ 29687018 h 141"/>
                <a:gd name="T44" fmla="*/ 2185014 w 118"/>
                <a:gd name="T45" fmla="*/ 25422876 h 141"/>
                <a:gd name="T46" fmla="*/ 5580460 w 118"/>
                <a:gd name="T47" fmla="*/ 28113958 h 141"/>
                <a:gd name="T48" fmla="*/ 13903963 w 118"/>
                <a:gd name="T49" fmla="*/ 23194064 h 141"/>
                <a:gd name="T50" fmla="*/ 4620981 w 118"/>
                <a:gd name="T51" fmla="*/ 26539527 h 141"/>
                <a:gd name="T52" fmla="*/ 12994951 w 118"/>
                <a:gd name="T53" fmla="*/ 22737643 h 141"/>
                <a:gd name="T54" fmla="*/ 4012270 w 118"/>
                <a:gd name="T55" fmla="*/ 24768303 h 141"/>
                <a:gd name="T56" fmla="*/ 12635857 w 118"/>
                <a:gd name="T57" fmla="*/ 22083117 h 141"/>
                <a:gd name="T58" fmla="*/ 18216355 w 118"/>
                <a:gd name="T59" fmla="*/ 21428580 h 141"/>
                <a:gd name="T60" fmla="*/ 24413643 w 118"/>
                <a:gd name="T61" fmla="*/ 17626690 h 141"/>
                <a:gd name="T62" fmla="*/ 17916268 w 118"/>
                <a:gd name="T63" fmla="*/ 20086559 h 141"/>
                <a:gd name="T64" fmla="*/ 23446047 w 118"/>
                <a:gd name="T65" fmla="*/ 16516719 h 141"/>
                <a:gd name="T66" fmla="*/ 16999151 w 118"/>
                <a:gd name="T67" fmla="*/ 18969908 h 141"/>
                <a:gd name="T68" fmla="*/ 22837341 w 118"/>
                <a:gd name="T69" fmla="*/ 16284693 h 141"/>
                <a:gd name="T70" fmla="*/ 25322655 w 118"/>
                <a:gd name="T71" fmla="*/ 14056898 h 141"/>
                <a:gd name="T72" fmla="*/ 26240885 w 118"/>
                <a:gd name="T73" fmla="*/ 8913013 h 141"/>
                <a:gd name="T74" fmla="*/ 30552121 w 118"/>
                <a:gd name="T75" fmla="*/ 5567375 h 141"/>
                <a:gd name="T76" fmla="*/ 33347234 w 118"/>
                <a:gd name="T77" fmla="*/ 2690902 h 141"/>
                <a:gd name="T78" fmla="*/ 23805144 w 118"/>
                <a:gd name="T79" fmla="*/ 24768303 h 141"/>
                <a:gd name="T80" fmla="*/ 26240885 w 118"/>
                <a:gd name="T81" fmla="*/ 23426288 h 141"/>
                <a:gd name="T82" fmla="*/ 21620137 w 118"/>
                <a:gd name="T83" fmla="*/ 22083117 h 141"/>
                <a:gd name="T84" fmla="*/ 23446047 w 118"/>
                <a:gd name="T85" fmla="*/ 23426288 h 141"/>
                <a:gd name="T86" fmla="*/ 24713937 w 118"/>
                <a:gd name="T87" fmla="*/ 20510045 h 141"/>
                <a:gd name="T88" fmla="*/ 26240885 w 118"/>
                <a:gd name="T89" fmla="*/ 22083117 h 141"/>
                <a:gd name="T90" fmla="*/ 12335775 w 118"/>
                <a:gd name="T91" fmla="*/ 14711423 h 141"/>
                <a:gd name="T92" fmla="*/ 14512462 w 118"/>
                <a:gd name="T93" fmla="*/ 15167844 h 141"/>
                <a:gd name="T94" fmla="*/ 14212374 w 118"/>
                <a:gd name="T95" fmla="*/ 13593588 h 141"/>
                <a:gd name="T96" fmla="*/ 16039672 w 118"/>
                <a:gd name="T97" fmla="*/ 14056898 h 141"/>
                <a:gd name="T98" fmla="*/ 15430954 w 118"/>
                <a:gd name="T99" fmla="*/ 16053456 h 141"/>
                <a:gd name="T100" fmla="*/ 17307562 w 118"/>
                <a:gd name="T101" fmla="*/ 17626690 h 141"/>
                <a:gd name="T102" fmla="*/ 16999151 w 118"/>
                <a:gd name="T103" fmla="*/ 15167844 h 141"/>
                <a:gd name="T104" fmla="*/ 18825061 w 118"/>
                <a:gd name="T105" fmla="*/ 16516719 h 141"/>
                <a:gd name="T106" fmla="*/ 26541180 w 118"/>
                <a:gd name="T107" fmla="*/ 8027402 h 141"/>
                <a:gd name="T108" fmla="*/ 27809070 w 118"/>
                <a:gd name="T109" fmla="*/ 8027402 h 141"/>
                <a:gd name="T110" fmla="*/ 28117493 w 118"/>
                <a:gd name="T111" fmla="*/ 7140646 h 141"/>
                <a:gd name="T112" fmla="*/ 26849603 w 118"/>
                <a:gd name="T113" fmla="*/ 7140646 h 141"/>
                <a:gd name="T114" fmla="*/ 26541180 w 118"/>
                <a:gd name="T115" fmla="*/ 8027402 h 141"/>
                <a:gd name="T116" fmla="*/ 33347234 w 118"/>
                <a:gd name="T117" fmla="*/ 2690902 h 141"/>
                <a:gd name="T118" fmla="*/ 29943403 w 118"/>
                <a:gd name="T119" fmla="*/ 4913012 h 141"/>
                <a:gd name="T120" fmla="*/ 26240885 w 118"/>
                <a:gd name="T121" fmla="*/ 9137210 h 141"/>
                <a:gd name="T122" fmla="*/ 26541180 w 118"/>
                <a:gd name="T123" fmla="*/ 15630132 h 14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18"/>
                <a:gd name="T187" fmla="*/ 0 h 141"/>
                <a:gd name="T188" fmla="*/ 118 w 118"/>
                <a:gd name="T189" fmla="*/ 141 h 14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18" h="141">
                  <a:moveTo>
                    <a:pt x="9" y="141"/>
                  </a:moveTo>
                  <a:lnTo>
                    <a:pt x="64" y="102"/>
                  </a:lnTo>
                  <a:lnTo>
                    <a:pt x="70" y="111"/>
                  </a:lnTo>
                  <a:lnTo>
                    <a:pt x="69" y="121"/>
                  </a:lnTo>
                  <a:lnTo>
                    <a:pt x="88" y="108"/>
                  </a:lnTo>
                  <a:lnTo>
                    <a:pt x="92" y="98"/>
                  </a:lnTo>
                  <a:lnTo>
                    <a:pt x="84" y="86"/>
                  </a:lnTo>
                  <a:cubicBezTo>
                    <a:pt x="84" y="86"/>
                    <a:pt x="94" y="76"/>
                    <a:pt x="95" y="67"/>
                  </a:cubicBezTo>
                  <a:cubicBezTo>
                    <a:pt x="96" y="58"/>
                    <a:pt x="91" y="47"/>
                    <a:pt x="93" y="42"/>
                  </a:cubicBezTo>
                  <a:cubicBezTo>
                    <a:pt x="96" y="37"/>
                    <a:pt x="118" y="0"/>
                    <a:pt x="118" y="0"/>
                  </a:cubicBezTo>
                  <a:lnTo>
                    <a:pt x="85" y="27"/>
                  </a:lnTo>
                  <a:cubicBezTo>
                    <a:pt x="81" y="31"/>
                    <a:pt x="79" y="35"/>
                    <a:pt x="79" y="39"/>
                  </a:cubicBezTo>
                  <a:cubicBezTo>
                    <a:pt x="78" y="45"/>
                    <a:pt x="79" y="57"/>
                    <a:pt x="77" y="59"/>
                  </a:cubicBezTo>
                  <a:cubicBezTo>
                    <a:pt x="74" y="63"/>
                    <a:pt x="67" y="69"/>
                    <a:pt x="67" y="69"/>
                  </a:cubicBezTo>
                  <a:lnTo>
                    <a:pt x="58" y="60"/>
                  </a:lnTo>
                  <a:lnTo>
                    <a:pt x="46" y="58"/>
                  </a:lnTo>
                  <a:lnTo>
                    <a:pt x="29" y="69"/>
                  </a:lnTo>
                  <a:lnTo>
                    <a:pt x="42" y="74"/>
                  </a:lnTo>
                  <a:lnTo>
                    <a:pt x="51" y="84"/>
                  </a:lnTo>
                  <a:lnTo>
                    <a:pt x="0" y="112"/>
                  </a:lnTo>
                  <a:lnTo>
                    <a:pt x="9" y="141"/>
                  </a:lnTo>
                  <a:close/>
                  <a:moveTo>
                    <a:pt x="14" y="133"/>
                  </a:moveTo>
                  <a:lnTo>
                    <a:pt x="7" y="114"/>
                  </a:lnTo>
                  <a:moveTo>
                    <a:pt x="18" y="126"/>
                  </a:moveTo>
                  <a:lnTo>
                    <a:pt x="45" y="104"/>
                  </a:lnTo>
                  <a:moveTo>
                    <a:pt x="15" y="119"/>
                  </a:moveTo>
                  <a:lnTo>
                    <a:pt x="42" y="102"/>
                  </a:lnTo>
                  <a:moveTo>
                    <a:pt x="13" y="111"/>
                  </a:moveTo>
                  <a:lnTo>
                    <a:pt x="41" y="99"/>
                  </a:lnTo>
                  <a:moveTo>
                    <a:pt x="59" y="96"/>
                  </a:moveTo>
                  <a:lnTo>
                    <a:pt x="79" y="79"/>
                  </a:lnTo>
                  <a:moveTo>
                    <a:pt x="58" y="90"/>
                  </a:moveTo>
                  <a:lnTo>
                    <a:pt x="76" y="74"/>
                  </a:lnTo>
                  <a:moveTo>
                    <a:pt x="55" y="85"/>
                  </a:moveTo>
                  <a:lnTo>
                    <a:pt x="74" y="73"/>
                  </a:lnTo>
                  <a:moveTo>
                    <a:pt x="82" y="63"/>
                  </a:moveTo>
                  <a:lnTo>
                    <a:pt x="85" y="40"/>
                  </a:lnTo>
                  <a:moveTo>
                    <a:pt x="99" y="25"/>
                  </a:moveTo>
                  <a:lnTo>
                    <a:pt x="108" y="12"/>
                  </a:lnTo>
                  <a:moveTo>
                    <a:pt x="77" y="111"/>
                  </a:moveTo>
                  <a:lnTo>
                    <a:pt x="85" y="105"/>
                  </a:lnTo>
                  <a:moveTo>
                    <a:pt x="70" y="99"/>
                  </a:moveTo>
                  <a:lnTo>
                    <a:pt x="76" y="105"/>
                  </a:lnTo>
                  <a:moveTo>
                    <a:pt x="80" y="92"/>
                  </a:moveTo>
                  <a:lnTo>
                    <a:pt x="85" y="99"/>
                  </a:lnTo>
                  <a:moveTo>
                    <a:pt x="40" y="66"/>
                  </a:moveTo>
                  <a:lnTo>
                    <a:pt x="47" y="68"/>
                  </a:lnTo>
                  <a:moveTo>
                    <a:pt x="46" y="61"/>
                  </a:moveTo>
                  <a:lnTo>
                    <a:pt x="52" y="63"/>
                  </a:lnTo>
                  <a:moveTo>
                    <a:pt x="50" y="72"/>
                  </a:moveTo>
                  <a:lnTo>
                    <a:pt x="56" y="79"/>
                  </a:lnTo>
                  <a:moveTo>
                    <a:pt x="55" y="68"/>
                  </a:moveTo>
                  <a:lnTo>
                    <a:pt x="61" y="74"/>
                  </a:lnTo>
                  <a:moveTo>
                    <a:pt x="86" y="36"/>
                  </a:moveTo>
                  <a:cubicBezTo>
                    <a:pt x="87" y="37"/>
                    <a:pt x="89" y="37"/>
                    <a:pt x="90" y="36"/>
                  </a:cubicBezTo>
                  <a:cubicBezTo>
                    <a:pt x="91" y="35"/>
                    <a:pt x="92" y="33"/>
                    <a:pt x="91" y="32"/>
                  </a:cubicBezTo>
                  <a:cubicBezTo>
                    <a:pt x="89" y="31"/>
                    <a:pt x="88" y="31"/>
                    <a:pt x="87" y="32"/>
                  </a:cubicBezTo>
                  <a:cubicBezTo>
                    <a:pt x="85" y="33"/>
                    <a:pt x="85" y="35"/>
                    <a:pt x="86" y="36"/>
                  </a:cubicBezTo>
                  <a:close/>
                  <a:moveTo>
                    <a:pt x="108" y="12"/>
                  </a:moveTo>
                  <a:lnTo>
                    <a:pt x="97" y="22"/>
                  </a:lnTo>
                  <a:moveTo>
                    <a:pt x="85" y="41"/>
                  </a:moveTo>
                  <a:lnTo>
                    <a:pt x="86" y="70"/>
                  </a:lnTo>
                </a:path>
              </a:pathLst>
            </a:custGeom>
            <a:noFill/>
            <a:ln w="0">
              <a:solidFill>
                <a:srgbClr val="00CCFF"/>
              </a:solidFill>
              <a:rou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1060" name="Freeform 27"/>
            <p:cNvSpPr>
              <a:spLocks noEditPoints="1"/>
            </p:cNvSpPr>
            <p:nvPr/>
          </p:nvSpPr>
          <p:spPr bwMode="auto">
            <a:xfrm>
              <a:off x="3934" y="2021"/>
              <a:ext cx="432" cy="1035"/>
            </a:xfrm>
            <a:custGeom>
              <a:avLst/>
              <a:gdLst>
                <a:gd name="T0" fmla="*/ 8013685 w 71"/>
                <a:gd name="T1" fmla="*/ 39999143 h 178"/>
                <a:gd name="T2" fmla="*/ 14818671 w 71"/>
                <a:gd name="T3" fmla="*/ 25855698 h 178"/>
                <a:gd name="T4" fmla="*/ 17913225 w 71"/>
                <a:gd name="T5" fmla="*/ 26512888 h 178"/>
                <a:gd name="T6" fmla="*/ 19430591 w 71"/>
                <a:gd name="T7" fmla="*/ 28520066 h 178"/>
                <a:gd name="T8" fmla="*/ 21923705 w 71"/>
                <a:gd name="T9" fmla="*/ 23615162 h 178"/>
                <a:gd name="T10" fmla="*/ 21006685 w 71"/>
                <a:gd name="T11" fmla="*/ 21335884 h 178"/>
                <a:gd name="T12" fmla="*/ 16694828 w 71"/>
                <a:gd name="T13" fmla="*/ 20020109 h 178"/>
                <a:gd name="T14" fmla="*/ 16037068 w 71"/>
                <a:gd name="T15" fmla="*/ 15267146 h 178"/>
                <a:gd name="T16" fmla="*/ 11116581 w 71"/>
                <a:gd name="T17" fmla="*/ 10780577 h 178"/>
                <a:gd name="T18" fmla="*/ 9589827 w 71"/>
                <a:gd name="T19" fmla="*/ 0 h 178"/>
                <a:gd name="T20" fmla="*/ 6188247 w 71"/>
                <a:gd name="T21" fmla="*/ 9198423 h 178"/>
                <a:gd name="T22" fmla="*/ 6796650 w 71"/>
                <a:gd name="T23" fmla="*/ 12136275 h 178"/>
                <a:gd name="T24" fmla="*/ 10198460 w 71"/>
                <a:gd name="T25" fmla="*/ 16190726 h 178"/>
                <a:gd name="T26" fmla="*/ 9589827 w 71"/>
                <a:gd name="T27" fmla="*/ 19321635 h 178"/>
                <a:gd name="T28" fmla="*/ 5579577 w 71"/>
                <a:gd name="T29" fmla="*/ 18863386 h 178"/>
                <a:gd name="T30" fmla="*/ 2184770 w 71"/>
                <a:gd name="T31" fmla="*/ 20020109 h 178"/>
                <a:gd name="T32" fmla="*/ 0 w 71"/>
                <a:gd name="T33" fmla="*/ 24499779 h 178"/>
                <a:gd name="T34" fmla="*/ 4311859 w 71"/>
                <a:gd name="T35" fmla="*/ 23383195 h 178"/>
                <a:gd name="T36" fmla="*/ 8322072 w 71"/>
                <a:gd name="T37" fmla="*/ 24040384 h 178"/>
                <a:gd name="T38" fmla="*/ 608627 w 71"/>
                <a:gd name="T39" fmla="*/ 35944479 h 178"/>
                <a:gd name="T40" fmla="*/ 8013685 w 71"/>
                <a:gd name="T41" fmla="*/ 39999143 h 178"/>
                <a:gd name="T42" fmla="*/ 7713670 w 71"/>
                <a:gd name="T43" fmla="*/ 37991755 h 178"/>
                <a:gd name="T44" fmla="*/ 2793178 w 71"/>
                <a:gd name="T45" fmla="*/ 35287266 h 178"/>
                <a:gd name="T46" fmla="*/ 7713670 w 71"/>
                <a:gd name="T47" fmla="*/ 35944479 h 178"/>
                <a:gd name="T48" fmla="*/ 10498517 w 71"/>
                <a:gd name="T49" fmla="*/ 28753418 h 178"/>
                <a:gd name="T50" fmla="*/ 5887964 w 71"/>
                <a:gd name="T51" fmla="*/ 35287266 h 178"/>
                <a:gd name="T52" fmla="*/ 9589827 w 71"/>
                <a:gd name="T53" fmla="*/ 28520066 h 178"/>
                <a:gd name="T54" fmla="*/ 3703195 w 71"/>
                <a:gd name="T55" fmla="*/ 33931580 h 178"/>
                <a:gd name="T56" fmla="*/ 8622354 w 71"/>
                <a:gd name="T57" fmla="*/ 28094833 h 178"/>
                <a:gd name="T58" fmla="*/ 12633935 w 71"/>
                <a:gd name="T59" fmla="*/ 25157225 h 178"/>
                <a:gd name="T60" fmla="*/ 14210038 w 71"/>
                <a:gd name="T61" fmla="*/ 19554789 h 178"/>
                <a:gd name="T62" fmla="*/ 11116581 w 71"/>
                <a:gd name="T63" fmla="*/ 24499779 h 178"/>
                <a:gd name="T64" fmla="*/ 12633935 w 71"/>
                <a:gd name="T65" fmla="*/ 19089667 h 178"/>
                <a:gd name="T66" fmla="*/ 9281440 w 71"/>
                <a:gd name="T67" fmla="*/ 23808417 h 178"/>
                <a:gd name="T68" fmla="*/ 11725251 w 71"/>
                <a:gd name="T69" fmla="*/ 19089667 h 178"/>
                <a:gd name="T70" fmla="*/ 12025272 w 71"/>
                <a:gd name="T71" fmla="*/ 16190726 h 178"/>
                <a:gd name="T72" fmla="*/ 8932074 w 71"/>
                <a:gd name="T73" fmla="*/ 11670955 h 178"/>
                <a:gd name="T74" fmla="*/ 9589827 w 71"/>
                <a:gd name="T75" fmla="*/ 7191244 h 178"/>
                <a:gd name="T76" fmla="*/ 9589827 w 71"/>
                <a:gd name="T77" fmla="*/ 3363047 h 178"/>
                <a:gd name="T78" fmla="*/ 19430591 w 71"/>
                <a:gd name="T79" fmla="*/ 25622323 h 178"/>
                <a:gd name="T80" fmla="*/ 20398283 w 71"/>
                <a:gd name="T81" fmla="*/ 23383195 h 178"/>
                <a:gd name="T82" fmla="*/ 15727355 w 71"/>
                <a:gd name="T83" fmla="*/ 24273527 h 178"/>
                <a:gd name="T84" fmla="*/ 18521895 w 71"/>
                <a:gd name="T85" fmla="*/ 24499779 h 178"/>
                <a:gd name="T86" fmla="*/ 17303497 w 71"/>
                <a:gd name="T87" fmla="*/ 21794133 h 178"/>
                <a:gd name="T88" fmla="*/ 19430591 w 71"/>
                <a:gd name="T89" fmla="*/ 22259464 h 178"/>
                <a:gd name="T90" fmla="*/ 2184770 w 71"/>
                <a:gd name="T91" fmla="*/ 22259464 h 178"/>
                <a:gd name="T92" fmla="*/ 4311859 w 71"/>
                <a:gd name="T93" fmla="*/ 21794133 h 178"/>
                <a:gd name="T94" fmla="*/ 2793178 w 71"/>
                <a:gd name="T95" fmla="*/ 20677298 h 178"/>
                <a:gd name="T96" fmla="*/ 4620209 w 71"/>
                <a:gd name="T97" fmla="*/ 20212188 h 178"/>
                <a:gd name="T98" fmla="*/ 5887964 w 71"/>
                <a:gd name="T99" fmla="*/ 22259464 h 178"/>
                <a:gd name="T100" fmla="*/ 8622354 w 71"/>
                <a:gd name="T101" fmla="*/ 22684686 h 178"/>
                <a:gd name="T102" fmla="*/ 6188247 w 71"/>
                <a:gd name="T103" fmla="*/ 20677298 h 178"/>
                <a:gd name="T104" fmla="*/ 8932074 w 71"/>
                <a:gd name="T105" fmla="*/ 21142630 h 178"/>
                <a:gd name="T106" fmla="*/ 8322072 w 71"/>
                <a:gd name="T107" fmla="*/ 10780577 h 178"/>
                <a:gd name="T108" fmla="*/ 9281440 w 71"/>
                <a:gd name="T109" fmla="*/ 10322153 h 178"/>
                <a:gd name="T110" fmla="*/ 8622354 w 71"/>
                <a:gd name="T111" fmla="*/ 9431606 h 178"/>
                <a:gd name="T112" fmla="*/ 7713670 w 71"/>
                <a:gd name="T113" fmla="*/ 9896931 h 178"/>
                <a:gd name="T114" fmla="*/ 8322072 w 71"/>
                <a:gd name="T115" fmla="*/ 10780577 h 178"/>
                <a:gd name="T116" fmla="*/ 9281440 w 71"/>
                <a:gd name="T117" fmla="*/ 3596230 h 178"/>
                <a:gd name="T118" fmla="*/ 8622354 w 71"/>
                <a:gd name="T119" fmla="*/ 6725925 h 178"/>
                <a:gd name="T120" fmla="*/ 8932074 w 71"/>
                <a:gd name="T121" fmla="*/ 11670955 h 178"/>
                <a:gd name="T122" fmla="*/ 14210038 w 71"/>
                <a:gd name="T123" fmla="*/ 16849137 h 17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1"/>
                <a:gd name="T187" fmla="*/ 0 h 178"/>
                <a:gd name="T188" fmla="*/ 71 w 71"/>
                <a:gd name="T189" fmla="*/ 178 h 17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1" h="178">
                  <a:moveTo>
                    <a:pt x="26" y="178"/>
                  </a:moveTo>
                  <a:lnTo>
                    <a:pt x="48" y="115"/>
                  </a:lnTo>
                  <a:lnTo>
                    <a:pt x="58" y="118"/>
                  </a:lnTo>
                  <a:lnTo>
                    <a:pt x="63" y="127"/>
                  </a:lnTo>
                  <a:lnTo>
                    <a:pt x="71" y="105"/>
                  </a:lnTo>
                  <a:lnTo>
                    <a:pt x="68" y="95"/>
                  </a:lnTo>
                  <a:lnTo>
                    <a:pt x="54" y="89"/>
                  </a:lnTo>
                  <a:cubicBezTo>
                    <a:pt x="54" y="89"/>
                    <a:pt x="57" y="75"/>
                    <a:pt x="52" y="68"/>
                  </a:cubicBezTo>
                  <a:cubicBezTo>
                    <a:pt x="48" y="60"/>
                    <a:pt x="38" y="54"/>
                    <a:pt x="36" y="48"/>
                  </a:cubicBezTo>
                  <a:cubicBezTo>
                    <a:pt x="35" y="43"/>
                    <a:pt x="31" y="0"/>
                    <a:pt x="31" y="0"/>
                  </a:cubicBezTo>
                  <a:lnTo>
                    <a:pt x="20" y="41"/>
                  </a:lnTo>
                  <a:cubicBezTo>
                    <a:pt x="20" y="47"/>
                    <a:pt x="20" y="51"/>
                    <a:pt x="22" y="54"/>
                  </a:cubicBezTo>
                  <a:cubicBezTo>
                    <a:pt x="26" y="60"/>
                    <a:pt x="33" y="69"/>
                    <a:pt x="33" y="72"/>
                  </a:cubicBezTo>
                  <a:cubicBezTo>
                    <a:pt x="33" y="77"/>
                    <a:pt x="31" y="86"/>
                    <a:pt x="31" y="86"/>
                  </a:cubicBezTo>
                  <a:lnTo>
                    <a:pt x="18" y="84"/>
                  </a:lnTo>
                  <a:lnTo>
                    <a:pt x="7" y="89"/>
                  </a:lnTo>
                  <a:lnTo>
                    <a:pt x="0" y="109"/>
                  </a:lnTo>
                  <a:lnTo>
                    <a:pt x="14" y="104"/>
                  </a:lnTo>
                  <a:lnTo>
                    <a:pt x="27" y="107"/>
                  </a:lnTo>
                  <a:lnTo>
                    <a:pt x="2" y="160"/>
                  </a:lnTo>
                  <a:lnTo>
                    <a:pt x="26" y="178"/>
                  </a:lnTo>
                  <a:close/>
                  <a:moveTo>
                    <a:pt x="25" y="169"/>
                  </a:moveTo>
                  <a:lnTo>
                    <a:pt x="9" y="157"/>
                  </a:lnTo>
                  <a:moveTo>
                    <a:pt x="25" y="160"/>
                  </a:moveTo>
                  <a:lnTo>
                    <a:pt x="34" y="128"/>
                  </a:lnTo>
                  <a:moveTo>
                    <a:pt x="19" y="157"/>
                  </a:moveTo>
                  <a:lnTo>
                    <a:pt x="31" y="127"/>
                  </a:lnTo>
                  <a:moveTo>
                    <a:pt x="12" y="151"/>
                  </a:moveTo>
                  <a:lnTo>
                    <a:pt x="28" y="125"/>
                  </a:lnTo>
                  <a:moveTo>
                    <a:pt x="41" y="112"/>
                  </a:moveTo>
                  <a:lnTo>
                    <a:pt x="46" y="87"/>
                  </a:lnTo>
                  <a:moveTo>
                    <a:pt x="36" y="109"/>
                  </a:moveTo>
                  <a:lnTo>
                    <a:pt x="41" y="85"/>
                  </a:lnTo>
                  <a:moveTo>
                    <a:pt x="30" y="106"/>
                  </a:moveTo>
                  <a:lnTo>
                    <a:pt x="38" y="85"/>
                  </a:lnTo>
                  <a:moveTo>
                    <a:pt x="39" y="72"/>
                  </a:moveTo>
                  <a:lnTo>
                    <a:pt x="29" y="52"/>
                  </a:lnTo>
                  <a:moveTo>
                    <a:pt x="31" y="32"/>
                  </a:moveTo>
                  <a:lnTo>
                    <a:pt x="31" y="15"/>
                  </a:lnTo>
                  <a:moveTo>
                    <a:pt x="63" y="114"/>
                  </a:moveTo>
                  <a:lnTo>
                    <a:pt x="66" y="104"/>
                  </a:lnTo>
                  <a:moveTo>
                    <a:pt x="51" y="108"/>
                  </a:moveTo>
                  <a:lnTo>
                    <a:pt x="60" y="109"/>
                  </a:lnTo>
                  <a:moveTo>
                    <a:pt x="56" y="97"/>
                  </a:moveTo>
                  <a:lnTo>
                    <a:pt x="63" y="99"/>
                  </a:lnTo>
                  <a:moveTo>
                    <a:pt x="7" y="99"/>
                  </a:moveTo>
                  <a:lnTo>
                    <a:pt x="14" y="97"/>
                  </a:lnTo>
                  <a:moveTo>
                    <a:pt x="9" y="92"/>
                  </a:moveTo>
                  <a:lnTo>
                    <a:pt x="15" y="90"/>
                  </a:lnTo>
                  <a:moveTo>
                    <a:pt x="19" y="99"/>
                  </a:moveTo>
                  <a:lnTo>
                    <a:pt x="28" y="101"/>
                  </a:lnTo>
                  <a:moveTo>
                    <a:pt x="20" y="92"/>
                  </a:moveTo>
                  <a:lnTo>
                    <a:pt x="29" y="94"/>
                  </a:lnTo>
                  <a:moveTo>
                    <a:pt x="27" y="48"/>
                  </a:moveTo>
                  <a:cubicBezTo>
                    <a:pt x="29" y="48"/>
                    <a:pt x="30" y="47"/>
                    <a:pt x="30" y="46"/>
                  </a:cubicBezTo>
                  <a:cubicBezTo>
                    <a:pt x="31" y="44"/>
                    <a:pt x="30" y="43"/>
                    <a:pt x="28" y="42"/>
                  </a:cubicBezTo>
                  <a:cubicBezTo>
                    <a:pt x="27" y="42"/>
                    <a:pt x="25" y="43"/>
                    <a:pt x="25" y="44"/>
                  </a:cubicBezTo>
                  <a:cubicBezTo>
                    <a:pt x="25" y="46"/>
                    <a:pt x="26" y="47"/>
                    <a:pt x="27" y="48"/>
                  </a:cubicBezTo>
                  <a:close/>
                  <a:moveTo>
                    <a:pt x="30" y="16"/>
                  </a:moveTo>
                  <a:lnTo>
                    <a:pt x="28" y="30"/>
                  </a:lnTo>
                  <a:moveTo>
                    <a:pt x="29" y="52"/>
                  </a:moveTo>
                  <a:lnTo>
                    <a:pt x="46" y="75"/>
                  </a:lnTo>
                </a:path>
              </a:pathLst>
            </a:custGeom>
            <a:noFill/>
            <a:ln w="9525">
              <a:solidFill>
                <a:srgbClr val="00CCFF"/>
              </a:solidFill>
              <a:rou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1061" name="Freeform 28"/>
            <p:cNvSpPr>
              <a:spLocks noEditPoints="1"/>
            </p:cNvSpPr>
            <p:nvPr/>
          </p:nvSpPr>
          <p:spPr bwMode="auto">
            <a:xfrm>
              <a:off x="3929" y="2021"/>
              <a:ext cx="444" cy="1040"/>
            </a:xfrm>
            <a:custGeom>
              <a:avLst/>
              <a:gdLst>
                <a:gd name="T0" fmla="*/ 15082096 w 73"/>
                <a:gd name="T1" fmla="*/ 25462573 h 179"/>
                <a:gd name="T2" fmla="*/ 15082096 w 73"/>
                <a:gd name="T3" fmla="*/ 25694998 h 179"/>
                <a:gd name="T4" fmla="*/ 19992259 w 73"/>
                <a:gd name="T5" fmla="*/ 28390003 h 179"/>
                <a:gd name="T6" fmla="*/ 19692578 w 73"/>
                <a:gd name="T7" fmla="*/ 28390003 h 179"/>
                <a:gd name="T8" fmla="*/ 22473318 w 73"/>
                <a:gd name="T9" fmla="*/ 23463839 h 179"/>
                <a:gd name="T10" fmla="*/ 22473318 w 73"/>
                <a:gd name="T11" fmla="*/ 23463839 h 179"/>
                <a:gd name="T12" fmla="*/ 20958415 w 73"/>
                <a:gd name="T13" fmla="*/ 21232685 h 179"/>
                <a:gd name="T14" fmla="*/ 16963791 w 73"/>
                <a:gd name="T15" fmla="*/ 19888018 h 179"/>
                <a:gd name="T16" fmla="*/ 16963791 w 73"/>
                <a:gd name="T17" fmla="*/ 19888018 h 179"/>
                <a:gd name="T18" fmla="*/ 13874976 w 73"/>
                <a:gd name="T19" fmla="*/ 13194568 h 179"/>
                <a:gd name="T20" fmla="*/ 14174694 w 73"/>
                <a:gd name="T21" fmla="*/ 12963131 h 179"/>
                <a:gd name="T22" fmla="*/ 9870928 w 73"/>
                <a:gd name="T23" fmla="*/ 0 h 179"/>
                <a:gd name="T24" fmla="*/ 10180079 w 73"/>
                <a:gd name="T25" fmla="*/ 231234 h 179"/>
                <a:gd name="T26" fmla="*/ 6483775 w 73"/>
                <a:gd name="T27" fmla="*/ 9156078 h 179"/>
                <a:gd name="T28" fmla="*/ 7391213 w 73"/>
                <a:gd name="T29" fmla="*/ 12076612 h 179"/>
                <a:gd name="T30" fmla="*/ 7091495 w 73"/>
                <a:gd name="T31" fmla="*/ 12307850 h 179"/>
                <a:gd name="T32" fmla="*/ 10787806 w 73"/>
                <a:gd name="T33" fmla="*/ 16081944 h 179"/>
                <a:gd name="T34" fmla="*/ 10478429 w 73"/>
                <a:gd name="T35" fmla="*/ 16081944 h 179"/>
                <a:gd name="T36" fmla="*/ 9870928 w 73"/>
                <a:gd name="T37" fmla="*/ 19425352 h 179"/>
                <a:gd name="T38" fmla="*/ 5876309 w 73"/>
                <a:gd name="T39" fmla="*/ 18770105 h 179"/>
                <a:gd name="T40" fmla="*/ 2181372 w 73"/>
                <a:gd name="T41" fmla="*/ 19888018 h 179"/>
                <a:gd name="T42" fmla="*/ 2181372 w 73"/>
                <a:gd name="T43" fmla="*/ 19888018 h 179"/>
                <a:gd name="T44" fmla="*/ 299682 w 73"/>
                <a:gd name="T45" fmla="*/ 24119097 h 179"/>
                <a:gd name="T46" fmla="*/ 4602120 w 73"/>
                <a:gd name="T47" fmla="*/ 23231425 h 179"/>
                <a:gd name="T48" fmla="*/ 8606435 w 73"/>
                <a:gd name="T49" fmla="*/ 23695067 h 179"/>
                <a:gd name="T50" fmla="*/ 907183 w 73"/>
                <a:gd name="T51" fmla="*/ 35771677 h 179"/>
                <a:gd name="T52" fmla="*/ 907183 w 73"/>
                <a:gd name="T53" fmla="*/ 35963130 h 179"/>
                <a:gd name="T54" fmla="*/ 8606435 w 73"/>
                <a:gd name="T55" fmla="*/ 40001605 h 179"/>
                <a:gd name="T56" fmla="*/ 8298390 w 73"/>
                <a:gd name="T57" fmla="*/ 37546067 h 179"/>
                <a:gd name="T58" fmla="*/ 5876309 w 73"/>
                <a:gd name="T59" fmla="*/ 35082302 h 179"/>
                <a:gd name="T60" fmla="*/ 8906116 w 73"/>
                <a:gd name="T61" fmla="*/ 27926175 h 179"/>
                <a:gd name="T62" fmla="*/ 12601052 w 73"/>
                <a:gd name="T63" fmla="*/ 25039740 h 179"/>
                <a:gd name="T64" fmla="*/ 11993332 w 73"/>
                <a:gd name="T65" fmla="*/ 19001543 h 179"/>
                <a:gd name="T66" fmla="*/ 12601052 w 73"/>
                <a:gd name="T67" fmla="*/ 15889364 h 179"/>
                <a:gd name="T68" fmla="*/ 19692578 w 73"/>
                <a:gd name="T69" fmla="*/ 25462573 h 179"/>
                <a:gd name="T70" fmla="*/ 18477356 w 73"/>
                <a:gd name="T71" fmla="*/ 24582745 h 179"/>
                <a:gd name="T72" fmla="*/ 17571293 w 73"/>
                <a:gd name="T73" fmla="*/ 21463925 h 179"/>
                <a:gd name="T74" fmla="*/ 4602120 w 73"/>
                <a:gd name="T75" fmla="*/ 19888018 h 179"/>
                <a:gd name="T76" fmla="*/ 6175990 w 73"/>
                <a:gd name="T77" fmla="*/ 22119171 h 179"/>
                <a:gd name="T78" fmla="*/ 8606435 w 73"/>
                <a:gd name="T79" fmla="*/ 10500711 h 179"/>
                <a:gd name="T80" fmla="*/ 8606435 w 73"/>
                <a:gd name="T81" fmla="*/ 10731945 h 179"/>
                <a:gd name="T82" fmla="*/ 8906116 w 73"/>
                <a:gd name="T83" fmla="*/ 10500711 h 179"/>
                <a:gd name="T84" fmla="*/ 8906116 w 73"/>
                <a:gd name="T85" fmla="*/ 10963383 h 179"/>
                <a:gd name="T86" fmla="*/ 9572578 w 73"/>
                <a:gd name="T87" fmla="*/ 10036894 h 179"/>
                <a:gd name="T88" fmla="*/ 9572578 w 73"/>
                <a:gd name="T89" fmla="*/ 10268129 h 179"/>
                <a:gd name="T90" fmla="*/ 9213930 w 73"/>
                <a:gd name="T91" fmla="*/ 9845459 h 179"/>
                <a:gd name="T92" fmla="*/ 8906116 w 73"/>
                <a:gd name="T93" fmla="*/ 9388498 h 179"/>
                <a:gd name="T94" fmla="*/ 8906116 w 73"/>
                <a:gd name="T95" fmla="*/ 9619727 h 179"/>
                <a:gd name="T96" fmla="*/ 8906116 w 73"/>
                <a:gd name="T97" fmla="*/ 9156078 h 179"/>
                <a:gd name="T98" fmla="*/ 8906116 w 73"/>
                <a:gd name="T99" fmla="*/ 9619727 h 179"/>
                <a:gd name="T100" fmla="*/ 8906116 w 73"/>
                <a:gd name="T101" fmla="*/ 9156078 h 179"/>
                <a:gd name="T102" fmla="*/ 8298390 w 73"/>
                <a:gd name="T103" fmla="*/ 10036894 h 179"/>
                <a:gd name="T104" fmla="*/ 7690895 w 73"/>
                <a:gd name="T105" fmla="*/ 9845459 h 179"/>
                <a:gd name="T106" fmla="*/ 8298390 w 73"/>
                <a:gd name="T107" fmla="*/ 10268129 h 179"/>
                <a:gd name="T108" fmla="*/ 8298390 w 73"/>
                <a:gd name="T109" fmla="*/ 10268129 h 179"/>
                <a:gd name="T110" fmla="*/ 8606435 w 73"/>
                <a:gd name="T111" fmla="*/ 10731945 h 179"/>
                <a:gd name="T112" fmla="*/ 9870928 w 73"/>
                <a:gd name="T113" fmla="*/ 3574637 h 179"/>
                <a:gd name="T114" fmla="*/ 14482708 w 73"/>
                <a:gd name="T115" fmla="*/ 17001618 h 179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73"/>
                <a:gd name="T175" fmla="*/ 0 h 179"/>
                <a:gd name="T176" fmla="*/ 73 w 73"/>
                <a:gd name="T177" fmla="*/ 179 h 179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73" h="179">
                  <a:moveTo>
                    <a:pt x="27" y="178"/>
                  </a:moveTo>
                  <a:lnTo>
                    <a:pt x="48" y="114"/>
                  </a:lnTo>
                  <a:lnTo>
                    <a:pt x="50" y="115"/>
                  </a:lnTo>
                  <a:lnTo>
                    <a:pt x="28" y="178"/>
                  </a:lnTo>
                  <a:lnTo>
                    <a:pt x="27" y="178"/>
                  </a:lnTo>
                  <a:close/>
                  <a:moveTo>
                    <a:pt x="48" y="114"/>
                  </a:moveTo>
                  <a:lnTo>
                    <a:pt x="49" y="114"/>
                  </a:lnTo>
                  <a:lnTo>
                    <a:pt x="49" y="115"/>
                  </a:lnTo>
                  <a:lnTo>
                    <a:pt x="48" y="114"/>
                  </a:lnTo>
                  <a:close/>
                  <a:moveTo>
                    <a:pt x="49" y="114"/>
                  </a:moveTo>
                  <a:lnTo>
                    <a:pt x="59" y="117"/>
                  </a:lnTo>
                  <a:lnTo>
                    <a:pt x="59" y="119"/>
                  </a:lnTo>
                  <a:lnTo>
                    <a:pt x="49" y="115"/>
                  </a:lnTo>
                  <a:lnTo>
                    <a:pt x="49" y="114"/>
                  </a:lnTo>
                  <a:close/>
                  <a:moveTo>
                    <a:pt x="59" y="117"/>
                  </a:moveTo>
                  <a:lnTo>
                    <a:pt x="59" y="118"/>
                  </a:lnTo>
                  <a:lnTo>
                    <a:pt x="59" y="117"/>
                  </a:lnTo>
                  <a:close/>
                  <a:moveTo>
                    <a:pt x="59" y="118"/>
                  </a:moveTo>
                  <a:lnTo>
                    <a:pt x="65" y="127"/>
                  </a:lnTo>
                  <a:lnTo>
                    <a:pt x="63" y="128"/>
                  </a:lnTo>
                  <a:lnTo>
                    <a:pt x="58" y="118"/>
                  </a:lnTo>
                  <a:lnTo>
                    <a:pt x="59" y="118"/>
                  </a:lnTo>
                  <a:close/>
                  <a:moveTo>
                    <a:pt x="65" y="127"/>
                  </a:moveTo>
                  <a:lnTo>
                    <a:pt x="64" y="129"/>
                  </a:lnTo>
                  <a:lnTo>
                    <a:pt x="63" y="128"/>
                  </a:lnTo>
                  <a:lnTo>
                    <a:pt x="64" y="127"/>
                  </a:lnTo>
                  <a:lnTo>
                    <a:pt x="65" y="127"/>
                  </a:lnTo>
                  <a:close/>
                  <a:moveTo>
                    <a:pt x="63" y="127"/>
                  </a:moveTo>
                  <a:lnTo>
                    <a:pt x="71" y="105"/>
                  </a:lnTo>
                  <a:lnTo>
                    <a:pt x="73" y="105"/>
                  </a:lnTo>
                  <a:lnTo>
                    <a:pt x="65" y="127"/>
                  </a:lnTo>
                  <a:lnTo>
                    <a:pt x="63" y="127"/>
                  </a:lnTo>
                  <a:close/>
                  <a:moveTo>
                    <a:pt x="73" y="105"/>
                  </a:moveTo>
                  <a:lnTo>
                    <a:pt x="73" y="105"/>
                  </a:lnTo>
                  <a:lnTo>
                    <a:pt x="72" y="105"/>
                  </a:lnTo>
                  <a:lnTo>
                    <a:pt x="73" y="105"/>
                  </a:lnTo>
                  <a:close/>
                  <a:moveTo>
                    <a:pt x="71" y="105"/>
                  </a:moveTo>
                  <a:lnTo>
                    <a:pt x="68" y="95"/>
                  </a:lnTo>
                  <a:lnTo>
                    <a:pt x="69" y="94"/>
                  </a:lnTo>
                  <a:lnTo>
                    <a:pt x="73" y="105"/>
                  </a:lnTo>
                  <a:lnTo>
                    <a:pt x="71" y="105"/>
                  </a:lnTo>
                  <a:close/>
                  <a:moveTo>
                    <a:pt x="69" y="94"/>
                  </a:moveTo>
                  <a:lnTo>
                    <a:pt x="69" y="94"/>
                  </a:lnTo>
                  <a:lnTo>
                    <a:pt x="69" y="95"/>
                  </a:lnTo>
                  <a:lnTo>
                    <a:pt x="69" y="94"/>
                  </a:lnTo>
                  <a:close/>
                  <a:moveTo>
                    <a:pt x="68" y="95"/>
                  </a:moveTo>
                  <a:lnTo>
                    <a:pt x="55" y="90"/>
                  </a:lnTo>
                  <a:lnTo>
                    <a:pt x="55" y="89"/>
                  </a:lnTo>
                  <a:lnTo>
                    <a:pt x="69" y="94"/>
                  </a:lnTo>
                  <a:lnTo>
                    <a:pt x="68" y="95"/>
                  </a:lnTo>
                  <a:close/>
                  <a:moveTo>
                    <a:pt x="55" y="90"/>
                  </a:moveTo>
                  <a:lnTo>
                    <a:pt x="54" y="90"/>
                  </a:lnTo>
                  <a:lnTo>
                    <a:pt x="55" y="89"/>
                  </a:lnTo>
                  <a:lnTo>
                    <a:pt x="55" y="90"/>
                  </a:lnTo>
                  <a:close/>
                  <a:moveTo>
                    <a:pt x="55" y="89"/>
                  </a:moveTo>
                  <a:cubicBezTo>
                    <a:pt x="55" y="89"/>
                    <a:pt x="57" y="76"/>
                    <a:pt x="53" y="68"/>
                  </a:cubicBezTo>
                  <a:lnTo>
                    <a:pt x="54" y="68"/>
                  </a:lnTo>
                  <a:cubicBezTo>
                    <a:pt x="59" y="75"/>
                    <a:pt x="56" y="89"/>
                    <a:pt x="56" y="89"/>
                  </a:cubicBezTo>
                  <a:lnTo>
                    <a:pt x="55" y="89"/>
                  </a:lnTo>
                  <a:close/>
                  <a:moveTo>
                    <a:pt x="53" y="68"/>
                  </a:moveTo>
                  <a:lnTo>
                    <a:pt x="53" y="68"/>
                  </a:lnTo>
                  <a:lnTo>
                    <a:pt x="54" y="68"/>
                  </a:lnTo>
                  <a:lnTo>
                    <a:pt x="53" y="68"/>
                  </a:lnTo>
                  <a:close/>
                  <a:moveTo>
                    <a:pt x="53" y="68"/>
                  </a:moveTo>
                  <a:cubicBezTo>
                    <a:pt x="51" y="65"/>
                    <a:pt x="48" y="62"/>
                    <a:pt x="45" y="59"/>
                  </a:cubicBezTo>
                  <a:lnTo>
                    <a:pt x="46" y="58"/>
                  </a:lnTo>
                  <a:cubicBezTo>
                    <a:pt x="49" y="61"/>
                    <a:pt x="52" y="64"/>
                    <a:pt x="54" y="68"/>
                  </a:cubicBezTo>
                  <a:lnTo>
                    <a:pt x="53" y="68"/>
                  </a:lnTo>
                  <a:close/>
                  <a:moveTo>
                    <a:pt x="45" y="59"/>
                  </a:moveTo>
                  <a:cubicBezTo>
                    <a:pt x="41" y="55"/>
                    <a:pt x="37" y="52"/>
                    <a:pt x="37" y="49"/>
                  </a:cubicBezTo>
                  <a:lnTo>
                    <a:pt x="38" y="48"/>
                  </a:lnTo>
                  <a:cubicBezTo>
                    <a:pt x="39" y="51"/>
                    <a:pt x="42" y="54"/>
                    <a:pt x="46" y="58"/>
                  </a:cubicBezTo>
                  <a:lnTo>
                    <a:pt x="45" y="59"/>
                  </a:lnTo>
                  <a:close/>
                  <a:moveTo>
                    <a:pt x="37" y="49"/>
                  </a:moveTo>
                  <a:cubicBezTo>
                    <a:pt x="35" y="43"/>
                    <a:pt x="32" y="1"/>
                    <a:pt x="32" y="1"/>
                  </a:cubicBezTo>
                  <a:lnTo>
                    <a:pt x="33" y="0"/>
                  </a:lnTo>
                  <a:cubicBezTo>
                    <a:pt x="33" y="0"/>
                    <a:pt x="37" y="43"/>
                    <a:pt x="38" y="48"/>
                  </a:cubicBezTo>
                  <a:lnTo>
                    <a:pt x="37" y="49"/>
                  </a:lnTo>
                  <a:close/>
                  <a:moveTo>
                    <a:pt x="32" y="0"/>
                  </a:moveTo>
                  <a:lnTo>
                    <a:pt x="33" y="0"/>
                  </a:lnTo>
                  <a:lnTo>
                    <a:pt x="32" y="0"/>
                  </a:lnTo>
                  <a:close/>
                  <a:moveTo>
                    <a:pt x="33" y="1"/>
                  </a:moveTo>
                  <a:lnTo>
                    <a:pt x="22" y="41"/>
                  </a:lnTo>
                  <a:lnTo>
                    <a:pt x="21" y="41"/>
                  </a:lnTo>
                  <a:lnTo>
                    <a:pt x="32" y="0"/>
                  </a:lnTo>
                  <a:lnTo>
                    <a:pt x="33" y="1"/>
                  </a:lnTo>
                  <a:close/>
                  <a:moveTo>
                    <a:pt x="21" y="41"/>
                  </a:moveTo>
                  <a:lnTo>
                    <a:pt x="21" y="41"/>
                  </a:lnTo>
                  <a:close/>
                  <a:moveTo>
                    <a:pt x="22" y="41"/>
                  </a:moveTo>
                  <a:cubicBezTo>
                    <a:pt x="22" y="44"/>
                    <a:pt x="22" y="46"/>
                    <a:pt x="22" y="49"/>
                  </a:cubicBezTo>
                  <a:lnTo>
                    <a:pt x="21" y="49"/>
                  </a:lnTo>
                  <a:cubicBezTo>
                    <a:pt x="20" y="46"/>
                    <a:pt x="20" y="44"/>
                    <a:pt x="21" y="41"/>
                  </a:cubicBezTo>
                  <a:lnTo>
                    <a:pt x="22" y="41"/>
                  </a:lnTo>
                  <a:close/>
                  <a:moveTo>
                    <a:pt x="22" y="49"/>
                  </a:moveTo>
                  <a:cubicBezTo>
                    <a:pt x="22" y="51"/>
                    <a:pt x="23" y="53"/>
                    <a:pt x="24" y="54"/>
                  </a:cubicBezTo>
                  <a:lnTo>
                    <a:pt x="23" y="55"/>
                  </a:lnTo>
                  <a:cubicBezTo>
                    <a:pt x="22" y="53"/>
                    <a:pt x="21" y="51"/>
                    <a:pt x="21" y="49"/>
                  </a:cubicBezTo>
                  <a:lnTo>
                    <a:pt x="22" y="49"/>
                  </a:lnTo>
                  <a:close/>
                  <a:moveTo>
                    <a:pt x="24" y="54"/>
                  </a:moveTo>
                  <a:cubicBezTo>
                    <a:pt x="24" y="54"/>
                    <a:pt x="24" y="54"/>
                    <a:pt x="24" y="54"/>
                  </a:cubicBezTo>
                  <a:lnTo>
                    <a:pt x="23" y="55"/>
                  </a:lnTo>
                  <a:cubicBezTo>
                    <a:pt x="23" y="55"/>
                    <a:pt x="23" y="55"/>
                    <a:pt x="23" y="55"/>
                  </a:cubicBezTo>
                  <a:lnTo>
                    <a:pt x="24" y="54"/>
                  </a:lnTo>
                  <a:close/>
                  <a:moveTo>
                    <a:pt x="23" y="55"/>
                  </a:moveTo>
                  <a:lnTo>
                    <a:pt x="23" y="55"/>
                  </a:lnTo>
                  <a:close/>
                  <a:moveTo>
                    <a:pt x="24" y="54"/>
                  </a:moveTo>
                  <a:cubicBezTo>
                    <a:pt x="25" y="55"/>
                    <a:pt x="26" y="57"/>
                    <a:pt x="27" y="58"/>
                  </a:cubicBezTo>
                  <a:lnTo>
                    <a:pt x="26" y="59"/>
                  </a:lnTo>
                  <a:cubicBezTo>
                    <a:pt x="25" y="58"/>
                    <a:pt x="24" y="56"/>
                    <a:pt x="23" y="55"/>
                  </a:cubicBezTo>
                  <a:lnTo>
                    <a:pt x="24" y="54"/>
                  </a:lnTo>
                  <a:close/>
                  <a:moveTo>
                    <a:pt x="27" y="58"/>
                  </a:moveTo>
                  <a:cubicBezTo>
                    <a:pt x="30" y="63"/>
                    <a:pt x="35" y="69"/>
                    <a:pt x="35" y="72"/>
                  </a:cubicBezTo>
                  <a:lnTo>
                    <a:pt x="34" y="72"/>
                  </a:lnTo>
                  <a:cubicBezTo>
                    <a:pt x="34" y="70"/>
                    <a:pt x="29" y="64"/>
                    <a:pt x="26" y="59"/>
                  </a:cubicBezTo>
                  <a:lnTo>
                    <a:pt x="27" y="58"/>
                  </a:lnTo>
                  <a:close/>
                  <a:moveTo>
                    <a:pt x="35" y="72"/>
                  </a:moveTo>
                  <a:cubicBezTo>
                    <a:pt x="35" y="77"/>
                    <a:pt x="33" y="86"/>
                    <a:pt x="33" y="86"/>
                  </a:cubicBezTo>
                  <a:lnTo>
                    <a:pt x="31" y="86"/>
                  </a:lnTo>
                  <a:cubicBezTo>
                    <a:pt x="31" y="86"/>
                    <a:pt x="34" y="76"/>
                    <a:pt x="34" y="72"/>
                  </a:cubicBezTo>
                  <a:lnTo>
                    <a:pt x="35" y="72"/>
                  </a:lnTo>
                  <a:close/>
                  <a:moveTo>
                    <a:pt x="33" y="86"/>
                  </a:moveTo>
                  <a:lnTo>
                    <a:pt x="32" y="87"/>
                  </a:lnTo>
                  <a:lnTo>
                    <a:pt x="32" y="86"/>
                  </a:lnTo>
                  <a:lnTo>
                    <a:pt x="33" y="86"/>
                  </a:lnTo>
                  <a:close/>
                  <a:moveTo>
                    <a:pt x="32" y="87"/>
                  </a:moveTo>
                  <a:lnTo>
                    <a:pt x="19" y="84"/>
                  </a:lnTo>
                  <a:lnTo>
                    <a:pt x="19" y="83"/>
                  </a:lnTo>
                  <a:lnTo>
                    <a:pt x="32" y="85"/>
                  </a:lnTo>
                  <a:lnTo>
                    <a:pt x="32" y="87"/>
                  </a:lnTo>
                  <a:close/>
                  <a:moveTo>
                    <a:pt x="19" y="83"/>
                  </a:moveTo>
                  <a:lnTo>
                    <a:pt x="19" y="83"/>
                  </a:lnTo>
                  <a:lnTo>
                    <a:pt x="19" y="84"/>
                  </a:lnTo>
                  <a:lnTo>
                    <a:pt x="19" y="83"/>
                  </a:lnTo>
                  <a:close/>
                  <a:moveTo>
                    <a:pt x="20" y="84"/>
                  </a:moveTo>
                  <a:lnTo>
                    <a:pt x="8" y="90"/>
                  </a:lnTo>
                  <a:lnTo>
                    <a:pt x="8" y="89"/>
                  </a:lnTo>
                  <a:lnTo>
                    <a:pt x="19" y="83"/>
                  </a:lnTo>
                  <a:lnTo>
                    <a:pt x="20" y="84"/>
                  </a:lnTo>
                  <a:close/>
                  <a:moveTo>
                    <a:pt x="7" y="89"/>
                  </a:moveTo>
                  <a:lnTo>
                    <a:pt x="8" y="89"/>
                  </a:lnTo>
                  <a:lnTo>
                    <a:pt x="7" y="89"/>
                  </a:lnTo>
                  <a:close/>
                  <a:moveTo>
                    <a:pt x="9" y="90"/>
                  </a:moveTo>
                  <a:lnTo>
                    <a:pt x="2" y="109"/>
                  </a:lnTo>
                  <a:lnTo>
                    <a:pt x="1" y="108"/>
                  </a:lnTo>
                  <a:lnTo>
                    <a:pt x="7" y="89"/>
                  </a:lnTo>
                  <a:lnTo>
                    <a:pt x="9" y="90"/>
                  </a:lnTo>
                  <a:close/>
                  <a:moveTo>
                    <a:pt x="2" y="109"/>
                  </a:moveTo>
                  <a:lnTo>
                    <a:pt x="0" y="110"/>
                  </a:lnTo>
                  <a:lnTo>
                    <a:pt x="1" y="108"/>
                  </a:lnTo>
                  <a:lnTo>
                    <a:pt x="1" y="109"/>
                  </a:lnTo>
                  <a:lnTo>
                    <a:pt x="2" y="109"/>
                  </a:lnTo>
                  <a:close/>
                  <a:moveTo>
                    <a:pt x="1" y="108"/>
                  </a:moveTo>
                  <a:lnTo>
                    <a:pt x="14" y="103"/>
                  </a:lnTo>
                  <a:lnTo>
                    <a:pt x="15" y="105"/>
                  </a:lnTo>
                  <a:lnTo>
                    <a:pt x="2" y="109"/>
                  </a:lnTo>
                  <a:lnTo>
                    <a:pt x="1" y="108"/>
                  </a:lnTo>
                  <a:close/>
                  <a:moveTo>
                    <a:pt x="14" y="103"/>
                  </a:moveTo>
                  <a:lnTo>
                    <a:pt x="15" y="103"/>
                  </a:lnTo>
                  <a:lnTo>
                    <a:pt x="15" y="104"/>
                  </a:lnTo>
                  <a:lnTo>
                    <a:pt x="14" y="103"/>
                  </a:lnTo>
                  <a:close/>
                  <a:moveTo>
                    <a:pt x="15" y="103"/>
                  </a:moveTo>
                  <a:lnTo>
                    <a:pt x="28" y="106"/>
                  </a:lnTo>
                  <a:lnTo>
                    <a:pt x="28" y="108"/>
                  </a:lnTo>
                  <a:lnTo>
                    <a:pt x="14" y="105"/>
                  </a:lnTo>
                  <a:lnTo>
                    <a:pt x="15" y="103"/>
                  </a:lnTo>
                  <a:close/>
                  <a:moveTo>
                    <a:pt x="28" y="106"/>
                  </a:moveTo>
                  <a:lnTo>
                    <a:pt x="29" y="107"/>
                  </a:lnTo>
                  <a:lnTo>
                    <a:pt x="28" y="107"/>
                  </a:lnTo>
                  <a:lnTo>
                    <a:pt x="28" y="106"/>
                  </a:lnTo>
                  <a:close/>
                  <a:moveTo>
                    <a:pt x="29" y="107"/>
                  </a:moveTo>
                  <a:lnTo>
                    <a:pt x="4" y="161"/>
                  </a:lnTo>
                  <a:lnTo>
                    <a:pt x="3" y="160"/>
                  </a:lnTo>
                  <a:lnTo>
                    <a:pt x="27" y="107"/>
                  </a:lnTo>
                  <a:lnTo>
                    <a:pt x="29" y="107"/>
                  </a:lnTo>
                  <a:close/>
                  <a:moveTo>
                    <a:pt x="3" y="161"/>
                  </a:moveTo>
                  <a:lnTo>
                    <a:pt x="2" y="161"/>
                  </a:lnTo>
                  <a:lnTo>
                    <a:pt x="3" y="160"/>
                  </a:lnTo>
                  <a:lnTo>
                    <a:pt x="3" y="161"/>
                  </a:lnTo>
                  <a:close/>
                  <a:moveTo>
                    <a:pt x="4" y="160"/>
                  </a:moveTo>
                  <a:lnTo>
                    <a:pt x="28" y="177"/>
                  </a:lnTo>
                  <a:lnTo>
                    <a:pt x="27" y="178"/>
                  </a:lnTo>
                  <a:lnTo>
                    <a:pt x="3" y="161"/>
                  </a:lnTo>
                  <a:lnTo>
                    <a:pt x="4" y="160"/>
                  </a:lnTo>
                  <a:close/>
                  <a:moveTo>
                    <a:pt x="28" y="178"/>
                  </a:moveTo>
                  <a:lnTo>
                    <a:pt x="28" y="179"/>
                  </a:lnTo>
                  <a:lnTo>
                    <a:pt x="27" y="178"/>
                  </a:lnTo>
                  <a:lnTo>
                    <a:pt x="28" y="178"/>
                  </a:lnTo>
                  <a:close/>
                  <a:moveTo>
                    <a:pt x="26" y="170"/>
                  </a:moveTo>
                  <a:lnTo>
                    <a:pt x="9" y="158"/>
                  </a:lnTo>
                  <a:lnTo>
                    <a:pt x="10" y="157"/>
                  </a:lnTo>
                  <a:lnTo>
                    <a:pt x="27" y="168"/>
                  </a:lnTo>
                  <a:lnTo>
                    <a:pt x="26" y="170"/>
                  </a:lnTo>
                  <a:close/>
                  <a:moveTo>
                    <a:pt x="25" y="160"/>
                  </a:moveTo>
                  <a:lnTo>
                    <a:pt x="34" y="128"/>
                  </a:lnTo>
                  <a:lnTo>
                    <a:pt x="35" y="128"/>
                  </a:lnTo>
                  <a:lnTo>
                    <a:pt x="27" y="161"/>
                  </a:lnTo>
                  <a:lnTo>
                    <a:pt x="25" y="160"/>
                  </a:lnTo>
                  <a:close/>
                  <a:moveTo>
                    <a:pt x="19" y="157"/>
                  </a:moveTo>
                  <a:lnTo>
                    <a:pt x="31" y="127"/>
                  </a:lnTo>
                  <a:lnTo>
                    <a:pt x="32" y="127"/>
                  </a:lnTo>
                  <a:lnTo>
                    <a:pt x="20" y="157"/>
                  </a:lnTo>
                  <a:lnTo>
                    <a:pt x="19" y="157"/>
                  </a:lnTo>
                  <a:close/>
                  <a:moveTo>
                    <a:pt x="12" y="151"/>
                  </a:moveTo>
                  <a:lnTo>
                    <a:pt x="28" y="125"/>
                  </a:lnTo>
                  <a:lnTo>
                    <a:pt x="29" y="125"/>
                  </a:lnTo>
                  <a:lnTo>
                    <a:pt x="14" y="152"/>
                  </a:lnTo>
                  <a:lnTo>
                    <a:pt x="12" y="151"/>
                  </a:lnTo>
                  <a:close/>
                  <a:moveTo>
                    <a:pt x="41" y="112"/>
                  </a:moveTo>
                  <a:lnTo>
                    <a:pt x="47" y="87"/>
                  </a:lnTo>
                  <a:lnTo>
                    <a:pt x="48" y="87"/>
                  </a:lnTo>
                  <a:lnTo>
                    <a:pt x="42" y="113"/>
                  </a:lnTo>
                  <a:lnTo>
                    <a:pt x="41" y="112"/>
                  </a:lnTo>
                  <a:close/>
                  <a:moveTo>
                    <a:pt x="36" y="108"/>
                  </a:moveTo>
                  <a:lnTo>
                    <a:pt x="41" y="85"/>
                  </a:lnTo>
                  <a:lnTo>
                    <a:pt x="43" y="85"/>
                  </a:lnTo>
                  <a:lnTo>
                    <a:pt x="38" y="109"/>
                  </a:lnTo>
                  <a:lnTo>
                    <a:pt x="36" y="108"/>
                  </a:lnTo>
                  <a:close/>
                  <a:moveTo>
                    <a:pt x="31" y="106"/>
                  </a:moveTo>
                  <a:lnTo>
                    <a:pt x="39" y="85"/>
                  </a:lnTo>
                  <a:lnTo>
                    <a:pt x="40" y="85"/>
                  </a:lnTo>
                  <a:lnTo>
                    <a:pt x="32" y="107"/>
                  </a:lnTo>
                  <a:lnTo>
                    <a:pt x="31" y="106"/>
                  </a:lnTo>
                  <a:close/>
                  <a:moveTo>
                    <a:pt x="40" y="72"/>
                  </a:moveTo>
                  <a:lnTo>
                    <a:pt x="29" y="53"/>
                  </a:lnTo>
                  <a:lnTo>
                    <a:pt x="30" y="52"/>
                  </a:lnTo>
                  <a:lnTo>
                    <a:pt x="41" y="71"/>
                  </a:lnTo>
                  <a:lnTo>
                    <a:pt x="40" y="72"/>
                  </a:lnTo>
                  <a:close/>
                  <a:moveTo>
                    <a:pt x="31" y="32"/>
                  </a:moveTo>
                  <a:lnTo>
                    <a:pt x="31" y="15"/>
                  </a:lnTo>
                  <a:lnTo>
                    <a:pt x="32" y="15"/>
                  </a:lnTo>
                  <a:lnTo>
                    <a:pt x="32" y="32"/>
                  </a:lnTo>
                  <a:lnTo>
                    <a:pt x="31" y="32"/>
                  </a:lnTo>
                  <a:close/>
                  <a:moveTo>
                    <a:pt x="64" y="114"/>
                  </a:moveTo>
                  <a:lnTo>
                    <a:pt x="67" y="104"/>
                  </a:lnTo>
                  <a:lnTo>
                    <a:pt x="68" y="104"/>
                  </a:lnTo>
                  <a:lnTo>
                    <a:pt x="65" y="114"/>
                  </a:lnTo>
                  <a:lnTo>
                    <a:pt x="64" y="114"/>
                  </a:lnTo>
                  <a:close/>
                  <a:moveTo>
                    <a:pt x="52" y="107"/>
                  </a:moveTo>
                  <a:lnTo>
                    <a:pt x="61" y="108"/>
                  </a:lnTo>
                  <a:lnTo>
                    <a:pt x="60" y="110"/>
                  </a:lnTo>
                  <a:lnTo>
                    <a:pt x="52" y="109"/>
                  </a:lnTo>
                  <a:lnTo>
                    <a:pt x="52" y="107"/>
                  </a:lnTo>
                  <a:close/>
                  <a:moveTo>
                    <a:pt x="57" y="96"/>
                  </a:moveTo>
                  <a:lnTo>
                    <a:pt x="65" y="99"/>
                  </a:lnTo>
                  <a:lnTo>
                    <a:pt x="64" y="100"/>
                  </a:lnTo>
                  <a:lnTo>
                    <a:pt x="56" y="98"/>
                  </a:lnTo>
                  <a:lnTo>
                    <a:pt x="57" y="96"/>
                  </a:lnTo>
                  <a:close/>
                  <a:moveTo>
                    <a:pt x="8" y="99"/>
                  </a:moveTo>
                  <a:lnTo>
                    <a:pt x="14" y="96"/>
                  </a:lnTo>
                  <a:lnTo>
                    <a:pt x="15" y="97"/>
                  </a:lnTo>
                  <a:lnTo>
                    <a:pt x="8" y="100"/>
                  </a:lnTo>
                  <a:lnTo>
                    <a:pt x="8" y="99"/>
                  </a:lnTo>
                  <a:close/>
                  <a:moveTo>
                    <a:pt x="10" y="91"/>
                  </a:moveTo>
                  <a:lnTo>
                    <a:pt x="15" y="89"/>
                  </a:lnTo>
                  <a:lnTo>
                    <a:pt x="16" y="90"/>
                  </a:lnTo>
                  <a:lnTo>
                    <a:pt x="10" y="93"/>
                  </a:lnTo>
                  <a:lnTo>
                    <a:pt x="10" y="91"/>
                  </a:lnTo>
                  <a:close/>
                  <a:moveTo>
                    <a:pt x="20" y="98"/>
                  </a:moveTo>
                  <a:lnTo>
                    <a:pt x="29" y="100"/>
                  </a:lnTo>
                  <a:lnTo>
                    <a:pt x="29" y="101"/>
                  </a:lnTo>
                  <a:lnTo>
                    <a:pt x="20" y="99"/>
                  </a:lnTo>
                  <a:lnTo>
                    <a:pt x="20" y="98"/>
                  </a:lnTo>
                  <a:close/>
                  <a:moveTo>
                    <a:pt x="21" y="91"/>
                  </a:moveTo>
                  <a:lnTo>
                    <a:pt x="31" y="93"/>
                  </a:lnTo>
                  <a:lnTo>
                    <a:pt x="30" y="94"/>
                  </a:lnTo>
                  <a:lnTo>
                    <a:pt x="21" y="93"/>
                  </a:lnTo>
                  <a:lnTo>
                    <a:pt x="21" y="91"/>
                  </a:lnTo>
                  <a:close/>
                  <a:moveTo>
                    <a:pt x="28" y="47"/>
                  </a:moveTo>
                  <a:lnTo>
                    <a:pt x="28" y="47"/>
                  </a:lnTo>
                  <a:lnTo>
                    <a:pt x="28" y="49"/>
                  </a:lnTo>
                  <a:lnTo>
                    <a:pt x="28" y="47"/>
                  </a:lnTo>
                  <a:close/>
                  <a:moveTo>
                    <a:pt x="28" y="49"/>
                  </a:moveTo>
                  <a:lnTo>
                    <a:pt x="28" y="49"/>
                  </a:lnTo>
                  <a:lnTo>
                    <a:pt x="28" y="48"/>
                  </a:lnTo>
                  <a:lnTo>
                    <a:pt x="28" y="49"/>
                  </a:lnTo>
                  <a:close/>
                  <a:moveTo>
                    <a:pt x="28" y="47"/>
                  </a:moveTo>
                  <a:cubicBezTo>
                    <a:pt x="28" y="47"/>
                    <a:pt x="29" y="47"/>
                    <a:pt x="29" y="47"/>
                  </a:cubicBezTo>
                  <a:lnTo>
                    <a:pt x="29" y="49"/>
                  </a:lnTo>
                  <a:cubicBezTo>
                    <a:pt x="28" y="49"/>
                    <a:pt x="28" y="49"/>
                    <a:pt x="28" y="49"/>
                  </a:cubicBezTo>
                  <a:lnTo>
                    <a:pt x="28" y="47"/>
                  </a:lnTo>
                  <a:close/>
                  <a:moveTo>
                    <a:pt x="29" y="47"/>
                  </a:moveTo>
                  <a:lnTo>
                    <a:pt x="29" y="47"/>
                  </a:lnTo>
                  <a:lnTo>
                    <a:pt x="29" y="48"/>
                  </a:lnTo>
                  <a:lnTo>
                    <a:pt x="29" y="47"/>
                  </a:lnTo>
                  <a:close/>
                  <a:moveTo>
                    <a:pt x="29" y="47"/>
                  </a:moveTo>
                  <a:cubicBezTo>
                    <a:pt x="29" y="47"/>
                    <a:pt x="29" y="47"/>
                    <a:pt x="29" y="47"/>
                  </a:cubicBezTo>
                  <a:lnTo>
                    <a:pt x="30" y="48"/>
                  </a:lnTo>
                  <a:cubicBezTo>
                    <a:pt x="29" y="49"/>
                    <a:pt x="29" y="49"/>
                    <a:pt x="29" y="49"/>
                  </a:cubicBezTo>
                  <a:lnTo>
                    <a:pt x="29" y="47"/>
                  </a:lnTo>
                  <a:close/>
                  <a:moveTo>
                    <a:pt x="29" y="47"/>
                  </a:moveTo>
                  <a:cubicBezTo>
                    <a:pt x="30" y="47"/>
                    <a:pt x="31" y="46"/>
                    <a:pt x="31" y="45"/>
                  </a:cubicBezTo>
                  <a:lnTo>
                    <a:pt x="32" y="46"/>
                  </a:lnTo>
                  <a:cubicBezTo>
                    <a:pt x="32" y="47"/>
                    <a:pt x="31" y="48"/>
                    <a:pt x="30" y="48"/>
                  </a:cubicBezTo>
                  <a:lnTo>
                    <a:pt x="29" y="47"/>
                  </a:lnTo>
                  <a:close/>
                  <a:moveTo>
                    <a:pt x="31" y="45"/>
                  </a:moveTo>
                  <a:lnTo>
                    <a:pt x="31" y="45"/>
                  </a:lnTo>
                  <a:lnTo>
                    <a:pt x="32" y="46"/>
                  </a:lnTo>
                  <a:lnTo>
                    <a:pt x="31" y="45"/>
                  </a:lnTo>
                  <a:close/>
                  <a:moveTo>
                    <a:pt x="32" y="46"/>
                  </a:moveTo>
                  <a:lnTo>
                    <a:pt x="32" y="46"/>
                  </a:lnTo>
                  <a:lnTo>
                    <a:pt x="31" y="46"/>
                  </a:lnTo>
                  <a:lnTo>
                    <a:pt x="32" y="46"/>
                  </a:lnTo>
                  <a:close/>
                  <a:moveTo>
                    <a:pt x="31" y="45"/>
                  </a:moveTo>
                  <a:cubicBezTo>
                    <a:pt x="31" y="45"/>
                    <a:pt x="31" y="44"/>
                    <a:pt x="30" y="44"/>
                  </a:cubicBezTo>
                  <a:lnTo>
                    <a:pt x="32" y="43"/>
                  </a:lnTo>
                  <a:cubicBezTo>
                    <a:pt x="32" y="44"/>
                    <a:pt x="32" y="45"/>
                    <a:pt x="32" y="46"/>
                  </a:cubicBezTo>
                  <a:lnTo>
                    <a:pt x="31" y="45"/>
                  </a:lnTo>
                  <a:close/>
                  <a:moveTo>
                    <a:pt x="30" y="44"/>
                  </a:moveTo>
                  <a:cubicBezTo>
                    <a:pt x="30" y="43"/>
                    <a:pt x="30" y="43"/>
                    <a:pt x="29" y="43"/>
                  </a:cubicBezTo>
                  <a:lnTo>
                    <a:pt x="29" y="41"/>
                  </a:lnTo>
                  <a:cubicBezTo>
                    <a:pt x="30" y="42"/>
                    <a:pt x="31" y="42"/>
                    <a:pt x="32" y="43"/>
                  </a:cubicBezTo>
                  <a:lnTo>
                    <a:pt x="30" y="44"/>
                  </a:lnTo>
                  <a:close/>
                  <a:moveTo>
                    <a:pt x="29" y="43"/>
                  </a:moveTo>
                  <a:lnTo>
                    <a:pt x="29" y="43"/>
                  </a:lnTo>
                  <a:lnTo>
                    <a:pt x="29" y="42"/>
                  </a:lnTo>
                  <a:lnTo>
                    <a:pt x="29" y="43"/>
                  </a:lnTo>
                  <a:close/>
                  <a:moveTo>
                    <a:pt x="29" y="43"/>
                  </a:moveTo>
                  <a:cubicBezTo>
                    <a:pt x="29" y="43"/>
                    <a:pt x="29" y="43"/>
                    <a:pt x="29" y="43"/>
                  </a:cubicBezTo>
                  <a:lnTo>
                    <a:pt x="29" y="41"/>
                  </a:lnTo>
                  <a:cubicBezTo>
                    <a:pt x="29" y="41"/>
                    <a:pt x="29" y="41"/>
                    <a:pt x="29" y="41"/>
                  </a:cubicBezTo>
                  <a:lnTo>
                    <a:pt x="29" y="43"/>
                  </a:lnTo>
                  <a:close/>
                  <a:moveTo>
                    <a:pt x="29" y="43"/>
                  </a:moveTo>
                  <a:lnTo>
                    <a:pt x="29" y="43"/>
                  </a:lnTo>
                  <a:lnTo>
                    <a:pt x="29" y="42"/>
                  </a:lnTo>
                  <a:lnTo>
                    <a:pt x="29" y="43"/>
                  </a:lnTo>
                  <a:close/>
                  <a:moveTo>
                    <a:pt x="29" y="43"/>
                  </a:moveTo>
                  <a:lnTo>
                    <a:pt x="29" y="43"/>
                  </a:lnTo>
                  <a:lnTo>
                    <a:pt x="29" y="41"/>
                  </a:lnTo>
                  <a:lnTo>
                    <a:pt x="29" y="43"/>
                  </a:lnTo>
                  <a:close/>
                  <a:moveTo>
                    <a:pt x="29" y="41"/>
                  </a:moveTo>
                  <a:lnTo>
                    <a:pt x="29" y="41"/>
                  </a:lnTo>
                  <a:lnTo>
                    <a:pt x="29" y="42"/>
                  </a:lnTo>
                  <a:lnTo>
                    <a:pt x="29" y="41"/>
                  </a:lnTo>
                  <a:close/>
                  <a:moveTo>
                    <a:pt x="29" y="43"/>
                  </a:moveTo>
                  <a:cubicBezTo>
                    <a:pt x="29" y="43"/>
                    <a:pt x="29" y="43"/>
                    <a:pt x="29" y="43"/>
                  </a:cubicBezTo>
                  <a:lnTo>
                    <a:pt x="29" y="41"/>
                  </a:lnTo>
                  <a:cubicBezTo>
                    <a:pt x="29" y="41"/>
                    <a:pt x="29" y="41"/>
                    <a:pt x="29" y="41"/>
                  </a:cubicBezTo>
                  <a:lnTo>
                    <a:pt x="29" y="43"/>
                  </a:lnTo>
                  <a:close/>
                  <a:moveTo>
                    <a:pt x="29" y="43"/>
                  </a:moveTo>
                  <a:cubicBezTo>
                    <a:pt x="28" y="43"/>
                    <a:pt x="28" y="43"/>
                    <a:pt x="28" y="43"/>
                  </a:cubicBezTo>
                  <a:lnTo>
                    <a:pt x="28" y="42"/>
                  </a:lnTo>
                  <a:cubicBezTo>
                    <a:pt x="28" y="41"/>
                    <a:pt x="28" y="41"/>
                    <a:pt x="29" y="41"/>
                  </a:cubicBezTo>
                  <a:lnTo>
                    <a:pt x="29" y="43"/>
                  </a:lnTo>
                  <a:close/>
                  <a:moveTo>
                    <a:pt x="28" y="43"/>
                  </a:moveTo>
                  <a:cubicBezTo>
                    <a:pt x="27" y="43"/>
                    <a:pt x="27" y="44"/>
                    <a:pt x="27" y="45"/>
                  </a:cubicBezTo>
                  <a:lnTo>
                    <a:pt x="25" y="44"/>
                  </a:lnTo>
                  <a:cubicBezTo>
                    <a:pt x="26" y="43"/>
                    <a:pt x="27" y="42"/>
                    <a:pt x="28" y="42"/>
                  </a:cubicBezTo>
                  <a:lnTo>
                    <a:pt x="28" y="43"/>
                  </a:lnTo>
                  <a:close/>
                  <a:moveTo>
                    <a:pt x="27" y="45"/>
                  </a:moveTo>
                  <a:lnTo>
                    <a:pt x="27" y="45"/>
                  </a:lnTo>
                  <a:lnTo>
                    <a:pt x="26" y="44"/>
                  </a:lnTo>
                  <a:lnTo>
                    <a:pt x="27" y="45"/>
                  </a:lnTo>
                  <a:close/>
                  <a:moveTo>
                    <a:pt x="27" y="45"/>
                  </a:moveTo>
                  <a:cubicBezTo>
                    <a:pt x="27" y="45"/>
                    <a:pt x="27" y="45"/>
                    <a:pt x="27" y="45"/>
                  </a:cubicBezTo>
                  <a:lnTo>
                    <a:pt x="25" y="44"/>
                  </a:lnTo>
                  <a:cubicBezTo>
                    <a:pt x="25" y="44"/>
                    <a:pt x="25" y="44"/>
                    <a:pt x="25" y="44"/>
                  </a:cubicBezTo>
                  <a:lnTo>
                    <a:pt x="27" y="45"/>
                  </a:lnTo>
                  <a:close/>
                  <a:moveTo>
                    <a:pt x="25" y="44"/>
                  </a:moveTo>
                  <a:lnTo>
                    <a:pt x="25" y="44"/>
                  </a:lnTo>
                  <a:lnTo>
                    <a:pt x="26" y="44"/>
                  </a:lnTo>
                  <a:lnTo>
                    <a:pt x="25" y="44"/>
                  </a:lnTo>
                  <a:close/>
                  <a:moveTo>
                    <a:pt x="27" y="45"/>
                  </a:moveTo>
                  <a:cubicBezTo>
                    <a:pt x="27" y="45"/>
                    <a:pt x="27" y="46"/>
                    <a:pt x="27" y="46"/>
                  </a:cubicBezTo>
                  <a:lnTo>
                    <a:pt x="26" y="47"/>
                  </a:lnTo>
                  <a:cubicBezTo>
                    <a:pt x="25" y="46"/>
                    <a:pt x="25" y="45"/>
                    <a:pt x="25" y="44"/>
                  </a:cubicBezTo>
                  <a:lnTo>
                    <a:pt x="27" y="45"/>
                  </a:lnTo>
                  <a:close/>
                  <a:moveTo>
                    <a:pt x="26" y="47"/>
                  </a:moveTo>
                  <a:lnTo>
                    <a:pt x="26" y="47"/>
                  </a:lnTo>
                  <a:close/>
                  <a:moveTo>
                    <a:pt x="27" y="46"/>
                  </a:moveTo>
                  <a:cubicBezTo>
                    <a:pt x="27" y="47"/>
                    <a:pt x="28" y="47"/>
                    <a:pt x="28" y="47"/>
                  </a:cubicBezTo>
                  <a:lnTo>
                    <a:pt x="28" y="49"/>
                  </a:lnTo>
                  <a:cubicBezTo>
                    <a:pt x="27" y="48"/>
                    <a:pt x="26" y="48"/>
                    <a:pt x="26" y="47"/>
                  </a:cubicBezTo>
                  <a:lnTo>
                    <a:pt x="27" y="46"/>
                  </a:lnTo>
                  <a:close/>
                  <a:moveTo>
                    <a:pt x="28" y="49"/>
                  </a:moveTo>
                  <a:lnTo>
                    <a:pt x="28" y="49"/>
                  </a:lnTo>
                  <a:lnTo>
                    <a:pt x="28" y="48"/>
                  </a:lnTo>
                  <a:lnTo>
                    <a:pt x="28" y="49"/>
                  </a:lnTo>
                  <a:close/>
                  <a:moveTo>
                    <a:pt x="28" y="47"/>
                  </a:moveTo>
                  <a:lnTo>
                    <a:pt x="28" y="47"/>
                  </a:lnTo>
                  <a:lnTo>
                    <a:pt x="28" y="49"/>
                  </a:lnTo>
                  <a:lnTo>
                    <a:pt x="28" y="47"/>
                  </a:lnTo>
                  <a:close/>
                  <a:moveTo>
                    <a:pt x="32" y="16"/>
                  </a:moveTo>
                  <a:lnTo>
                    <a:pt x="30" y="30"/>
                  </a:lnTo>
                  <a:lnTo>
                    <a:pt x="28" y="30"/>
                  </a:lnTo>
                  <a:lnTo>
                    <a:pt x="31" y="15"/>
                  </a:lnTo>
                  <a:lnTo>
                    <a:pt x="32" y="16"/>
                  </a:lnTo>
                  <a:close/>
                  <a:moveTo>
                    <a:pt x="30" y="52"/>
                  </a:moveTo>
                  <a:lnTo>
                    <a:pt x="48" y="75"/>
                  </a:lnTo>
                  <a:lnTo>
                    <a:pt x="47" y="76"/>
                  </a:lnTo>
                  <a:lnTo>
                    <a:pt x="29" y="53"/>
                  </a:lnTo>
                  <a:lnTo>
                    <a:pt x="30" y="52"/>
                  </a:lnTo>
                  <a:close/>
                </a:path>
              </a:pathLst>
            </a:custGeom>
            <a:noFill/>
            <a:ln w="9525">
              <a:solidFill>
                <a:srgbClr val="00CCFF"/>
              </a:solidFill>
              <a:rou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1062" name="Freeform 29"/>
            <p:cNvSpPr>
              <a:spLocks noEditPoints="1"/>
            </p:cNvSpPr>
            <p:nvPr/>
          </p:nvSpPr>
          <p:spPr bwMode="auto">
            <a:xfrm>
              <a:off x="3776" y="1271"/>
              <a:ext cx="609" cy="849"/>
            </a:xfrm>
            <a:custGeom>
              <a:avLst/>
              <a:gdLst>
                <a:gd name="T0" fmla="*/ 31070428 w 100"/>
                <a:gd name="T1" fmla="*/ 32827502 h 146"/>
                <a:gd name="T2" fmla="*/ 25147289 w 100"/>
                <a:gd name="T3" fmla="*/ 18445105 h 146"/>
                <a:gd name="T4" fmla="*/ 27953445 w 100"/>
                <a:gd name="T5" fmla="*/ 17746459 h 146"/>
                <a:gd name="T6" fmla="*/ 31070428 w 100"/>
                <a:gd name="T7" fmla="*/ 18870430 h 146"/>
                <a:gd name="T8" fmla="*/ 29176316 w 100"/>
                <a:gd name="T9" fmla="*/ 13723655 h 146"/>
                <a:gd name="T10" fmla="*/ 26429313 w 100"/>
                <a:gd name="T11" fmla="*/ 12374536 h 146"/>
                <a:gd name="T12" fmla="*/ 22040050 w 100"/>
                <a:gd name="T13" fmla="*/ 13033081 h 146"/>
                <a:gd name="T14" fmla="*/ 17700257 w 100"/>
                <a:gd name="T15" fmla="*/ 9435808 h 146"/>
                <a:gd name="T16" fmla="*/ 9951925 w 100"/>
                <a:gd name="T17" fmla="*/ 8078409 h 146"/>
                <a:gd name="T18" fmla="*/ 0 w 100"/>
                <a:gd name="T19" fmla="*/ 0 h 146"/>
                <a:gd name="T20" fmla="*/ 4641092 w 100"/>
                <a:gd name="T21" fmla="*/ 8777060 h 146"/>
                <a:gd name="T22" fmla="*/ 7447029 w 100"/>
                <a:gd name="T23" fmla="*/ 11018349 h 146"/>
                <a:gd name="T24" fmla="*/ 13671492 w 100"/>
                <a:gd name="T25" fmla="*/ 12799862 h 146"/>
                <a:gd name="T26" fmla="*/ 15555895 w 100"/>
                <a:gd name="T27" fmla="*/ 15506380 h 146"/>
                <a:gd name="T28" fmla="*/ 11786859 w 100"/>
                <a:gd name="T29" fmla="*/ 16855696 h 146"/>
                <a:gd name="T30" fmla="*/ 9951925 w 100"/>
                <a:gd name="T31" fmla="*/ 19335868 h 146"/>
                <a:gd name="T32" fmla="*/ 11786859 w 100"/>
                <a:gd name="T33" fmla="*/ 23624886 h 146"/>
                <a:gd name="T34" fmla="*/ 14282002 w 100"/>
                <a:gd name="T35" fmla="*/ 21151599 h 146"/>
                <a:gd name="T36" fmla="*/ 18312363 w 100"/>
                <a:gd name="T37" fmla="*/ 20027617 h 146"/>
                <a:gd name="T38" fmla="*/ 21729253 w 100"/>
                <a:gd name="T39" fmla="*/ 32827502 h 146"/>
                <a:gd name="T40" fmla="*/ 31070428 w 100"/>
                <a:gd name="T41" fmla="*/ 32827502 h 146"/>
                <a:gd name="T42" fmla="*/ 29176316 w 100"/>
                <a:gd name="T43" fmla="*/ 31471289 h 146"/>
                <a:gd name="T44" fmla="*/ 23011271 w 100"/>
                <a:gd name="T45" fmla="*/ 31471289 h 146"/>
                <a:gd name="T46" fmla="*/ 27652136 w 100"/>
                <a:gd name="T47" fmla="*/ 29888753 h 146"/>
                <a:gd name="T48" fmla="*/ 23924454 w 100"/>
                <a:gd name="T49" fmla="*/ 22694232 h 146"/>
                <a:gd name="T50" fmla="*/ 25458305 w 100"/>
                <a:gd name="T51" fmla="*/ 30120984 h 146"/>
                <a:gd name="T52" fmla="*/ 23011271 w 100"/>
                <a:gd name="T53" fmla="*/ 23159460 h 146"/>
                <a:gd name="T54" fmla="*/ 22701619 w 100"/>
                <a:gd name="T55" fmla="*/ 29888753 h 146"/>
                <a:gd name="T56" fmla="*/ 21729253 w 100"/>
                <a:gd name="T57" fmla="*/ 23159460 h 146"/>
                <a:gd name="T58" fmla="*/ 22701619 w 100"/>
                <a:gd name="T59" fmla="*/ 19103626 h 146"/>
                <a:gd name="T60" fmla="*/ 19594380 w 100"/>
                <a:gd name="T61" fmla="*/ 13723655 h 146"/>
                <a:gd name="T62" fmla="*/ 20817215 w 100"/>
                <a:gd name="T63" fmla="*/ 19103626 h 146"/>
                <a:gd name="T64" fmla="*/ 18011054 w 100"/>
                <a:gd name="T65" fmla="*/ 14149178 h 146"/>
                <a:gd name="T66" fmla="*/ 19283583 w 100"/>
                <a:gd name="T67" fmla="*/ 19335868 h 146"/>
                <a:gd name="T68" fmla="*/ 17089527 w 100"/>
                <a:gd name="T69" fmla="*/ 14382409 h 146"/>
                <a:gd name="T70" fmla="*/ 14894315 w 100"/>
                <a:gd name="T71" fmla="*/ 11909107 h 146"/>
                <a:gd name="T72" fmla="*/ 8720935 w 100"/>
                <a:gd name="T73" fmla="*/ 9667847 h 146"/>
                <a:gd name="T74" fmla="*/ 5612099 w 100"/>
                <a:gd name="T75" fmla="*/ 5605144 h 146"/>
                <a:gd name="T76" fmla="*/ 2496510 w 100"/>
                <a:gd name="T77" fmla="*/ 2706519 h 146"/>
                <a:gd name="T78" fmla="*/ 28565538 w 100"/>
                <a:gd name="T79" fmla="*/ 16430370 h 146"/>
                <a:gd name="T80" fmla="*/ 27652136 w 100"/>
                <a:gd name="T81" fmla="*/ 14149178 h 146"/>
                <a:gd name="T82" fmla="*/ 24536560 w 100"/>
                <a:gd name="T83" fmla="*/ 16855696 h 146"/>
                <a:gd name="T84" fmla="*/ 27041407 w 100"/>
                <a:gd name="T85" fmla="*/ 15971806 h 146"/>
                <a:gd name="T86" fmla="*/ 23623377 w 100"/>
                <a:gd name="T87" fmla="*/ 14149178 h 146"/>
                <a:gd name="T88" fmla="*/ 26119892 w 100"/>
                <a:gd name="T89" fmla="*/ 13723655 h 146"/>
                <a:gd name="T90" fmla="*/ 11786859 w 100"/>
                <a:gd name="T91" fmla="*/ 21151599 h 146"/>
                <a:gd name="T92" fmla="*/ 13059167 w 100"/>
                <a:gd name="T93" fmla="*/ 19794433 h 146"/>
                <a:gd name="T94" fmla="*/ 11174754 w 100"/>
                <a:gd name="T95" fmla="*/ 19562190 h 146"/>
                <a:gd name="T96" fmla="*/ 12137601 w 100"/>
                <a:gd name="T97" fmla="*/ 18445105 h 146"/>
                <a:gd name="T98" fmla="*/ 14894315 w 100"/>
                <a:gd name="T99" fmla="*/ 19562190 h 146"/>
                <a:gd name="T100" fmla="*/ 17398948 w 100"/>
                <a:gd name="T101" fmla="*/ 18678300 h 146"/>
                <a:gd name="T102" fmla="*/ 13980912 w 100"/>
                <a:gd name="T103" fmla="*/ 17979678 h 146"/>
                <a:gd name="T104" fmla="*/ 16477422 w 100"/>
                <a:gd name="T105" fmla="*/ 17088892 h 146"/>
                <a:gd name="T106" fmla="*/ 7447029 w 100"/>
                <a:gd name="T107" fmla="*/ 9009302 h 146"/>
                <a:gd name="T108" fmla="*/ 8059135 w 100"/>
                <a:gd name="T109" fmla="*/ 8311832 h 146"/>
                <a:gd name="T110" fmla="*/ 6834930 w 100"/>
                <a:gd name="T111" fmla="*/ 7886506 h 146"/>
                <a:gd name="T112" fmla="*/ 6533889 w 100"/>
                <a:gd name="T113" fmla="*/ 8777060 h 146"/>
                <a:gd name="T114" fmla="*/ 7447029 w 100"/>
                <a:gd name="T115" fmla="*/ 9009302 h 146"/>
                <a:gd name="T116" fmla="*/ 2496510 w 100"/>
                <a:gd name="T117" fmla="*/ 2938726 h 146"/>
                <a:gd name="T118" fmla="*/ 4339789 w 100"/>
                <a:gd name="T119" fmla="*/ 5838531 h 146"/>
                <a:gd name="T120" fmla="*/ 8720935 w 100"/>
                <a:gd name="T121" fmla="*/ 9667847 h 146"/>
                <a:gd name="T122" fmla="*/ 17398948 w 100"/>
                <a:gd name="T123" fmla="*/ 11483781 h 14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00"/>
                <a:gd name="T187" fmla="*/ 0 h 146"/>
                <a:gd name="T188" fmla="*/ 100 w 100"/>
                <a:gd name="T189" fmla="*/ 146 h 14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00" h="146">
                  <a:moveTo>
                    <a:pt x="100" y="146"/>
                  </a:moveTo>
                  <a:lnTo>
                    <a:pt x="81" y="82"/>
                  </a:lnTo>
                  <a:lnTo>
                    <a:pt x="90" y="79"/>
                  </a:lnTo>
                  <a:lnTo>
                    <a:pt x="100" y="84"/>
                  </a:lnTo>
                  <a:lnTo>
                    <a:pt x="94" y="61"/>
                  </a:lnTo>
                  <a:lnTo>
                    <a:pt x="85" y="55"/>
                  </a:lnTo>
                  <a:lnTo>
                    <a:pt x="71" y="58"/>
                  </a:lnTo>
                  <a:cubicBezTo>
                    <a:pt x="71" y="58"/>
                    <a:pt x="65" y="45"/>
                    <a:pt x="57" y="42"/>
                  </a:cubicBezTo>
                  <a:cubicBezTo>
                    <a:pt x="48" y="39"/>
                    <a:pt x="36" y="39"/>
                    <a:pt x="32" y="36"/>
                  </a:cubicBezTo>
                  <a:cubicBezTo>
                    <a:pt x="28" y="32"/>
                    <a:pt x="0" y="0"/>
                    <a:pt x="0" y="0"/>
                  </a:cubicBezTo>
                  <a:lnTo>
                    <a:pt x="15" y="39"/>
                  </a:lnTo>
                  <a:cubicBezTo>
                    <a:pt x="18" y="44"/>
                    <a:pt x="21" y="47"/>
                    <a:pt x="24" y="49"/>
                  </a:cubicBezTo>
                  <a:cubicBezTo>
                    <a:pt x="30" y="51"/>
                    <a:pt x="42" y="54"/>
                    <a:pt x="44" y="57"/>
                  </a:cubicBezTo>
                  <a:cubicBezTo>
                    <a:pt x="46" y="60"/>
                    <a:pt x="50" y="69"/>
                    <a:pt x="50" y="69"/>
                  </a:cubicBezTo>
                  <a:lnTo>
                    <a:pt x="38" y="75"/>
                  </a:lnTo>
                  <a:lnTo>
                    <a:pt x="32" y="86"/>
                  </a:lnTo>
                  <a:lnTo>
                    <a:pt x="38" y="105"/>
                  </a:lnTo>
                  <a:lnTo>
                    <a:pt x="46" y="94"/>
                  </a:lnTo>
                  <a:lnTo>
                    <a:pt x="59" y="89"/>
                  </a:lnTo>
                  <a:lnTo>
                    <a:pt x="70" y="146"/>
                  </a:lnTo>
                  <a:lnTo>
                    <a:pt x="100" y="146"/>
                  </a:lnTo>
                  <a:close/>
                  <a:moveTo>
                    <a:pt x="94" y="140"/>
                  </a:moveTo>
                  <a:lnTo>
                    <a:pt x="74" y="140"/>
                  </a:lnTo>
                  <a:moveTo>
                    <a:pt x="89" y="133"/>
                  </a:moveTo>
                  <a:lnTo>
                    <a:pt x="77" y="101"/>
                  </a:lnTo>
                  <a:moveTo>
                    <a:pt x="82" y="134"/>
                  </a:moveTo>
                  <a:lnTo>
                    <a:pt x="74" y="103"/>
                  </a:lnTo>
                  <a:moveTo>
                    <a:pt x="73" y="133"/>
                  </a:moveTo>
                  <a:lnTo>
                    <a:pt x="70" y="103"/>
                  </a:lnTo>
                  <a:moveTo>
                    <a:pt x="73" y="85"/>
                  </a:moveTo>
                  <a:lnTo>
                    <a:pt x="63" y="61"/>
                  </a:lnTo>
                  <a:moveTo>
                    <a:pt x="67" y="85"/>
                  </a:moveTo>
                  <a:lnTo>
                    <a:pt x="58" y="63"/>
                  </a:lnTo>
                  <a:moveTo>
                    <a:pt x="62" y="86"/>
                  </a:moveTo>
                  <a:lnTo>
                    <a:pt x="55" y="64"/>
                  </a:lnTo>
                  <a:moveTo>
                    <a:pt x="48" y="53"/>
                  </a:moveTo>
                  <a:lnTo>
                    <a:pt x="28" y="43"/>
                  </a:lnTo>
                  <a:moveTo>
                    <a:pt x="18" y="25"/>
                  </a:moveTo>
                  <a:lnTo>
                    <a:pt x="8" y="12"/>
                  </a:lnTo>
                  <a:moveTo>
                    <a:pt x="92" y="73"/>
                  </a:moveTo>
                  <a:lnTo>
                    <a:pt x="89" y="63"/>
                  </a:lnTo>
                  <a:moveTo>
                    <a:pt x="79" y="75"/>
                  </a:moveTo>
                  <a:lnTo>
                    <a:pt x="87" y="71"/>
                  </a:lnTo>
                  <a:moveTo>
                    <a:pt x="76" y="63"/>
                  </a:moveTo>
                  <a:lnTo>
                    <a:pt x="84" y="61"/>
                  </a:lnTo>
                  <a:moveTo>
                    <a:pt x="38" y="94"/>
                  </a:moveTo>
                  <a:lnTo>
                    <a:pt x="42" y="88"/>
                  </a:lnTo>
                  <a:moveTo>
                    <a:pt x="36" y="87"/>
                  </a:moveTo>
                  <a:lnTo>
                    <a:pt x="39" y="82"/>
                  </a:lnTo>
                  <a:moveTo>
                    <a:pt x="48" y="87"/>
                  </a:moveTo>
                  <a:lnTo>
                    <a:pt x="56" y="83"/>
                  </a:lnTo>
                  <a:moveTo>
                    <a:pt x="45" y="80"/>
                  </a:moveTo>
                  <a:lnTo>
                    <a:pt x="53" y="76"/>
                  </a:lnTo>
                  <a:moveTo>
                    <a:pt x="24" y="40"/>
                  </a:moveTo>
                  <a:cubicBezTo>
                    <a:pt x="26" y="40"/>
                    <a:pt x="26" y="38"/>
                    <a:pt x="26" y="37"/>
                  </a:cubicBezTo>
                  <a:cubicBezTo>
                    <a:pt x="25" y="35"/>
                    <a:pt x="23" y="35"/>
                    <a:pt x="22" y="35"/>
                  </a:cubicBezTo>
                  <a:cubicBezTo>
                    <a:pt x="21" y="36"/>
                    <a:pt x="20" y="38"/>
                    <a:pt x="21" y="39"/>
                  </a:cubicBezTo>
                  <a:cubicBezTo>
                    <a:pt x="21" y="40"/>
                    <a:pt x="23" y="41"/>
                    <a:pt x="24" y="40"/>
                  </a:cubicBezTo>
                  <a:close/>
                  <a:moveTo>
                    <a:pt x="8" y="13"/>
                  </a:moveTo>
                  <a:lnTo>
                    <a:pt x="14" y="26"/>
                  </a:lnTo>
                  <a:moveTo>
                    <a:pt x="28" y="43"/>
                  </a:moveTo>
                  <a:lnTo>
                    <a:pt x="56" y="51"/>
                  </a:lnTo>
                </a:path>
              </a:pathLst>
            </a:custGeom>
            <a:noFill/>
            <a:ln w="9525">
              <a:solidFill>
                <a:srgbClr val="00CCFF"/>
              </a:solidFill>
              <a:rou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1063" name="Freeform 30"/>
            <p:cNvSpPr>
              <a:spLocks noEditPoints="1"/>
            </p:cNvSpPr>
            <p:nvPr/>
          </p:nvSpPr>
          <p:spPr bwMode="auto">
            <a:xfrm>
              <a:off x="3771" y="1264"/>
              <a:ext cx="620" cy="861"/>
            </a:xfrm>
            <a:custGeom>
              <a:avLst/>
              <a:gdLst>
                <a:gd name="T0" fmla="*/ 24819000 w 102"/>
                <a:gd name="T1" fmla="*/ 18724270 h 148"/>
                <a:gd name="T2" fmla="*/ 25116563 w 102"/>
                <a:gd name="T3" fmla="*/ 18957961 h 148"/>
                <a:gd name="T4" fmla="*/ 30967350 w 102"/>
                <a:gd name="T5" fmla="*/ 19151523 h 148"/>
                <a:gd name="T6" fmla="*/ 31274578 w 102"/>
                <a:gd name="T7" fmla="*/ 19151523 h 148"/>
                <a:gd name="T8" fmla="*/ 29099959 w 102"/>
                <a:gd name="T9" fmla="*/ 13993577 h 148"/>
                <a:gd name="T10" fmla="*/ 28801022 w 102"/>
                <a:gd name="T11" fmla="*/ 14227269 h 148"/>
                <a:gd name="T12" fmla="*/ 22088739 w 102"/>
                <a:gd name="T13" fmla="*/ 13527346 h 148"/>
                <a:gd name="T14" fmla="*/ 22088739 w 102"/>
                <a:gd name="T15" fmla="*/ 13293817 h 148"/>
                <a:gd name="T16" fmla="*/ 17450217 w 102"/>
                <a:gd name="T17" fmla="*/ 9921697 h 148"/>
                <a:gd name="T18" fmla="*/ 13816264 w 102"/>
                <a:gd name="T19" fmla="*/ 8802578 h 148"/>
                <a:gd name="T20" fmla="*/ 13816264 w 102"/>
                <a:gd name="T21" fmla="*/ 9261910 h 148"/>
                <a:gd name="T22" fmla="*/ 606159 w 102"/>
                <a:gd name="T23" fmla="*/ 0 h 148"/>
                <a:gd name="T24" fmla="*/ 606159 w 102"/>
                <a:gd name="T25" fmla="*/ 0 h 148"/>
                <a:gd name="T26" fmla="*/ 6156679 w 102"/>
                <a:gd name="T27" fmla="*/ 10581456 h 148"/>
                <a:gd name="T28" fmla="*/ 6455623 w 102"/>
                <a:gd name="T29" fmla="*/ 10388918 h 148"/>
                <a:gd name="T30" fmla="*/ 7666313 w 102"/>
                <a:gd name="T31" fmla="*/ 11281216 h 148"/>
                <a:gd name="T32" fmla="*/ 9177532 w 102"/>
                <a:gd name="T33" fmla="*/ 11514942 h 148"/>
                <a:gd name="T34" fmla="*/ 9177532 w 102"/>
                <a:gd name="T35" fmla="*/ 11747453 h 148"/>
                <a:gd name="T36" fmla="*/ 15940372 w 102"/>
                <a:gd name="T37" fmla="*/ 15779360 h 148"/>
                <a:gd name="T38" fmla="*/ 11956967 w 102"/>
                <a:gd name="T39" fmla="*/ 16898485 h 148"/>
                <a:gd name="T40" fmla="*/ 12255874 w 102"/>
                <a:gd name="T41" fmla="*/ 17132002 h 148"/>
                <a:gd name="T42" fmla="*/ 10140088 w 102"/>
                <a:gd name="T43" fmla="*/ 19617557 h 148"/>
                <a:gd name="T44" fmla="*/ 11956967 w 102"/>
                <a:gd name="T45" fmla="*/ 24342525 h 148"/>
                <a:gd name="T46" fmla="*/ 12255874 w 102"/>
                <a:gd name="T47" fmla="*/ 24115698 h 148"/>
                <a:gd name="T48" fmla="*/ 18412554 w 102"/>
                <a:gd name="T49" fmla="*/ 20310615 h 148"/>
                <a:gd name="T50" fmla="*/ 18412554 w 102"/>
                <a:gd name="T51" fmla="*/ 20083788 h 148"/>
                <a:gd name="T52" fmla="*/ 21789839 w 102"/>
                <a:gd name="T53" fmla="*/ 33377594 h 148"/>
                <a:gd name="T54" fmla="*/ 21789839 w 102"/>
                <a:gd name="T55" fmla="*/ 33377594 h 148"/>
                <a:gd name="T56" fmla="*/ 29099959 w 102"/>
                <a:gd name="T57" fmla="*/ 31785373 h 148"/>
                <a:gd name="T58" fmla="*/ 23905837 w 102"/>
                <a:gd name="T59" fmla="*/ 22989674 h 148"/>
                <a:gd name="T60" fmla="*/ 25116563 w 102"/>
                <a:gd name="T61" fmla="*/ 30432719 h 148"/>
                <a:gd name="T62" fmla="*/ 19317608 w 102"/>
                <a:gd name="T63" fmla="*/ 13993577 h 148"/>
                <a:gd name="T64" fmla="*/ 21134499 w 102"/>
                <a:gd name="T65" fmla="*/ 19151523 h 148"/>
                <a:gd name="T66" fmla="*/ 15026990 w 102"/>
                <a:gd name="T67" fmla="*/ 12174701 h 148"/>
                <a:gd name="T68" fmla="*/ 3078342 w 102"/>
                <a:gd name="T69" fmla="*/ 2944875 h 148"/>
                <a:gd name="T70" fmla="*/ 28493818 w 102"/>
                <a:gd name="T71" fmla="*/ 16705947 h 148"/>
                <a:gd name="T72" fmla="*/ 26080219 w 102"/>
                <a:gd name="T73" fmla="*/ 13759885 h 148"/>
                <a:gd name="T74" fmla="*/ 12255874 w 102"/>
                <a:gd name="T75" fmla="*/ 21436605 h 148"/>
                <a:gd name="T76" fmla="*/ 14728090 w 102"/>
                <a:gd name="T77" fmla="*/ 19617557 h 148"/>
                <a:gd name="T78" fmla="*/ 16545163 w 102"/>
                <a:gd name="T79" fmla="*/ 17598245 h 148"/>
                <a:gd name="T80" fmla="*/ 7666313 w 102"/>
                <a:gd name="T81" fmla="*/ 9261910 h 148"/>
                <a:gd name="T82" fmla="*/ 7965475 w 102"/>
                <a:gd name="T83" fmla="*/ 9455466 h 148"/>
                <a:gd name="T84" fmla="*/ 7666313 w 102"/>
                <a:gd name="T85" fmla="*/ 9261910 h 148"/>
                <a:gd name="T86" fmla="*/ 8272472 w 102"/>
                <a:gd name="T87" fmla="*/ 8336341 h 148"/>
                <a:gd name="T88" fmla="*/ 7965475 w 102"/>
                <a:gd name="T89" fmla="*/ 8568846 h 148"/>
                <a:gd name="T90" fmla="*/ 7061746 w 102"/>
                <a:gd name="T91" fmla="*/ 8336341 h 148"/>
                <a:gd name="T92" fmla="*/ 7061746 w 102"/>
                <a:gd name="T93" fmla="*/ 8336341 h 148"/>
                <a:gd name="T94" fmla="*/ 7061746 w 102"/>
                <a:gd name="T95" fmla="*/ 8102615 h 148"/>
                <a:gd name="T96" fmla="*/ 7061746 w 102"/>
                <a:gd name="T97" fmla="*/ 8102615 h 148"/>
                <a:gd name="T98" fmla="*/ 7061746 w 102"/>
                <a:gd name="T99" fmla="*/ 8336341 h 148"/>
                <a:gd name="T100" fmla="*/ 6455623 w 102"/>
                <a:gd name="T101" fmla="*/ 8336341 h 148"/>
                <a:gd name="T102" fmla="*/ 7061746 w 102"/>
                <a:gd name="T103" fmla="*/ 8568846 h 148"/>
                <a:gd name="T104" fmla="*/ 6762839 w 102"/>
                <a:gd name="T105" fmla="*/ 9029399 h 148"/>
                <a:gd name="T106" fmla="*/ 7061746 w 102"/>
                <a:gd name="T107" fmla="*/ 9261910 h 148"/>
                <a:gd name="T108" fmla="*/ 7666313 w 102"/>
                <a:gd name="T109" fmla="*/ 9455466 h 148"/>
                <a:gd name="T110" fmla="*/ 7666313 w 102"/>
                <a:gd name="T111" fmla="*/ 9261910 h 148"/>
                <a:gd name="T112" fmla="*/ 3078342 w 102"/>
                <a:gd name="T113" fmla="*/ 2944875 h 148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102"/>
                <a:gd name="T172" fmla="*/ 0 h 148"/>
                <a:gd name="T173" fmla="*/ 102 w 102"/>
                <a:gd name="T174" fmla="*/ 148 h 148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102" h="148">
                  <a:moveTo>
                    <a:pt x="100" y="147"/>
                  </a:moveTo>
                  <a:lnTo>
                    <a:pt x="81" y="83"/>
                  </a:lnTo>
                  <a:lnTo>
                    <a:pt x="82" y="83"/>
                  </a:lnTo>
                  <a:lnTo>
                    <a:pt x="102" y="147"/>
                  </a:lnTo>
                  <a:lnTo>
                    <a:pt x="100" y="147"/>
                  </a:lnTo>
                  <a:close/>
                  <a:moveTo>
                    <a:pt x="81" y="83"/>
                  </a:moveTo>
                  <a:lnTo>
                    <a:pt x="81" y="83"/>
                  </a:lnTo>
                  <a:lnTo>
                    <a:pt x="82" y="83"/>
                  </a:lnTo>
                  <a:lnTo>
                    <a:pt x="81" y="83"/>
                  </a:lnTo>
                  <a:close/>
                  <a:moveTo>
                    <a:pt x="81" y="83"/>
                  </a:moveTo>
                  <a:lnTo>
                    <a:pt x="91" y="80"/>
                  </a:lnTo>
                  <a:lnTo>
                    <a:pt x="92" y="81"/>
                  </a:lnTo>
                  <a:lnTo>
                    <a:pt x="82" y="84"/>
                  </a:lnTo>
                  <a:lnTo>
                    <a:pt x="81" y="83"/>
                  </a:lnTo>
                  <a:close/>
                  <a:moveTo>
                    <a:pt x="91" y="80"/>
                  </a:moveTo>
                  <a:lnTo>
                    <a:pt x="92" y="80"/>
                  </a:lnTo>
                  <a:lnTo>
                    <a:pt x="91" y="80"/>
                  </a:lnTo>
                  <a:close/>
                  <a:moveTo>
                    <a:pt x="92" y="80"/>
                  </a:moveTo>
                  <a:lnTo>
                    <a:pt x="101" y="84"/>
                  </a:lnTo>
                  <a:lnTo>
                    <a:pt x="101" y="85"/>
                  </a:lnTo>
                  <a:lnTo>
                    <a:pt x="91" y="81"/>
                  </a:lnTo>
                  <a:lnTo>
                    <a:pt x="92" y="80"/>
                  </a:lnTo>
                  <a:close/>
                  <a:moveTo>
                    <a:pt x="102" y="85"/>
                  </a:moveTo>
                  <a:lnTo>
                    <a:pt x="102" y="86"/>
                  </a:lnTo>
                  <a:lnTo>
                    <a:pt x="101" y="85"/>
                  </a:lnTo>
                  <a:lnTo>
                    <a:pt x="102" y="85"/>
                  </a:lnTo>
                  <a:close/>
                  <a:moveTo>
                    <a:pt x="100" y="85"/>
                  </a:moveTo>
                  <a:lnTo>
                    <a:pt x="94" y="62"/>
                  </a:lnTo>
                  <a:lnTo>
                    <a:pt x="95" y="62"/>
                  </a:lnTo>
                  <a:lnTo>
                    <a:pt x="102" y="85"/>
                  </a:lnTo>
                  <a:lnTo>
                    <a:pt x="100" y="85"/>
                  </a:lnTo>
                  <a:close/>
                  <a:moveTo>
                    <a:pt x="95" y="61"/>
                  </a:moveTo>
                  <a:lnTo>
                    <a:pt x="95" y="62"/>
                  </a:lnTo>
                  <a:lnTo>
                    <a:pt x="95" y="61"/>
                  </a:lnTo>
                  <a:close/>
                  <a:moveTo>
                    <a:pt x="94" y="63"/>
                  </a:moveTo>
                  <a:lnTo>
                    <a:pt x="85" y="56"/>
                  </a:lnTo>
                  <a:lnTo>
                    <a:pt x="86" y="55"/>
                  </a:lnTo>
                  <a:lnTo>
                    <a:pt x="95" y="61"/>
                  </a:lnTo>
                  <a:lnTo>
                    <a:pt x="94" y="63"/>
                  </a:lnTo>
                  <a:close/>
                  <a:moveTo>
                    <a:pt x="85" y="55"/>
                  </a:moveTo>
                  <a:lnTo>
                    <a:pt x="86" y="55"/>
                  </a:lnTo>
                  <a:lnTo>
                    <a:pt x="86" y="56"/>
                  </a:lnTo>
                  <a:lnTo>
                    <a:pt x="85" y="55"/>
                  </a:lnTo>
                  <a:close/>
                  <a:moveTo>
                    <a:pt x="86" y="56"/>
                  </a:moveTo>
                  <a:lnTo>
                    <a:pt x="72" y="60"/>
                  </a:lnTo>
                  <a:lnTo>
                    <a:pt x="71" y="58"/>
                  </a:lnTo>
                  <a:lnTo>
                    <a:pt x="85" y="55"/>
                  </a:lnTo>
                  <a:lnTo>
                    <a:pt x="86" y="56"/>
                  </a:lnTo>
                  <a:close/>
                  <a:moveTo>
                    <a:pt x="72" y="60"/>
                  </a:moveTo>
                  <a:lnTo>
                    <a:pt x="71" y="60"/>
                  </a:lnTo>
                  <a:lnTo>
                    <a:pt x="71" y="59"/>
                  </a:lnTo>
                  <a:lnTo>
                    <a:pt x="72" y="59"/>
                  </a:lnTo>
                  <a:lnTo>
                    <a:pt x="72" y="60"/>
                  </a:lnTo>
                  <a:close/>
                  <a:moveTo>
                    <a:pt x="71" y="59"/>
                  </a:moveTo>
                  <a:cubicBezTo>
                    <a:pt x="71" y="59"/>
                    <a:pt x="65" y="47"/>
                    <a:pt x="57" y="44"/>
                  </a:cubicBezTo>
                  <a:lnTo>
                    <a:pt x="58" y="42"/>
                  </a:lnTo>
                  <a:cubicBezTo>
                    <a:pt x="66" y="46"/>
                    <a:pt x="72" y="59"/>
                    <a:pt x="72" y="59"/>
                  </a:cubicBezTo>
                  <a:lnTo>
                    <a:pt x="71" y="59"/>
                  </a:lnTo>
                  <a:close/>
                  <a:moveTo>
                    <a:pt x="57" y="44"/>
                  </a:moveTo>
                  <a:lnTo>
                    <a:pt x="57" y="44"/>
                  </a:lnTo>
                  <a:lnTo>
                    <a:pt x="58" y="42"/>
                  </a:lnTo>
                  <a:lnTo>
                    <a:pt x="57" y="44"/>
                  </a:lnTo>
                  <a:close/>
                  <a:moveTo>
                    <a:pt x="57" y="44"/>
                  </a:moveTo>
                  <a:cubicBezTo>
                    <a:pt x="54" y="42"/>
                    <a:pt x="49" y="41"/>
                    <a:pt x="45" y="41"/>
                  </a:cubicBezTo>
                  <a:lnTo>
                    <a:pt x="45" y="39"/>
                  </a:lnTo>
                  <a:cubicBezTo>
                    <a:pt x="49" y="40"/>
                    <a:pt x="54" y="41"/>
                    <a:pt x="58" y="42"/>
                  </a:cubicBezTo>
                  <a:lnTo>
                    <a:pt x="57" y="44"/>
                  </a:lnTo>
                  <a:close/>
                  <a:moveTo>
                    <a:pt x="45" y="41"/>
                  </a:moveTo>
                  <a:cubicBezTo>
                    <a:pt x="40" y="40"/>
                    <a:pt x="35" y="39"/>
                    <a:pt x="33" y="37"/>
                  </a:cubicBezTo>
                  <a:lnTo>
                    <a:pt x="34" y="36"/>
                  </a:lnTo>
                  <a:cubicBezTo>
                    <a:pt x="36" y="38"/>
                    <a:pt x="40" y="39"/>
                    <a:pt x="45" y="39"/>
                  </a:cubicBezTo>
                  <a:lnTo>
                    <a:pt x="45" y="41"/>
                  </a:lnTo>
                  <a:close/>
                  <a:moveTo>
                    <a:pt x="33" y="37"/>
                  </a:moveTo>
                  <a:cubicBezTo>
                    <a:pt x="28" y="34"/>
                    <a:pt x="1" y="1"/>
                    <a:pt x="0" y="1"/>
                  </a:cubicBezTo>
                  <a:lnTo>
                    <a:pt x="2" y="0"/>
                  </a:lnTo>
                  <a:cubicBezTo>
                    <a:pt x="2" y="0"/>
                    <a:pt x="29" y="32"/>
                    <a:pt x="34" y="36"/>
                  </a:cubicBezTo>
                  <a:lnTo>
                    <a:pt x="33" y="37"/>
                  </a:lnTo>
                  <a:close/>
                  <a:moveTo>
                    <a:pt x="0" y="1"/>
                  </a:moveTo>
                  <a:lnTo>
                    <a:pt x="2" y="0"/>
                  </a:lnTo>
                  <a:lnTo>
                    <a:pt x="1" y="1"/>
                  </a:lnTo>
                  <a:lnTo>
                    <a:pt x="0" y="1"/>
                  </a:lnTo>
                  <a:close/>
                  <a:moveTo>
                    <a:pt x="2" y="0"/>
                  </a:moveTo>
                  <a:lnTo>
                    <a:pt x="17" y="40"/>
                  </a:lnTo>
                  <a:lnTo>
                    <a:pt x="15" y="40"/>
                  </a:lnTo>
                  <a:lnTo>
                    <a:pt x="0" y="1"/>
                  </a:lnTo>
                  <a:lnTo>
                    <a:pt x="2" y="0"/>
                  </a:lnTo>
                  <a:close/>
                  <a:moveTo>
                    <a:pt x="15" y="40"/>
                  </a:moveTo>
                  <a:lnTo>
                    <a:pt x="15" y="40"/>
                  </a:lnTo>
                  <a:lnTo>
                    <a:pt x="16" y="40"/>
                  </a:lnTo>
                  <a:lnTo>
                    <a:pt x="15" y="40"/>
                  </a:lnTo>
                  <a:close/>
                  <a:moveTo>
                    <a:pt x="16" y="40"/>
                  </a:moveTo>
                  <a:cubicBezTo>
                    <a:pt x="18" y="42"/>
                    <a:pt x="19" y="44"/>
                    <a:pt x="21" y="46"/>
                  </a:cubicBezTo>
                  <a:lnTo>
                    <a:pt x="20" y="47"/>
                  </a:lnTo>
                  <a:cubicBezTo>
                    <a:pt x="18" y="45"/>
                    <a:pt x="17" y="43"/>
                    <a:pt x="15" y="40"/>
                  </a:cubicBezTo>
                  <a:lnTo>
                    <a:pt x="16" y="40"/>
                  </a:lnTo>
                  <a:close/>
                  <a:moveTo>
                    <a:pt x="21" y="46"/>
                  </a:moveTo>
                  <a:cubicBezTo>
                    <a:pt x="22" y="47"/>
                    <a:pt x="24" y="48"/>
                    <a:pt x="26" y="49"/>
                  </a:cubicBezTo>
                  <a:lnTo>
                    <a:pt x="25" y="50"/>
                  </a:lnTo>
                  <a:cubicBezTo>
                    <a:pt x="23" y="50"/>
                    <a:pt x="21" y="48"/>
                    <a:pt x="20" y="47"/>
                  </a:cubicBezTo>
                  <a:lnTo>
                    <a:pt x="21" y="46"/>
                  </a:lnTo>
                  <a:close/>
                  <a:moveTo>
                    <a:pt x="26" y="49"/>
                  </a:moveTo>
                  <a:lnTo>
                    <a:pt x="26" y="49"/>
                  </a:lnTo>
                  <a:lnTo>
                    <a:pt x="25" y="50"/>
                  </a:lnTo>
                  <a:lnTo>
                    <a:pt x="26" y="49"/>
                  </a:lnTo>
                  <a:close/>
                  <a:moveTo>
                    <a:pt x="26" y="49"/>
                  </a:moveTo>
                  <a:lnTo>
                    <a:pt x="26" y="49"/>
                  </a:lnTo>
                  <a:lnTo>
                    <a:pt x="25" y="50"/>
                  </a:lnTo>
                  <a:lnTo>
                    <a:pt x="26" y="49"/>
                  </a:lnTo>
                  <a:close/>
                  <a:moveTo>
                    <a:pt x="25" y="50"/>
                  </a:moveTo>
                  <a:lnTo>
                    <a:pt x="25" y="50"/>
                  </a:lnTo>
                  <a:close/>
                  <a:moveTo>
                    <a:pt x="26" y="49"/>
                  </a:moveTo>
                  <a:cubicBezTo>
                    <a:pt x="27" y="50"/>
                    <a:pt x="29" y="50"/>
                    <a:pt x="30" y="51"/>
                  </a:cubicBezTo>
                  <a:lnTo>
                    <a:pt x="30" y="52"/>
                  </a:lnTo>
                  <a:cubicBezTo>
                    <a:pt x="28" y="51"/>
                    <a:pt x="26" y="51"/>
                    <a:pt x="25" y="50"/>
                  </a:cubicBezTo>
                  <a:lnTo>
                    <a:pt x="26" y="49"/>
                  </a:lnTo>
                  <a:close/>
                  <a:moveTo>
                    <a:pt x="30" y="51"/>
                  </a:moveTo>
                  <a:cubicBezTo>
                    <a:pt x="36" y="53"/>
                    <a:pt x="44" y="55"/>
                    <a:pt x="45" y="57"/>
                  </a:cubicBezTo>
                  <a:lnTo>
                    <a:pt x="44" y="58"/>
                  </a:lnTo>
                  <a:cubicBezTo>
                    <a:pt x="43" y="56"/>
                    <a:pt x="36" y="54"/>
                    <a:pt x="30" y="52"/>
                  </a:cubicBezTo>
                  <a:lnTo>
                    <a:pt x="30" y="51"/>
                  </a:lnTo>
                  <a:close/>
                  <a:moveTo>
                    <a:pt x="45" y="57"/>
                  </a:moveTo>
                  <a:cubicBezTo>
                    <a:pt x="48" y="61"/>
                    <a:pt x="52" y="70"/>
                    <a:pt x="52" y="70"/>
                  </a:cubicBezTo>
                  <a:lnTo>
                    <a:pt x="50" y="71"/>
                  </a:lnTo>
                  <a:cubicBezTo>
                    <a:pt x="50" y="71"/>
                    <a:pt x="47" y="61"/>
                    <a:pt x="44" y="58"/>
                  </a:cubicBezTo>
                  <a:lnTo>
                    <a:pt x="45" y="57"/>
                  </a:lnTo>
                  <a:close/>
                  <a:moveTo>
                    <a:pt x="52" y="70"/>
                  </a:moveTo>
                  <a:lnTo>
                    <a:pt x="52" y="71"/>
                  </a:lnTo>
                  <a:lnTo>
                    <a:pt x="51" y="71"/>
                  </a:lnTo>
                  <a:lnTo>
                    <a:pt x="51" y="70"/>
                  </a:lnTo>
                  <a:lnTo>
                    <a:pt x="52" y="70"/>
                  </a:lnTo>
                  <a:close/>
                  <a:moveTo>
                    <a:pt x="51" y="71"/>
                  </a:moveTo>
                  <a:lnTo>
                    <a:pt x="39" y="76"/>
                  </a:lnTo>
                  <a:lnTo>
                    <a:pt x="39" y="75"/>
                  </a:lnTo>
                  <a:lnTo>
                    <a:pt x="51" y="70"/>
                  </a:lnTo>
                  <a:lnTo>
                    <a:pt x="51" y="71"/>
                  </a:lnTo>
                  <a:close/>
                  <a:moveTo>
                    <a:pt x="39" y="75"/>
                  </a:moveTo>
                  <a:lnTo>
                    <a:pt x="39" y="75"/>
                  </a:lnTo>
                  <a:lnTo>
                    <a:pt x="39" y="76"/>
                  </a:lnTo>
                  <a:lnTo>
                    <a:pt x="39" y="75"/>
                  </a:lnTo>
                  <a:close/>
                  <a:moveTo>
                    <a:pt x="40" y="76"/>
                  </a:moveTo>
                  <a:lnTo>
                    <a:pt x="34" y="87"/>
                  </a:lnTo>
                  <a:lnTo>
                    <a:pt x="33" y="87"/>
                  </a:lnTo>
                  <a:lnTo>
                    <a:pt x="39" y="75"/>
                  </a:lnTo>
                  <a:lnTo>
                    <a:pt x="40" y="76"/>
                  </a:lnTo>
                  <a:close/>
                  <a:moveTo>
                    <a:pt x="33" y="87"/>
                  </a:moveTo>
                  <a:lnTo>
                    <a:pt x="33" y="87"/>
                  </a:lnTo>
                  <a:close/>
                  <a:moveTo>
                    <a:pt x="34" y="87"/>
                  </a:moveTo>
                  <a:lnTo>
                    <a:pt x="40" y="106"/>
                  </a:lnTo>
                  <a:lnTo>
                    <a:pt x="39" y="107"/>
                  </a:lnTo>
                  <a:lnTo>
                    <a:pt x="33" y="87"/>
                  </a:lnTo>
                  <a:lnTo>
                    <a:pt x="34" y="87"/>
                  </a:lnTo>
                  <a:close/>
                  <a:moveTo>
                    <a:pt x="40" y="107"/>
                  </a:moveTo>
                  <a:lnTo>
                    <a:pt x="39" y="108"/>
                  </a:lnTo>
                  <a:lnTo>
                    <a:pt x="39" y="107"/>
                  </a:lnTo>
                  <a:lnTo>
                    <a:pt x="39" y="106"/>
                  </a:lnTo>
                  <a:lnTo>
                    <a:pt x="40" y="107"/>
                  </a:lnTo>
                  <a:close/>
                  <a:moveTo>
                    <a:pt x="39" y="106"/>
                  </a:moveTo>
                  <a:lnTo>
                    <a:pt x="47" y="95"/>
                  </a:lnTo>
                  <a:lnTo>
                    <a:pt x="48" y="95"/>
                  </a:lnTo>
                  <a:lnTo>
                    <a:pt x="40" y="107"/>
                  </a:lnTo>
                  <a:lnTo>
                    <a:pt x="39" y="106"/>
                  </a:lnTo>
                  <a:close/>
                  <a:moveTo>
                    <a:pt x="47" y="95"/>
                  </a:moveTo>
                  <a:lnTo>
                    <a:pt x="47" y="94"/>
                  </a:lnTo>
                  <a:lnTo>
                    <a:pt x="47" y="95"/>
                  </a:lnTo>
                  <a:close/>
                  <a:moveTo>
                    <a:pt x="47" y="94"/>
                  </a:moveTo>
                  <a:lnTo>
                    <a:pt x="60" y="89"/>
                  </a:lnTo>
                  <a:lnTo>
                    <a:pt x="60" y="90"/>
                  </a:lnTo>
                  <a:lnTo>
                    <a:pt x="48" y="96"/>
                  </a:lnTo>
                  <a:lnTo>
                    <a:pt x="47" y="94"/>
                  </a:lnTo>
                  <a:close/>
                  <a:moveTo>
                    <a:pt x="60" y="89"/>
                  </a:moveTo>
                  <a:lnTo>
                    <a:pt x="61" y="88"/>
                  </a:lnTo>
                  <a:lnTo>
                    <a:pt x="61" y="89"/>
                  </a:lnTo>
                  <a:lnTo>
                    <a:pt x="60" y="90"/>
                  </a:lnTo>
                  <a:lnTo>
                    <a:pt x="60" y="89"/>
                  </a:lnTo>
                  <a:close/>
                  <a:moveTo>
                    <a:pt x="61" y="89"/>
                  </a:moveTo>
                  <a:lnTo>
                    <a:pt x="72" y="147"/>
                  </a:lnTo>
                  <a:lnTo>
                    <a:pt x="71" y="147"/>
                  </a:lnTo>
                  <a:lnTo>
                    <a:pt x="59" y="90"/>
                  </a:lnTo>
                  <a:lnTo>
                    <a:pt x="61" y="89"/>
                  </a:lnTo>
                  <a:close/>
                  <a:moveTo>
                    <a:pt x="71" y="148"/>
                  </a:moveTo>
                  <a:lnTo>
                    <a:pt x="71" y="148"/>
                  </a:lnTo>
                  <a:lnTo>
                    <a:pt x="71" y="147"/>
                  </a:lnTo>
                  <a:lnTo>
                    <a:pt x="71" y="148"/>
                  </a:lnTo>
                  <a:close/>
                  <a:moveTo>
                    <a:pt x="71" y="146"/>
                  </a:moveTo>
                  <a:lnTo>
                    <a:pt x="101" y="146"/>
                  </a:lnTo>
                  <a:lnTo>
                    <a:pt x="101" y="148"/>
                  </a:lnTo>
                  <a:lnTo>
                    <a:pt x="71" y="148"/>
                  </a:lnTo>
                  <a:lnTo>
                    <a:pt x="71" y="146"/>
                  </a:lnTo>
                  <a:close/>
                  <a:moveTo>
                    <a:pt x="102" y="147"/>
                  </a:moveTo>
                  <a:lnTo>
                    <a:pt x="102" y="148"/>
                  </a:lnTo>
                  <a:lnTo>
                    <a:pt x="101" y="148"/>
                  </a:lnTo>
                  <a:lnTo>
                    <a:pt x="101" y="147"/>
                  </a:lnTo>
                  <a:lnTo>
                    <a:pt x="102" y="147"/>
                  </a:lnTo>
                  <a:close/>
                  <a:moveTo>
                    <a:pt x="95" y="141"/>
                  </a:moveTo>
                  <a:lnTo>
                    <a:pt x="75" y="142"/>
                  </a:lnTo>
                  <a:lnTo>
                    <a:pt x="75" y="140"/>
                  </a:lnTo>
                  <a:lnTo>
                    <a:pt x="95" y="140"/>
                  </a:lnTo>
                  <a:lnTo>
                    <a:pt x="95" y="141"/>
                  </a:lnTo>
                  <a:close/>
                  <a:moveTo>
                    <a:pt x="89" y="134"/>
                  </a:moveTo>
                  <a:lnTo>
                    <a:pt x="77" y="103"/>
                  </a:lnTo>
                  <a:lnTo>
                    <a:pt x="78" y="102"/>
                  </a:lnTo>
                  <a:lnTo>
                    <a:pt x="90" y="134"/>
                  </a:lnTo>
                  <a:lnTo>
                    <a:pt x="89" y="134"/>
                  </a:lnTo>
                  <a:close/>
                  <a:moveTo>
                    <a:pt x="82" y="135"/>
                  </a:moveTo>
                  <a:lnTo>
                    <a:pt x="74" y="104"/>
                  </a:lnTo>
                  <a:lnTo>
                    <a:pt x="75" y="103"/>
                  </a:lnTo>
                  <a:lnTo>
                    <a:pt x="83" y="135"/>
                  </a:lnTo>
                  <a:lnTo>
                    <a:pt x="82" y="135"/>
                  </a:lnTo>
                  <a:close/>
                  <a:moveTo>
                    <a:pt x="73" y="134"/>
                  </a:moveTo>
                  <a:lnTo>
                    <a:pt x="70" y="104"/>
                  </a:lnTo>
                  <a:lnTo>
                    <a:pt x="72" y="104"/>
                  </a:lnTo>
                  <a:lnTo>
                    <a:pt x="75" y="134"/>
                  </a:lnTo>
                  <a:lnTo>
                    <a:pt x="73" y="134"/>
                  </a:lnTo>
                  <a:close/>
                  <a:moveTo>
                    <a:pt x="74" y="86"/>
                  </a:moveTo>
                  <a:lnTo>
                    <a:pt x="63" y="62"/>
                  </a:lnTo>
                  <a:lnTo>
                    <a:pt x="65" y="62"/>
                  </a:lnTo>
                  <a:lnTo>
                    <a:pt x="75" y="86"/>
                  </a:lnTo>
                  <a:lnTo>
                    <a:pt x="74" y="86"/>
                  </a:lnTo>
                  <a:close/>
                  <a:moveTo>
                    <a:pt x="67" y="86"/>
                  </a:moveTo>
                  <a:lnTo>
                    <a:pt x="58" y="64"/>
                  </a:lnTo>
                  <a:lnTo>
                    <a:pt x="59" y="63"/>
                  </a:lnTo>
                  <a:lnTo>
                    <a:pt x="69" y="85"/>
                  </a:lnTo>
                  <a:lnTo>
                    <a:pt x="67" y="86"/>
                  </a:lnTo>
                  <a:close/>
                  <a:moveTo>
                    <a:pt x="62" y="87"/>
                  </a:moveTo>
                  <a:lnTo>
                    <a:pt x="56" y="65"/>
                  </a:lnTo>
                  <a:lnTo>
                    <a:pt x="57" y="65"/>
                  </a:lnTo>
                  <a:lnTo>
                    <a:pt x="63" y="87"/>
                  </a:lnTo>
                  <a:lnTo>
                    <a:pt x="62" y="87"/>
                  </a:lnTo>
                  <a:close/>
                  <a:moveTo>
                    <a:pt x="49" y="54"/>
                  </a:moveTo>
                  <a:lnTo>
                    <a:pt x="29" y="45"/>
                  </a:lnTo>
                  <a:lnTo>
                    <a:pt x="29" y="43"/>
                  </a:lnTo>
                  <a:lnTo>
                    <a:pt x="50" y="53"/>
                  </a:lnTo>
                  <a:lnTo>
                    <a:pt x="49" y="54"/>
                  </a:lnTo>
                  <a:close/>
                  <a:moveTo>
                    <a:pt x="18" y="27"/>
                  </a:moveTo>
                  <a:lnTo>
                    <a:pt x="8" y="14"/>
                  </a:lnTo>
                  <a:lnTo>
                    <a:pt x="10" y="13"/>
                  </a:lnTo>
                  <a:lnTo>
                    <a:pt x="19" y="26"/>
                  </a:lnTo>
                  <a:lnTo>
                    <a:pt x="18" y="27"/>
                  </a:lnTo>
                  <a:close/>
                  <a:moveTo>
                    <a:pt x="93" y="74"/>
                  </a:moveTo>
                  <a:lnTo>
                    <a:pt x="89" y="64"/>
                  </a:lnTo>
                  <a:lnTo>
                    <a:pt x="91" y="64"/>
                  </a:lnTo>
                  <a:lnTo>
                    <a:pt x="94" y="73"/>
                  </a:lnTo>
                  <a:lnTo>
                    <a:pt x="93" y="74"/>
                  </a:lnTo>
                  <a:close/>
                  <a:moveTo>
                    <a:pt x="80" y="76"/>
                  </a:moveTo>
                  <a:lnTo>
                    <a:pt x="87" y="71"/>
                  </a:lnTo>
                  <a:lnTo>
                    <a:pt x="88" y="73"/>
                  </a:lnTo>
                  <a:lnTo>
                    <a:pt x="80" y="77"/>
                  </a:lnTo>
                  <a:lnTo>
                    <a:pt x="80" y="76"/>
                  </a:lnTo>
                  <a:close/>
                  <a:moveTo>
                    <a:pt x="77" y="64"/>
                  </a:moveTo>
                  <a:lnTo>
                    <a:pt x="85" y="61"/>
                  </a:lnTo>
                  <a:lnTo>
                    <a:pt x="85" y="63"/>
                  </a:lnTo>
                  <a:lnTo>
                    <a:pt x="77" y="65"/>
                  </a:lnTo>
                  <a:lnTo>
                    <a:pt x="77" y="64"/>
                  </a:lnTo>
                  <a:close/>
                  <a:moveTo>
                    <a:pt x="39" y="95"/>
                  </a:moveTo>
                  <a:lnTo>
                    <a:pt x="43" y="89"/>
                  </a:lnTo>
                  <a:lnTo>
                    <a:pt x="44" y="89"/>
                  </a:lnTo>
                  <a:lnTo>
                    <a:pt x="40" y="95"/>
                  </a:lnTo>
                  <a:lnTo>
                    <a:pt x="39" y="95"/>
                  </a:lnTo>
                  <a:close/>
                  <a:moveTo>
                    <a:pt x="36" y="87"/>
                  </a:moveTo>
                  <a:lnTo>
                    <a:pt x="39" y="82"/>
                  </a:lnTo>
                  <a:lnTo>
                    <a:pt x="40" y="83"/>
                  </a:lnTo>
                  <a:lnTo>
                    <a:pt x="37" y="88"/>
                  </a:lnTo>
                  <a:lnTo>
                    <a:pt x="36" y="87"/>
                  </a:lnTo>
                  <a:close/>
                  <a:moveTo>
                    <a:pt x="48" y="87"/>
                  </a:moveTo>
                  <a:lnTo>
                    <a:pt x="57" y="83"/>
                  </a:lnTo>
                  <a:lnTo>
                    <a:pt x="57" y="84"/>
                  </a:lnTo>
                  <a:lnTo>
                    <a:pt x="49" y="88"/>
                  </a:lnTo>
                  <a:lnTo>
                    <a:pt x="48" y="87"/>
                  </a:lnTo>
                  <a:close/>
                  <a:moveTo>
                    <a:pt x="45" y="80"/>
                  </a:moveTo>
                  <a:lnTo>
                    <a:pt x="54" y="77"/>
                  </a:lnTo>
                  <a:lnTo>
                    <a:pt x="54" y="78"/>
                  </a:lnTo>
                  <a:lnTo>
                    <a:pt x="46" y="82"/>
                  </a:lnTo>
                  <a:lnTo>
                    <a:pt x="45" y="80"/>
                  </a:lnTo>
                  <a:close/>
                  <a:moveTo>
                    <a:pt x="25" y="41"/>
                  </a:moveTo>
                  <a:lnTo>
                    <a:pt x="25" y="41"/>
                  </a:lnTo>
                  <a:lnTo>
                    <a:pt x="26" y="42"/>
                  </a:lnTo>
                  <a:lnTo>
                    <a:pt x="25" y="41"/>
                  </a:lnTo>
                  <a:close/>
                  <a:moveTo>
                    <a:pt x="26" y="42"/>
                  </a:moveTo>
                  <a:lnTo>
                    <a:pt x="26" y="42"/>
                  </a:lnTo>
                  <a:lnTo>
                    <a:pt x="25" y="41"/>
                  </a:lnTo>
                  <a:lnTo>
                    <a:pt x="26" y="42"/>
                  </a:lnTo>
                  <a:close/>
                  <a:moveTo>
                    <a:pt x="25" y="41"/>
                  </a:moveTo>
                  <a:cubicBezTo>
                    <a:pt x="25" y="41"/>
                    <a:pt x="25" y="41"/>
                    <a:pt x="25" y="41"/>
                  </a:cubicBezTo>
                  <a:lnTo>
                    <a:pt x="26" y="42"/>
                  </a:lnTo>
                  <a:cubicBezTo>
                    <a:pt x="26" y="42"/>
                    <a:pt x="26" y="42"/>
                    <a:pt x="26" y="42"/>
                  </a:cubicBezTo>
                  <a:lnTo>
                    <a:pt x="25" y="41"/>
                  </a:lnTo>
                  <a:close/>
                  <a:moveTo>
                    <a:pt x="25" y="41"/>
                  </a:moveTo>
                  <a:cubicBezTo>
                    <a:pt x="25" y="40"/>
                    <a:pt x="26" y="40"/>
                    <a:pt x="26" y="40"/>
                  </a:cubicBezTo>
                  <a:lnTo>
                    <a:pt x="27" y="41"/>
                  </a:lnTo>
                  <a:cubicBezTo>
                    <a:pt x="27" y="41"/>
                    <a:pt x="26" y="42"/>
                    <a:pt x="26" y="42"/>
                  </a:cubicBezTo>
                  <a:lnTo>
                    <a:pt x="25" y="41"/>
                  </a:lnTo>
                  <a:close/>
                  <a:moveTo>
                    <a:pt x="26" y="40"/>
                  </a:moveTo>
                  <a:cubicBezTo>
                    <a:pt x="26" y="40"/>
                    <a:pt x="26" y="39"/>
                    <a:pt x="26" y="38"/>
                  </a:cubicBezTo>
                  <a:lnTo>
                    <a:pt x="27" y="37"/>
                  </a:lnTo>
                  <a:cubicBezTo>
                    <a:pt x="28" y="39"/>
                    <a:pt x="28" y="40"/>
                    <a:pt x="27" y="41"/>
                  </a:cubicBezTo>
                  <a:lnTo>
                    <a:pt x="26" y="40"/>
                  </a:lnTo>
                  <a:close/>
                  <a:moveTo>
                    <a:pt x="27" y="37"/>
                  </a:moveTo>
                  <a:lnTo>
                    <a:pt x="27" y="37"/>
                  </a:lnTo>
                  <a:lnTo>
                    <a:pt x="27" y="38"/>
                  </a:lnTo>
                  <a:lnTo>
                    <a:pt x="27" y="37"/>
                  </a:lnTo>
                  <a:close/>
                  <a:moveTo>
                    <a:pt x="26" y="38"/>
                  </a:moveTo>
                  <a:lnTo>
                    <a:pt x="26" y="38"/>
                  </a:lnTo>
                  <a:lnTo>
                    <a:pt x="27" y="37"/>
                  </a:lnTo>
                  <a:lnTo>
                    <a:pt x="26" y="38"/>
                  </a:lnTo>
                  <a:close/>
                  <a:moveTo>
                    <a:pt x="26" y="38"/>
                  </a:moveTo>
                  <a:cubicBezTo>
                    <a:pt x="26" y="38"/>
                    <a:pt x="25" y="37"/>
                    <a:pt x="25" y="37"/>
                  </a:cubicBezTo>
                  <a:lnTo>
                    <a:pt x="25" y="36"/>
                  </a:lnTo>
                  <a:cubicBezTo>
                    <a:pt x="26" y="36"/>
                    <a:pt x="27" y="37"/>
                    <a:pt x="27" y="37"/>
                  </a:cubicBezTo>
                  <a:lnTo>
                    <a:pt x="26" y="38"/>
                  </a:lnTo>
                  <a:close/>
                  <a:moveTo>
                    <a:pt x="25" y="37"/>
                  </a:moveTo>
                  <a:cubicBezTo>
                    <a:pt x="24" y="37"/>
                    <a:pt x="24" y="37"/>
                    <a:pt x="23" y="37"/>
                  </a:cubicBezTo>
                  <a:lnTo>
                    <a:pt x="23" y="36"/>
                  </a:lnTo>
                  <a:cubicBezTo>
                    <a:pt x="24" y="35"/>
                    <a:pt x="24" y="35"/>
                    <a:pt x="25" y="36"/>
                  </a:cubicBezTo>
                  <a:lnTo>
                    <a:pt x="25" y="37"/>
                  </a:lnTo>
                  <a:close/>
                  <a:moveTo>
                    <a:pt x="23" y="36"/>
                  </a:moveTo>
                  <a:lnTo>
                    <a:pt x="23" y="36"/>
                  </a:lnTo>
                  <a:close/>
                  <a:moveTo>
                    <a:pt x="23" y="37"/>
                  </a:moveTo>
                  <a:lnTo>
                    <a:pt x="23" y="37"/>
                  </a:lnTo>
                  <a:lnTo>
                    <a:pt x="23" y="36"/>
                  </a:lnTo>
                  <a:lnTo>
                    <a:pt x="23" y="37"/>
                  </a:lnTo>
                  <a:close/>
                  <a:moveTo>
                    <a:pt x="23" y="37"/>
                  </a:moveTo>
                  <a:lnTo>
                    <a:pt x="23" y="37"/>
                  </a:lnTo>
                  <a:lnTo>
                    <a:pt x="23" y="36"/>
                  </a:lnTo>
                  <a:lnTo>
                    <a:pt x="23" y="37"/>
                  </a:lnTo>
                  <a:close/>
                  <a:moveTo>
                    <a:pt x="23" y="37"/>
                  </a:moveTo>
                  <a:lnTo>
                    <a:pt x="23" y="37"/>
                  </a:lnTo>
                  <a:lnTo>
                    <a:pt x="23" y="36"/>
                  </a:lnTo>
                  <a:lnTo>
                    <a:pt x="23" y="37"/>
                  </a:lnTo>
                  <a:close/>
                  <a:moveTo>
                    <a:pt x="23" y="36"/>
                  </a:moveTo>
                  <a:lnTo>
                    <a:pt x="23" y="36"/>
                  </a:lnTo>
                  <a:close/>
                  <a:moveTo>
                    <a:pt x="23" y="37"/>
                  </a:moveTo>
                  <a:cubicBezTo>
                    <a:pt x="23" y="37"/>
                    <a:pt x="23" y="37"/>
                    <a:pt x="23" y="37"/>
                  </a:cubicBezTo>
                  <a:lnTo>
                    <a:pt x="22" y="36"/>
                  </a:lnTo>
                  <a:cubicBezTo>
                    <a:pt x="22" y="36"/>
                    <a:pt x="22" y="36"/>
                    <a:pt x="23" y="36"/>
                  </a:cubicBezTo>
                  <a:lnTo>
                    <a:pt x="23" y="37"/>
                  </a:lnTo>
                  <a:close/>
                  <a:moveTo>
                    <a:pt x="23" y="37"/>
                  </a:moveTo>
                  <a:cubicBezTo>
                    <a:pt x="23" y="37"/>
                    <a:pt x="23" y="37"/>
                    <a:pt x="23" y="38"/>
                  </a:cubicBezTo>
                  <a:lnTo>
                    <a:pt x="21" y="37"/>
                  </a:lnTo>
                  <a:cubicBezTo>
                    <a:pt x="22" y="36"/>
                    <a:pt x="22" y="36"/>
                    <a:pt x="22" y="36"/>
                  </a:cubicBezTo>
                  <a:lnTo>
                    <a:pt x="23" y="37"/>
                  </a:lnTo>
                  <a:close/>
                  <a:moveTo>
                    <a:pt x="21" y="37"/>
                  </a:moveTo>
                  <a:lnTo>
                    <a:pt x="21" y="37"/>
                  </a:lnTo>
                  <a:lnTo>
                    <a:pt x="22" y="37"/>
                  </a:lnTo>
                  <a:lnTo>
                    <a:pt x="21" y="37"/>
                  </a:lnTo>
                  <a:close/>
                  <a:moveTo>
                    <a:pt x="23" y="38"/>
                  </a:moveTo>
                  <a:cubicBezTo>
                    <a:pt x="22" y="38"/>
                    <a:pt x="22" y="39"/>
                    <a:pt x="22" y="40"/>
                  </a:cubicBezTo>
                  <a:lnTo>
                    <a:pt x="21" y="40"/>
                  </a:lnTo>
                  <a:cubicBezTo>
                    <a:pt x="20" y="39"/>
                    <a:pt x="21" y="38"/>
                    <a:pt x="21" y="37"/>
                  </a:cubicBezTo>
                  <a:lnTo>
                    <a:pt x="23" y="38"/>
                  </a:lnTo>
                  <a:close/>
                  <a:moveTo>
                    <a:pt x="22" y="40"/>
                  </a:moveTo>
                  <a:cubicBezTo>
                    <a:pt x="22" y="40"/>
                    <a:pt x="22" y="40"/>
                    <a:pt x="22" y="40"/>
                  </a:cubicBezTo>
                  <a:lnTo>
                    <a:pt x="21" y="40"/>
                  </a:lnTo>
                  <a:cubicBezTo>
                    <a:pt x="21" y="40"/>
                    <a:pt x="21" y="40"/>
                    <a:pt x="21" y="40"/>
                  </a:cubicBezTo>
                  <a:lnTo>
                    <a:pt x="22" y="40"/>
                  </a:lnTo>
                  <a:close/>
                  <a:moveTo>
                    <a:pt x="22" y="40"/>
                  </a:moveTo>
                  <a:lnTo>
                    <a:pt x="22" y="40"/>
                  </a:lnTo>
                  <a:close/>
                  <a:moveTo>
                    <a:pt x="22" y="40"/>
                  </a:moveTo>
                  <a:cubicBezTo>
                    <a:pt x="23" y="40"/>
                    <a:pt x="23" y="41"/>
                    <a:pt x="23" y="41"/>
                  </a:cubicBezTo>
                  <a:lnTo>
                    <a:pt x="23" y="42"/>
                  </a:lnTo>
                  <a:cubicBezTo>
                    <a:pt x="22" y="42"/>
                    <a:pt x="21" y="41"/>
                    <a:pt x="21" y="40"/>
                  </a:cubicBezTo>
                  <a:lnTo>
                    <a:pt x="22" y="40"/>
                  </a:lnTo>
                  <a:close/>
                  <a:moveTo>
                    <a:pt x="23" y="41"/>
                  </a:moveTo>
                  <a:cubicBezTo>
                    <a:pt x="24" y="41"/>
                    <a:pt x="24" y="41"/>
                    <a:pt x="25" y="41"/>
                  </a:cubicBezTo>
                  <a:lnTo>
                    <a:pt x="26" y="42"/>
                  </a:lnTo>
                  <a:cubicBezTo>
                    <a:pt x="25" y="43"/>
                    <a:pt x="24" y="43"/>
                    <a:pt x="23" y="42"/>
                  </a:cubicBezTo>
                  <a:lnTo>
                    <a:pt x="23" y="41"/>
                  </a:lnTo>
                  <a:close/>
                  <a:moveTo>
                    <a:pt x="26" y="42"/>
                  </a:moveTo>
                  <a:lnTo>
                    <a:pt x="26" y="42"/>
                  </a:lnTo>
                  <a:lnTo>
                    <a:pt x="25" y="42"/>
                  </a:lnTo>
                  <a:lnTo>
                    <a:pt x="26" y="42"/>
                  </a:lnTo>
                  <a:close/>
                  <a:moveTo>
                    <a:pt x="25" y="41"/>
                  </a:moveTo>
                  <a:cubicBezTo>
                    <a:pt x="25" y="41"/>
                    <a:pt x="25" y="41"/>
                    <a:pt x="25" y="41"/>
                  </a:cubicBezTo>
                  <a:lnTo>
                    <a:pt x="26" y="42"/>
                  </a:lnTo>
                  <a:cubicBezTo>
                    <a:pt x="26" y="42"/>
                    <a:pt x="26" y="42"/>
                    <a:pt x="26" y="42"/>
                  </a:cubicBezTo>
                  <a:lnTo>
                    <a:pt x="25" y="41"/>
                  </a:lnTo>
                  <a:close/>
                  <a:moveTo>
                    <a:pt x="25" y="41"/>
                  </a:moveTo>
                  <a:lnTo>
                    <a:pt x="25" y="41"/>
                  </a:lnTo>
                  <a:close/>
                  <a:moveTo>
                    <a:pt x="10" y="13"/>
                  </a:moveTo>
                  <a:lnTo>
                    <a:pt x="16" y="26"/>
                  </a:lnTo>
                  <a:lnTo>
                    <a:pt x="15" y="27"/>
                  </a:lnTo>
                  <a:lnTo>
                    <a:pt x="8" y="14"/>
                  </a:lnTo>
                  <a:lnTo>
                    <a:pt x="10" y="13"/>
                  </a:lnTo>
                  <a:close/>
                  <a:moveTo>
                    <a:pt x="29" y="43"/>
                  </a:moveTo>
                  <a:lnTo>
                    <a:pt x="57" y="52"/>
                  </a:lnTo>
                  <a:lnTo>
                    <a:pt x="57" y="53"/>
                  </a:lnTo>
                  <a:lnTo>
                    <a:pt x="29" y="45"/>
                  </a:lnTo>
                  <a:lnTo>
                    <a:pt x="29" y="43"/>
                  </a:lnTo>
                  <a:close/>
                </a:path>
              </a:pathLst>
            </a:custGeom>
            <a:noFill/>
            <a:ln w="9525">
              <a:solidFill>
                <a:srgbClr val="00CCFF"/>
              </a:solidFill>
              <a:rou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1064" name="Freeform 31"/>
            <p:cNvSpPr>
              <a:spLocks noEditPoints="1"/>
            </p:cNvSpPr>
            <p:nvPr/>
          </p:nvSpPr>
          <p:spPr bwMode="auto">
            <a:xfrm>
              <a:off x="3028" y="822"/>
              <a:ext cx="1016" cy="483"/>
            </a:xfrm>
            <a:custGeom>
              <a:avLst/>
              <a:gdLst>
                <a:gd name="T0" fmla="*/ 51516000 w 167"/>
                <a:gd name="T1" fmla="*/ 14680884 h 83"/>
                <a:gd name="T2" fmla="*/ 35188788 w 167"/>
                <a:gd name="T3" fmla="*/ 5631680 h 83"/>
                <a:gd name="T4" fmla="*/ 37013670 w 167"/>
                <a:gd name="T5" fmla="*/ 3843935 h 83"/>
                <a:gd name="T6" fmla="*/ 40415236 w 167"/>
                <a:gd name="T7" fmla="*/ 3377288 h 83"/>
                <a:gd name="T8" fmla="*/ 34529909 w 167"/>
                <a:gd name="T9" fmla="*/ 0 h 83"/>
                <a:gd name="T10" fmla="*/ 31129681 w 167"/>
                <a:gd name="T11" fmla="*/ 0 h 83"/>
                <a:gd name="T12" fmla="*/ 28396679 w 167"/>
                <a:gd name="T13" fmla="*/ 2482806 h 83"/>
                <a:gd name="T14" fmla="*/ 21902890 w 167"/>
                <a:gd name="T15" fmla="*/ 1361129 h 83"/>
                <a:gd name="T16" fmla="*/ 14502324 w 167"/>
                <a:gd name="T17" fmla="*/ 3610000 h 83"/>
                <a:gd name="T18" fmla="*/ 0 w 167"/>
                <a:gd name="T19" fmla="*/ 1127194 h 83"/>
                <a:gd name="T20" fmla="*/ 10802172 w 167"/>
                <a:gd name="T21" fmla="*/ 6559455 h 83"/>
                <a:gd name="T22" fmla="*/ 15110780 w 167"/>
                <a:gd name="T23" fmla="*/ 6987294 h 83"/>
                <a:gd name="T24" fmla="*/ 21294689 w 167"/>
                <a:gd name="T25" fmla="*/ 5865819 h 83"/>
                <a:gd name="T26" fmla="*/ 25304493 w 167"/>
                <a:gd name="T27" fmla="*/ 7220041 h 83"/>
                <a:gd name="T28" fmla="*/ 23120921 w 167"/>
                <a:gd name="T29" fmla="*/ 9943654 h 83"/>
                <a:gd name="T30" fmla="*/ 23729109 w 167"/>
                <a:gd name="T31" fmla="*/ 12659163 h 83"/>
                <a:gd name="T32" fmla="*/ 28696587 w 167"/>
                <a:gd name="T33" fmla="*/ 15375904 h 83"/>
                <a:gd name="T34" fmla="*/ 28696587 w 167"/>
                <a:gd name="T35" fmla="*/ 12192525 h 83"/>
                <a:gd name="T36" fmla="*/ 30829748 w 167"/>
                <a:gd name="T37" fmla="*/ 9709719 h 83"/>
                <a:gd name="T38" fmla="*/ 44115665 w 167"/>
                <a:gd name="T39" fmla="*/ 18758916 h 83"/>
                <a:gd name="T40" fmla="*/ 51516000 w 167"/>
                <a:gd name="T41" fmla="*/ 14680884 h 83"/>
                <a:gd name="T42" fmla="*/ 49032227 w 167"/>
                <a:gd name="T43" fmla="*/ 14254436 h 83"/>
                <a:gd name="T44" fmla="*/ 43807385 w 167"/>
                <a:gd name="T45" fmla="*/ 16930942 h 83"/>
                <a:gd name="T46" fmla="*/ 46299225 w 167"/>
                <a:gd name="T47" fmla="*/ 13787579 h 83"/>
                <a:gd name="T48" fmla="*/ 37621858 w 167"/>
                <a:gd name="T49" fmla="*/ 9709719 h 83"/>
                <a:gd name="T50" fmla="*/ 44723853 w 167"/>
                <a:gd name="T51" fmla="*/ 14914982 h 83"/>
                <a:gd name="T52" fmla="*/ 37013670 w 167"/>
                <a:gd name="T53" fmla="*/ 10176367 h 83"/>
                <a:gd name="T54" fmla="*/ 42589378 w 167"/>
                <a:gd name="T55" fmla="*/ 16036450 h 83"/>
                <a:gd name="T56" fmla="*/ 36405433 w 167"/>
                <a:gd name="T57" fmla="*/ 10838135 h 83"/>
                <a:gd name="T58" fmla="*/ 33921721 w 167"/>
                <a:gd name="T59" fmla="*/ 6987294 h 83"/>
                <a:gd name="T60" fmla="*/ 26821064 w 167"/>
                <a:gd name="T61" fmla="*/ 4077835 h 83"/>
                <a:gd name="T62" fmla="*/ 32096815 w 167"/>
                <a:gd name="T63" fmla="*/ 7920787 h 83"/>
                <a:gd name="T64" fmla="*/ 25912918 w 167"/>
                <a:gd name="T65" fmla="*/ 4971332 h 83"/>
                <a:gd name="T66" fmla="*/ 31129681 w 167"/>
                <a:gd name="T67" fmla="*/ 8815268 h 83"/>
                <a:gd name="T68" fmla="*/ 25604639 w 167"/>
                <a:gd name="T69" fmla="*/ 5631680 h 83"/>
                <a:gd name="T70" fmla="*/ 21902890 w 167"/>
                <a:gd name="T71" fmla="*/ 4504487 h 83"/>
                <a:gd name="T72" fmla="*/ 15110780 w 167"/>
                <a:gd name="T73" fmla="*/ 5439167 h 83"/>
                <a:gd name="T74" fmla="*/ 9276092 w 167"/>
                <a:gd name="T75" fmla="*/ 3610000 h 83"/>
                <a:gd name="T76" fmla="*/ 4308613 w 167"/>
                <a:gd name="T77" fmla="*/ 2482806 h 83"/>
                <a:gd name="T78" fmla="*/ 36405433 w 167"/>
                <a:gd name="T79" fmla="*/ 2255784 h 83"/>
                <a:gd name="T80" fmla="*/ 33921721 w 167"/>
                <a:gd name="T81" fmla="*/ 894481 h 83"/>
                <a:gd name="T82" fmla="*/ 33313484 w 167"/>
                <a:gd name="T83" fmla="*/ 4504487 h 83"/>
                <a:gd name="T84" fmla="*/ 34529909 w 167"/>
                <a:gd name="T85" fmla="*/ 2715554 h 83"/>
                <a:gd name="T86" fmla="*/ 30521468 w 167"/>
                <a:gd name="T87" fmla="*/ 2715554 h 83"/>
                <a:gd name="T88" fmla="*/ 32096815 w 167"/>
                <a:gd name="T89" fmla="*/ 1361129 h 83"/>
                <a:gd name="T90" fmla="*/ 26821064 w 167"/>
                <a:gd name="T91" fmla="*/ 13319756 h 83"/>
                <a:gd name="T92" fmla="*/ 26521107 w 167"/>
                <a:gd name="T93" fmla="*/ 11764721 h 83"/>
                <a:gd name="T94" fmla="*/ 24694930 w 167"/>
                <a:gd name="T95" fmla="*/ 12425275 h 83"/>
                <a:gd name="T96" fmla="*/ 24694930 w 167"/>
                <a:gd name="T97" fmla="*/ 11063940 h 83"/>
                <a:gd name="T98" fmla="*/ 27786884 w 167"/>
                <a:gd name="T99" fmla="*/ 10838135 h 83"/>
                <a:gd name="T100" fmla="*/ 29004867 w 167"/>
                <a:gd name="T101" fmla="*/ 9049168 h 83"/>
                <a:gd name="T102" fmla="*/ 25912918 w 167"/>
                <a:gd name="T103" fmla="*/ 9943654 h 83"/>
                <a:gd name="T104" fmla="*/ 27129344 w 167"/>
                <a:gd name="T105" fmla="*/ 8114487 h 83"/>
                <a:gd name="T106" fmla="*/ 13585844 w 167"/>
                <a:gd name="T107" fmla="*/ 5439167 h 83"/>
                <a:gd name="T108" fmla="*/ 13285899 w 167"/>
                <a:gd name="T109" fmla="*/ 4504487 h 83"/>
                <a:gd name="T110" fmla="*/ 12018567 w 167"/>
                <a:gd name="T111" fmla="*/ 4738416 h 83"/>
                <a:gd name="T112" fmla="*/ 12318743 w 167"/>
                <a:gd name="T113" fmla="*/ 5631680 h 83"/>
                <a:gd name="T114" fmla="*/ 13585844 w 167"/>
                <a:gd name="T115" fmla="*/ 5439167 h 83"/>
                <a:gd name="T116" fmla="*/ 4308613 w 167"/>
                <a:gd name="T117" fmla="*/ 2482806 h 83"/>
                <a:gd name="T118" fmla="*/ 8318418 w 167"/>
                <a:gd name="T119" fmla="*/ 4077835 h 83"/>
                <a:gd name="T120" fmla="*/ 15110780 w 167"/>
                <a:gd name="T121" fmla="*/ 5439167 h 83"/>
                <a:gd name="T122" fmla="*/ 23429164 w 167"/>
                <a:gd name="T123" fmla="*/ 3143358 h 83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67"/>
                <a:gd name="T187" fmla="*/ 0 h 83"/>
                <a:gd name="T188" fmla="*/ 167 w 167"/>
                <a:gd name="T189" fmla="*/ 83 h 83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67" h="83">
                  <a:moveTo>
                    <a:pt x="167" y="65"/>
                  </a:moveTo>
                  <a:lnTo>
                    <a:pt x="114" y="25"/>
                  </a:lnTo>
                  <a:lnTo>
                    <a:pt x="120" y="17"/>
                  </a:lnTo>
                  <a:lnTo>
                    <a:pt x="131" y="15"/>
                  </a:lnTo>
                  <a:lnTo>
                    <a:pt x="112" y="0"/>
                  </a:lnTo>
                  <a:lnTo>
                    <a:pt x="101" y="0"/>
                  </a:lnTo>
                  <a:lnTo>
                    <a:pt x="92" y="11"/>
                  </a:lnTo>
                  <a:cubicBezTo>
                    <a:pt x="92" y="11"/>
                    <a:pt x="80" y="4"/>
                    <a:pt x="71" y="6"/>
                  </a:cubicBezTo>
                  <a:cubicBezTo>
                    <a:pt x="62" y="9"/>
                    <a:pt x="53" y="16"/>
                    <a:pt x="47" y="16"/>
                  </a:cubicBezTo>
                  <a:cubicBezTo>
                    <a:pt x="42" y="15"/>
                    <a:pt x="0" y="5"/>
                    <a:pt x="0" y="5"/>
                  </a:cubicBezTo>
                  <a:lnTo>
                    <a:pt x="35" y="29"/>
                  </a:lnTo>
                  <a:cubicBezTo>
                    <a:pt x="40" y="31"/>
                    <a:pt x="45" y="32"/>
                    <a:pt x="49" y="31"/>
                  </a:cubicBezTo>
                  <a:cubicBezTo>
                    <a:pt x="55" y="29"/>
                    <a:pt x="66" y="25"/>
                    <a:pt x="69" y="26"/>
                  </a:cubicBezTo>
                  <a:cubicBezTo>
                    <a:pt x="73" y="27"/>
                    <a:pt x="82" y="32"/>
                    <a:pt x="82" y="32"/>
                  </a:cubicBezTo>
                  <a:lnTo>
                    <a:pt x="75" y="44"/>
                  </a:lnTo>
                  <a:lnTo>
                    <a:pt x="77" y="56"/>
                  </a:lnTo>
                  <a:lnTo>
                    <a:pt x="93" y="68"/>
                  </a:lnTo>
                  <a:lnTo>
                    <a:pt x="93" y="54"/>
                  </a:lnTo>
                  <a:lnTo>
                    <a:pt x="100" y="43"/>
                  </a:lnTo>
                  <a:lnTo>
                    <a:pt x="143" y="83"/>
                  </a:lnTo>
                  <a:lnTo>
                    <a:pt x="167" y="65"/>
                  </a:lnTo>
                  <a:close/>
                  <a:moveTo>
                    <a:pt x="159" y="63"/>
                  </a:moveTo>
                  <a:lnTo>
                    <a:pt x="142" y="75"/>
                  </a:lnTo>
                  <a:moveTo>
                    <a:pt x="150" y="61"/>
                  </a:moveTo>
                  <a:lnTo>
                    <a:pt x="122" y="43"/>
                  </a:lnTo>
                  <a:moveTo>
                    <a:pt x="145" y="66"/>
                  </a:moveTo>
                  <a:lnTo>
                    <a:pt x="120" y="45"/>
                  </a:lnTo>
                  <a:moveTo>
                    <a:pt x="138" y="71"/>
                  </a:moveTo>
                  <a:lnTo>
                    <a:pt x="118" y="48"/>
                  </a:lnTo>
                  <a:moveTo>
                    <a:pt x="110" y="31"/>
                  </a:moveTo>
                  <a:lnTo>
                    <a:pt x="87" y="18"/>
                  </a:lnTo>
                  <a:moveTo>
                    <a:pt x="104" y="35"/>
                  </a:moveTo>
                  <a:lnTo>
                    <a:pt x="84" y="22"/>
                  </a:lnTo>
                  <a:moveTo>
                    <a:pt x="101" y="39"/>
                  </a:moveTo>
                  <a:lnTo>
                    <a:pt x="83" y="25"/>
                  </a:lnTo>
                  <a:moveTo>
                    <a:pt x="71" y="20"/>
                  </a:moveTo>
                  <a:lnTo>
                    <a:pt x="49" y="24"/>
                  </a:lnTo>
                  <a:moveTo>
                    <a:pt x="30" y="16"/>
                  </a:moveTo>
                  <a:lnTo>
                    <a:pt x="14" y="11"/>
                  </a:lnTo>
                  <a:moveTo>
                    <a:pt x="118" y="10"/>
                  </a:moveTo>
                  <a:lnTo>
                    <a:pt x="110" y="4"/>
                  </a:lnTo>
                  <a:moveTo>
                    <a:pt x="108" y="20"/>
                  </a:moveTo>
                  <a:lnTo>
                    <a:pt x="112" y="12"/>
                  </a:lnTo>
                  <a:moveTo>
                    <a:pt x="99" y="12"/>
                  </a:moveTo>
                  <a:lnTo>
                    <a:pt x="104" y="6"/>
                  </a:lnTo>
                  <a:moveTo>
                    <a:pt x="87" y="59"/>
                  </a:moveTo>
                  <a:lnTo>
                    <a:pt x="86" y="52"/>
                  </a:lnTo>
                  <a:moveTo>
                    <a:pt x="80" y="55"/>
                  </a:moveTo>
                  <a:lnTo>
                    <a:pt x="80" y="49"/>
                  </a:lnTo>
                  <a:moveTo>
                    <a:pt x="90" y="48"/>
                  </a:moveTo>
                  <a:lnTo>
                    <a:pt x="94" y="40"/>
                  </a:lnTo>
                  <a:moveTo>
                    <a:pt x="84" y="44"/>
                  </a:moveTo>
                  <a:lnTo>
                    <a:pt x="88" y="36"/>
                  </a:lnTo>
                  <a:moveTo>
                    <a:pt x="44" y="24"/>
                  </a:moveTo>
                  <a:cubicBezTo>
                    <a:pt x="45" y="23"/>
                    <a:pt x="44" y="21"/>
                    <a:pt x="43" y="20"/>
                  </a:cubicBezTo>
                  <a:cubicBezTo>
                    <a:pt x="41" y="20"/>
                    <a:pt x="40" y="20"/>
                    <a:pt x="39" y="21"/>
                  </a:cubicBezTo>
                  <a:cubicBezTo>
                    <a:pt x="38" y="23"/>
                    <a:pt x="39" y="24"/>
                    <a:pt x="40" y="25"/>
                  </a:cubicBezTo>
                  <a:cubicBezTo>
                    <a:pt x="41" y="26"/>
                    <a:pt x="43" y="26"/>
                    <a:pt x="44" y="24"/>
                  </a:cubicBezTo>
                  <a:close/>
                  <a:moveTo>
                    <a:pt x="14" y="11"/>
                  </a:moveTo>
                  <a:lnTo>
                    <a:pt x="27" y="18"/>
                  </a:lnTo>
                  <a:moveTo>
                    <a:pt x="49" y="24"/>
                  </a:moveTo>
                  <a:lnTo>
                    <a:pt x="76" y="14"/>
                  </a:lnTo>
                </a:path>
              </a:pathLst>
            </a:custGeom>
            <a:noFill/>
            <a:ln w="9525">
              <a:solidFill>
                <a:srgbClr val="00CCFF"/>
              </a:solidFill>
              <a:rou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1065" name="Freeform 32"/>
            <p:cNvSpPr>
              <a:spLocks noEditPoints="1"/>
            </p:cNvSpPr>
            <p:nvPr/>
          </p:nvSpPr>
          <p:spPr bwMode="auto">
            <a:xfrm>
              <a:off x="3028" y="822"/>
              <a:ext cx="1016" cy="483"/>
            </a:xfrm>
            <a:custGeom>
              <a:avLst/>
              <a:gdLst>
                <a:gd name="T0" fmla="*/ 51516000 w 167"/>
                <a:gd name="T1" fmla="*/ 14680884 h 83"/>
                <a:gd name="T2" fmla="*/ 35188788 w 167"/>
                <a:gd name="T3" fmla="*/ 5631680 h 83"/>
                <a:gd name="T4" fmla="*/ 37013670 w 167"/>
                <a:gd name="T5" fmla="*/ 3843935 h 83"/>
                <a:gd name="T6" fmla="*/ 40415236 w 167"/>
                <a:gd name="T7" fmla="*/ 3377288 h 83"/>
                <a:gd name="T8" fmla="*/ 34529909 w 167"/>
                <a:gd name="T9" fmla="*/ 0 h 83"/>
                <a:gd name="T10" fmla="*/ 31129681 w 167"/>
                <a:gd name="T11" fmla="*/ 0 h 83"/>
                <a:gd name="T12" fmla="*/ 28396679 w 167"/>
                <a:gd name="T13" fmla="*/ 2482806 h 83"/>
                <a:gd name="T14" fmla="*/ 21902890 w 167"/>
                <a:gd name="T15" fmla="*/ 1361129 h 83"/>
                <a:gd name="T16" fmla="*/ 14502324 w 167"/>
                <a:gd name="T17" fmla="*/ 3610000 h 83"/>
                <a:gd name="T18" fmla="*/ 0 w 167"/>
                <a:gd name="T19" fmla="*/ 1127194 h 83"/>
                <a:gd name="T20" fmla="*/ 10802172 w 167"/>
                <a:gd name="T21" fmla="*/ 6559455 h 83"/>
                <a:gd name="T22" fmla="*/ 15110780 w 167"/>
                <a:gd name="T23" fmla="*/ 6987294 h 83"/>
                <a:gd name="T24" fmla="*/ 21294689 w 167"/>
                <a:gd name="T25" fmla="*/ 5865819 h 83"/>
                <a:gd name="T26" fmla="*/ 25304493 w 167"/>
                <a:gd name="T27" fmla="*/ 7220041 h 83"/>
                <a:gd name="T28" fmla="*/ 23120921 w 167"/>
                <a:gd name="T29" fmla="*/ 9943654 h 83"/>
                <a:gd name="T30" fmla="*/ 23729109 w 167"/>
                <a:gd name="T31" fmla="*/ 12659163 h 83"/>
                <a:gd name="T32" fmla="*/ 28696587 w 167"/>
                <a:gd name="T33" fmla="*/ 15375904 h 83"/>
                <a:gd name="T34" fmla="*/ 28696587 w 167"/>
                <a:gd name="T35" fmla="*/ 12192525 h 83"/>
                <a:gd name="T36" fmla="*/ 30829748 w 167"/>
                <a:gd name="T37" fmla="*/ 9709719 h 83"/>
                <a:gd name="T38" fmla="*/ 44115665 w 167"/>
                <a:gd name="T39" fmla="*/ 18758916 h 83"/>
                <a:gd name="T40" fmla="*/ 51516000 w 167"/>
                <a:gd name="T41" fmla="*/ 14680884 h 83"/>
                <a:gd name="T42" fmla="*/ 49032227 w 167"/>
                <a:gd name="T43" fmla="*/ 14254436 h 83"/>
                <a:gd name="T44" fmla="*/ 43807385 w 167"/>
                <a:gd name="T45" fmla="*/ 16930942 h 83"/>
                <a:gd name="T46" fmla="*/ 46299225 w 167"/>
                <a:gd name="T47" fmla="*/ 13787579 h 83"/>
                <a:gd name="T48" fmla="*/ 37621858 w 167"/>
                <a:gd name="T49" fmla="*/ 9709719 h 83"/>
                <a:gd name="T50" fmla="*/ 44723853 w 167"/>
                <a:gd name="T51" fmla="*/ 14914982 h 83"/>
                <a:gd name="T52" fmla="*/ 37013670 w 167"/>
                <a:gd name="T53" fmla="*/ 10176367 h 83"/>
                <a:gd name="T54" fmla="*/ 42589378 w 167"/>
                <a:gd name="T55" fmla="*/ 16036450 h 83"/>
                <a:gd name="T56" fmla="*/ 36405433 w 167"/>
                <a:gd name="T57" fmla="*/ 10838135 h 83"/>
                <a:gd name="T58" fmla="*/ 33921721 w 167"/>
                <a:gd name="T59" fmla="*/ 6987294 h 83"/>
                <a:gd name="T60" fmla="*/ 26821064 w 167"/>
                <a:gd name="T61" fmla="*/ 4077835 h 83"/>
                <a:gd name="T62" fmla="*/ 32096815 w 167"/>
                <a:gd name="T63" fmla="*/ 7920787 h 83"/>
                <a:gd name="T64" fmla="*/ 25912918 w 167"/>
                <a:gd name="T65" fmla="*/ 4971332 h 83"/>
                <a:gd name="T66" fmla="*/ 31129681 w 167"/>
                <a:gd name="T67" fmla="*/ 8815268 h 83"/>
                <a:gd name="T68" fmla="*/ 25604639 w 167"/>
                <a:gd name="T69" fmla="*/ 5631680 h 83"/>
                <a:gd name="T70" fmla="*/ 21902890 w 167"/>
                <a:gd name="T71" fmla="*/ 4504487 h 83"/>
                <a:gd name="T72" fmla="*/ 15110780 w 167"/>
                <a:gd name="T73" fmla="*/ 5439167 h 83"/>
                <a:gd name="T74" fmla="*/ 9276092 w 167"/>
                <a:gd name="T75" fmla="*/ 3610000 h 83"/>
                <a:gd name="T76" fmla="*/ 4308613 w 167"/>
                <a:gd name="T77" fmla="*/ 2482806 h 83"/>
                <a:gd name="T78" fmla="*/ 36405433 w 167"/>
                <a:gd name="T79" fmla="*/ 2255784 h 83"/>
                <a:gd name="T80" fmla="*/ 33921721 w 167"/>
                <a:gd name="T81" fmla="*/ 894481 h 83"/>
                <a:gd name="T82" fmla="*/ 33313484 w 167"/>
                <a:gd name="T83" fmla="*/ 4504487 h 83"/>
                <a:gd name="T84" fmla="*/ 34529909 w 167"/>
                <a:gd name="T85" fmla="*/ 2715554 h 83"/>
                <a:gd name="T86" fmla="*/ 30521468 w 167"/>
                <a:gd name="T87" fmla="*/ 2715554 h 83"/>
                <a:gd name="T88" fmla="*/ 32096815 w 167"/>
                <a:gd name="T89" fmla="*/ 1361129 h 83"/>
                <a:gd name="T90" fmla="*/ 26821064 w 167"/>
                <a:gd name="T91" fmla="*/ 13319756 h 83"/>
                <a:gd name="T92" fmla="*/ 26521107 w 167"/>
                <a:gd name="T93" fmla="*/ 11764721 h 83"/>
                <a:gd name="T94" fmla="*/ 24694930 w 167"/>
                <a:gd name="T95" fmla="*/ 12425275 h 83"/>
                <a:gd name="T96" fmla="*/ 24694930 w 167"/>
                <a:gd name="T97" fmla="*/ 11063940 h 83"/>
                <a:gd name="T98" fmla="*/ 27786884 w 167"/>
                <a:gd name="T99" fmla="*/ 10838135 h 83"/>
                <a:gd name="T100" fmla="*/ 29004867 w 167"/>
                <a:gd name="T101" fmla="*/ 9049168 h 83"/>
                <a:gd name="T102" fmla="*/ 25912918 w 167"/>
                <a:gd name="T103" fmla="*/ 9943654 h 83"/>
                <a:gd name="T104" fmla="*/ 27129344 w 167"/>
                <a:gd name="T105" fmla="*/ 8114487 h 83"/>
                <a:gd name="T106" fmla="*/ 13585844 w 167"/>
                <a:gd name="T107" fmla="*/ 5439167 h 83"/>
                <a:gd name="T108" fmla="*/ 13285899 w 167"/>
                <a:gd name="T109" fmla="*/ 4504487 h 83"/>
                <a:gd name="T110" fmla="*/ 12018567 w 167"/>
                <a:gd name="T111" fmla="*/ 4738416 h 83"/>
                <a:gd name="T112" fmla="*/ 12318743 w 167"/>
                <a:gd name="T113" fmla="*/ 5631680 h 83"/>
                <a:gd name="T114" fmla="*/ 13585844 w 167"/>
                <a:gd name="T115" fmla="*/ 5439167 h 83"/>
                <a:gd name="T116" fmla="*/ 4308613 w 167"/>
                <a:gd name="T117" fmla="*/ 2482806 h 83"/>
                <a:gd name="T118" fmla="*/ 8318418 w 167"/>
                <a:gd name="T119" fmla="*/ 4077835 h 83"/>
                <a:gd name="T120" fmla="*/ 15110780 w 167"/>
                <a:gd name="T121" fmla="*/ 5439167 h 83"/>
                <a:gd name="T122" fmla="*/ 23429164 w 167"/>
                <a:gd name="T123" fmla="*/ 3143358 h 83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67"/>
                <a:gd name="T187" fmla="*/ 0 h 83"/>
                <a:gd name="T188" fmla="*/ 167 w 167"/>
                <a:gd name="T189" fmla="*/ 83 h 83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67" h="83">
                  <a:moveTo>
                    <a:pt x="167" y="65"/>
                  </a:moveTo>
                  <a:lnTo>
                    <a:pt x="114" y="25"/>
                  </a:lnTo>
                  <a:lnTo>
                    <a:pt x="120" y="17"/>
                  </a:lnTo>
                  <a:lnTo>
                    <a:pt x="131" y="15"/>
                  </a:lnTo>
                  <a:lnTo>
                    <a:pt x="112" y="0"/>
                  </a:lnTo>
                  <a:lnTo>
                    <a:pt x="101" y="0"/>
                  </a:lnTo>
                  <a:lnTo>
                    <a:pt x="92" y="11"/>
                  </a:lnTo>
                  <a:cubicBezTo>
                    <a:pt x="92" y="11"/>
                    <a:pt x="80" y="4"/>
                    <a:pt x="71" y="6"/>
                  </a:cubicBezTo>
                  <a:cubicBezTo>
                    <a:pt x="62" y="9"/>
                    <a:pt x="53" y="16"/>
                    <a:pt x="47" y="16"/>
                  </a:cubicBezTo>
                  <a:cubicBezTo>
                    <a:pt x="42" y="15"/>
                    <a:pt x="0" y="5"/>
                    <a:pt x="0" y="5"/>
                  </a:cubicBezTo>
                  <a:lnTo>
                    <a:pt x="35" y="29"/>
                  </a:lnTo>
                  <a:cubicBezTo>
                    <a:pt x="40" y="31"/>
                    <a:pt x="45" y="32"/>
                    <a:pt x="49" y="31"/>
                  </a:cubicBezTo>
                  <a:cubicBezTo>
                    <a:pt x="55" y="29"/>
                    <a:pt x="66" y="25"/>
                    <a:pt x="69" y="26"/>
                  </a:cubicBezTo>
                  <a:cubicBezTo>
                    <a:pt x="73" y="27"/>
                    <a:pt x="82" y="32"/>
                    <a:pt x="82" y="32"/>
                  </a:cubicBezTo>
                  <a:lnTo>
                    <a:pt x="75" y="44"/>
                  </a:lnTo>
                  <a:lnTo>
                    <a:pt x="77" y="56"/>
                  </a:lnTo>
                  <a:lnTo>
                    <a:pt x="93" y="68"/>
                  </a:lnTo>
                  <a:lnTo>
                    <a:pt x="93" y="54"/>
                  </a:lnTo>
                  <a:lnTo>
                    <a:pt x="100" y="43"/>
                  </a:lnTo>
                  <a:lnTo>
                    <a:pt x="143" y="83"/>
                  </a:lnTo>
                  <a:lnTo>
                    <a:pt x="167" y="65"/>
                  </a:lnTo>
                  <a:close/>
                  <a:moveTo>
                    <a:pt x="159" y="63"/>
                  </a:moveTo>
                  <a:lnTo>
                    <a:pt x="142" y="75"/>
                  </a:lnTo>
                  <a:moveTo>
                    <a:pt x="150" y="61"/>
                  </a:moveTo>
                  <a:lnTo>
                    <a:pt x="122" y="43"/>
                  </a:lnTo>
                  <a:moveTo>
                    <a:pt x="145" y="66"/>
                  </a:moveTo>
                  <a:lnTo>
                    <a:pt x="120" y="45"/>
                  </a:lnTo>
                  <a:moveTo>
                    <a:pt x="138" y="71"/>
                  </a:moveTo>
                  <a:lnTo>
                    <a:pt x="118" y="48"/>
                  </a:lnTo>
                  <a:moveTo>
                    <a:pt x="110" y="31"/>
                  </a:moveTo>
                  <a:lnTo>
                    <a:pt x="87" y="18"/>
                  </a:lnTo>
                  <a:moveTo>
                    <a:pt x="104" y="35"/>
                  </a:moveTo>
                  <a:lnTo>
                    <a:pt x="84" y="22"/>
                  </a:lnTo>
                  <a:moveTo>
                    <a:pt x="101" y="39"/>
                  </a:moveTo>
                  <a:lnTo>
                    <a:pt x="83" y="25"/>
                  </a:lnTo>
                  <a:moveTo>
                    <a:pt x="71" y="20"/>
                  </a:moveTo>
                  <a:lnTo>
                    <a:pt x="49" y="24"/>
                  </a:lnTo>
                  <a:moveTo>
                    <a:pt x="30" y="16"/>
                  </a:moveTo>
                  <a:lnTo>
                    <a:pt x="14" y="11"/>
                  </a:lnTo>
                  <a:moveTo>
                    <a:pt x="118" y="10"/>
                  </a:moveTo>
                  <a:lnTo>
                    <a:pt x="110" y="4"/>
                  </a:lnTo>
                  <a:moveTo>
                    <a:pt x="108" y="20"/>
                  </a:moveTo>
                  <a:lnTo>
                    <a:pt x="112" y="12"/>
                  </a:lnTo>
                  <a:moveTo>
                    <a:pt x="99" y="12"/>
                  </a:moveTo>
                  <a:lnTo>
                    <a:pt x="104" y="6"/>
                  </a:lnTo>
                  <a:moveTo>
                    <a:pt x="87" y="59"/>
                  </a:moveTo>
                  <a:lnTo>
                    <a:pt x="86" y="52"/>
                  </a:lnTo>
                  <a:moveTo>
                    <a:pt x="80" y="55"/>
                  </a:moveTo>
                  <a:lnTo>
                    <a:pt x="80" y="49"/>
                  </a:lnTo>
                  <a:moveTo>
                    <a:pt x="90" y="48"/>
                  </a:moveTo>
                  <a:lnTo>
                    <a:pt x="94" y="40"/>
                  </a:lnTo>
                  <a:moveTo>
                    <a:pt x="84" y="44"/>
                  </a:moveTo>
                  <a:lnTo>
                    <a:pt x="88" y="36"/>
                  </a:lnTo>
                  <a:moveTo>
                    <a:pt x="44" y="24"/>
                  </a:moveTo>
                  <a:cubicBezTo>
                    <a:pt x="45" y="23"/>
                    <a:pt x="44" y="21"/>
                    <a:pt x="43" y="20"/>
                  </a:cubicBezTo>
                  <a:cubicBezTo>
                    <a:pt x="41" y="20"/>
                    <a:pt x="40" y="20"/>
                    <a:pt x="39" y="21"/>
                  </a:cubicBezTo>
                  <a:cubicBezTo>
                    <a:pt x="38" y="23"/>
                    <a:pt x="39" y="24"/>
                    <a:pt x="40" y="25"/>
                  </a:cubicBezTo>
                  <a:cubicBezTo>
                    <a:pt x="41" y="26"/>
                    <a:pt x="43" y="26"/>
                    <a:pt x="44" y="24"/>
                  </a:cubicBezTo>
                  <a:close/>
                  <a:moveTo>
                    <a:pt x="14" y="11"/>
                  </a:moveTo>
                  <a:lnTo>
                    <a:pt x="27" y="18"/>
                  </a:lnTo>
                  <a:moveTo>
                    <a:pt x="49" y="24"/>
                  </a:moveTo>
                  <a:lnTo>
                    <a:pt x="76" y="14"/>
                  </a:lnTo>
                </a:path>
              </a:pathLst>
            </a:custGeom>
            <a:noFill/>
            <a:ln w="0">
              <a:solidFill>
                <a:srgbClr val="00CCFF"/>
              </a:solidFill>
              <a:rou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1066" name="Freeform 33"/>
            <p:cNvSpPr>
              <a:spLocks noEditPoints="1"/>
            </p:cNvSpPr>
            <p:nvPr/>
          </p:nvSpPr>
          <p:spPr bwMode="auto">
            <a:xfrm>
              <a:off x="966" y="469"/>
              <a:ext cx="3540" cy="3382"/>
            </a:xfrm>
            <a:custGeom>
              <a:avLst/>
              <a:gdLst>
                <a:gd name="T0" fmla="*/ 0 w 582"/>
                <a:gd name="T1" fmla="*/ 65107424 h 582"/>
                <a:gd name="T2" fmla="*/ 607816 w 582"/>
                <a:gd name="T3" fmla="*/ 65107424 h 582"/>
                <a:gd name="T4" fmla="*/ 0 w 582"/>
                <a:gd name="T5" fmla="*/ 65107424 h 582"/>
                <a:gd name="T6" fmla="*/ 26790307 w 582"/>
                <a:gd name="T7" fmla="*/ 19480132 h 582"/>
                <a:gd name="T8" fmla="*/ 0 w 582"/>
                <a:gd name="T9" fmla="*/ 65107424 h 582"/>
                <a:gd name="T10" fmla="*/ 89630646 w 582"/>
                <a:gd name="T11" fmla="*/ 0 h 582"/>
                <a:gd name="T12" fmla="*/ 26790307 w 582"/>
                <a:gd name="T13" fmla="*/ 19480132 h 582"/>
                <a:gd name="T14" fmla="*/ 89630646 w 582"/>
                <a:gd name="T15" fmla="*/ 0 h 582"/>
                <a:gd name="T16" fmla="*/ 89630646 w 582"/>
                <a:gd name="T17" fmla="*/ 464072 h 582"/>
                <a:gd name="T18" fmla="*/ 89630646 w 582"/>
                <a:gd name="T19" fmla="*/ 0 h 582"/>
                <a:gd name="T20" fmla="*/ 89630646 w 582"/>
                <a:gd name="T21" fmla="*/ 0 h 582"/>
                <a:gd name="T22" fmla="*/ 89630646 w 582"/>
                <a:gd name="T23" fmla="*/ 464072 h 582"/>
                <a:gd name="T24" fmla="*/ 89630646 w 582"/>
                <a:gd name="T25" fmla="*/ 0 h 582"/>
                <a:gd name="T26" fmla="*/ 152469317 w 582"/>
                <a:gd name="T27" fmla="*/ 19480132 h 582"/>
                <a:gd name="T28" fmla="*/ 89630646 w 582"/>
                <a:gd name="T29" fmla="*/ 0 h 582"/>
                <a:gd name="T30" fmla="*/ 179260999 w 582"/>
                <a:gd name="T31" fmla="*/ 65107424 h 582"/>
                <a:gd name="T32" fmla="*/ 152469317 w 582"/>
                <a:gd name="T33" fmla="*/ 19480132 h 582"/>
                <a:gd name="T34" fmla="*/ 179260999 w 582"/>
                <a:gd name="T35" fmla="*/ 65107424 h 582"/>
                <a:gd name="T36" fmla="*/ 178653336 w 582"/>
                <a:gd name="T37" fmla="*/ 65107424 h 582"/>
                <a:gd name="T38" fmla="*/ 179260999 w 582"/>
                <a:gd name="T39" fmla="*/ 65107424 h 582"/>
                <a:gd name="T40" fmla="*/ 179260999 w 582"/>
                <a:gd name="T41" fmla="*/ 65107424 h 582"/>
                <a:gd name="T42" fmla="*/ 178653336 w 582"/>
                <a:gd name="T43" fmla="*/ 65107424 h 582"/>
                <a:gd name="T44" fmla="*/ 179260999 w 582"/>
                <a:gd name="T45" fmla="*/ 65107424 h 582"/>
                <a:gd name="T46" fmla="*/ 152469317 w 582"/>
                <a:gd name="T47" fmla="*/ 110733514 h 582"/>
                <a:gd name="T48" fmla="*/ 179260999 w 582"/>
                <a:gd name="T49" fmla="*/ 65107424 h 582"/>
                <a:gd name="T50" fmla="*/ 89630646 w 582"/>
                <a:gd name="T51" fmla="*/ 130221729 h 582"/>
                <a:gd name="T52" fmla="*/ 152469317 w 582"/>
                <a:gd name="T53" fmla="*/ 110733514 h 582"/>
                <a:gd name="T54" fmla="*/ 89630646 w 582"/>
                <a:gd name="T55" fmla="*/ 130221729 h 582"/>
                <a:gd name="T56" fmla="*/ 89630646 w 582"/>
                <a:gd name="T57" fmla="*/ 129757686 h 582"/>
                <a:gd name="T58" fmla="*/ 89630646 w 582"/>
                <a:gd name="T59" fmla="*/ 130221729 h 582"/>
                <a:gd name="T60" fmla="*/ 89630646 w 582"/>
                <a:gd name="T61" fmla="*/ 130221729 h 582"/>
                <a:gd name="T62" fmla="*/ 89630646 w 582"/>
                <a:gd name="T63" fmla="*/ 129757686 h 582"/>
                <a:gd name="T64" fmla="*/ 89630646 w 582"/>
                <a:gd name="T65" fmla="*/ 130221729 h 582"/>
                <a:gd name="T66" fmla="*/ 26790307 w 582"/>
                <a:gd name="T67" fmla="*/ 110733514 h 582"/>
                <a:gd name="T68" fmla="*/ 89630646 w 582"/>
                <a:gd name="T69" fmla="*/ 130221729 h 582"/>
                <a:gd name="T70" fmla="*/ 0 w 582"/>
                <a:gd name="T71" fmla="*/ 65107424 h 582"/>
                <a:gd name="T72" fmla="*/ 26790307 w 582"/>
                <a:gd name="T73" fmla="*/ 110733514 h 582"/>
                <a:gd name="T74" fmla="*/ 0 w 582"/>
                <a:gd name="T75" fmla="*/ 65107424 h 582"/>
                <a:gd name="T76" fmla="*/ 607816 w 582"/>
                <a:gd name="T77" fmla="*/ 65107424 h 582"/>
                <a:gd name="T78" fmla="*/ 0 w 582"/>
                <a:gd name="T79" fmla="*/ 65107424 h 582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582"/>
                <a:gd name="T121" fmla="*/ 0 h 582"/>
                <a:gd name="T122" fmla="*/ 582 w 582"/>
                <a:gd name="T123" fmla="*/ 582 h 582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582" h="582">
                  <a:moveTo>
                    <a:pt x="0" y="291"/>
                  </a:moveTo>
                  <a:lnTo>
                    <a:pt x="0" y="291"/>
                  </a:lnTo>
                  <a:lnTo>
                    <a:pt x="2" y="291"/>
                  </a:lnTo>
                  <a:lnTo>
                    <a:pt x="0" y="291"/>
                  </a:lnTo>
                  <a:close/>
                  <a:moveTo>
                    <a:pt x="0" y="291"/>
                  </a:moveTo>
                  <a:cubicBezTo>
                    <a:pt x="0" y="211"/>
                    <a:pt x="33" y="138"/>
                    <a:pt x="86" y="86"/>
                  </a:cubicBezTo>
                  <a:lnTo>
                    <a:pt x="87" y="87"/>
                  </a:lnTo>
                  <a:cubicBezTo>
                    <a:pt x="35" y="139"/>
                    <a:pt x="2" y="212"/>
                    <a:pt x="2" y="291"/>
                  </a:cubicBezTo>
                  <a:lnTo>
                    <a:pt x="0" y="291"/>
                  </a:lnTo>
                  <a:close/>
                  <a:moveTo>
                    <a:pt x="86" y="86"/>
                  </a:moveTo>
                  <a:cubicBezTo>
                    <a:pt x="138" y="33"/>
                    <a:pt x="211" y="0"/>
                    <a:pt x="291" y="0"/>
                  </a:cubicBezTo>
                  <a:lnTo>
                    <a:pt x="291" y="2"/>
                  </a:lnTo>
                  <a:cubicBezTo>
                    <a:pt x="212" y="2"/>
                    <a:pt x="139" y="35"/>
                    <a:pt x="87" y="87"/>
                  </a:cubicBezTo>
                  <a:lnTo>
                    <a:pt x="86" y="86"/>
                  </a:lnTo>
                  <a:close/>
                  <a:moveTo>
                    <a:pt x="291" y="0"/>
                  </a:moveTo>
                  <a:lnTo>
                    <a:pt x="291" y="0"/>
                  </a:lnTo>
                  <a:lnTo>
                    <a:pt x="291" y="2"/>
                  </a:lnTo>
                  <a:lnTo>
                    <a:pt x="291" y="0"/>
                  </a:lnTo>
                  <a:close/>
                  <a:moveTo>
                    <a:pt x="291" y="0"/>
                  </a:moveTo>
                  <a:lnTo>
                    <a:pt x="291" y="0"/>
                  </a:lnTo>
                  <a:lnTo>
                    <a:pt x="291" y="2"/>
                  </a:lnTo>
                  <a:lnTo>
                    <a:pt x="291" y="0"/>
                  </a:lnTo>
                  <a:close/>
                  <a:moveTo>
                    <a:pt x="291" y="0"/>
                  </a:moveTo>
                  <a:cubicBezTo>
                    <a:pt x="371" y="0"/>
                    <a:pt x="444" y="33"/>
                    <a:pt x="496" y="86"/>
                  </a:cubicBezTo>
                  <a:lnTo>
                    <a:pt x="495" y="87"/>
                  </a:lnTo>
                  <a:cubicBezTo>
                    <a:pt x="443" y="35"/>
                    <a:pt x="370" y="2"/>
                    <a:pt x="291" y="2"/>
                  </a:cubicBezTo>
                  <a:lnTo>
                    <a:pt x="291" y="0"/>
                  </a:lnTo>
                  <a:close/>
                  <a:moveTo>
                    <a:pt x="496" y="86"/>
                  </a:moveTo>
                  <a:cubicBezTo>
                    <a:pt x="549" y="138"/>
                    <a:pt x="582" y="211"/>
                    <a:pt x="582" y="291"/>
                  </a:cubicBezTo>
                  <a:lnTo>
                    <a:pt x="580" y="291"/>
                  </a:lnTo>
                  <a:cubicBezTo>
                    <a:pt x="580" y="212"/>
                    <a:pt x="547" y="139"/>
                    <a:pt x="495" y="87"/>
                  </a:cubicBezTo>
                  <a:lnTo>
                    <a:pt x="496" y="86"/>
                  </a:lnTo>
                  <a:close/>
                  <a:moveTo>
                    <a:pt x="582" y="291"/>
                  </a:moveTo>
                  <a:lnTo>
                    <a:pt x="582" y="291"/>
                  </a:lnTo>
                  <a:lnTo>
                    <a:pt x="580" y="291"/>
                  </a:lnTo>
                  <a:lnTo>
                    <a:pt x="582" y="291"/>
                  </a:lnTo>
                  <a:close/>
                  <a:moveTo>
                    <a:pt x="582" y="291"/>
                  </a:moveTo>
                  <a:lnTo>
                    <a:pt x="582" y="291"/>
                  </a:lnTo>
                  <a:lnTo>
                    <a:pt x="580" y="291"/>
                  </a:lnTo>
                  <a:lnTo>
                    <a:pt x="582" y="291"/>
                  </a:lnTo>
                  <a:close/>
                  <a:moveTo>
                    <a:pt x="582" y="291"/>
                  </a:moveTo>
                  <a:cubicBezTo>
                    <a:pt x="582" y="371"/>
                    <a:pt x="549" y="444"/>
                    <a:pt x="496" y="496"/>
                  </a:cubicBezTo>
                  <a:lnTo>
                    <a:pt x="495" y="495"/>
                  </a:lnTo>
                  <a:cubicBezTo>
                    <a:pt x="547" y="443"/>
                    <a:pt x="580" y="370"/>
                    <a:pt x="580" y="291"/>
                  </a:cubicBezTo>
                  <a:lnTo>
                    <a:pt x="582" y="291"/>
                  </a:lnTo>
                  <a:close/>
                  <a:moveTo>
                    <a:pt x="496" y="496"/>
                  </a:moveTo>
                  <a:cubicBezTo>
                    <a:pt x="444" y="549"/>
                    <a:pt x="371" y="582"/>
                    <a:pt x="291" y="582"/>
                  </a:cubicBezTo>
                  <a:lnTo>
                    <a:pt x="291" y="580"/>
                  </a:lnTo>
                  <a:cubicBezTo>
                    <a:pt x="370" y="580"/>
                    <a:pt x="443" y="547"/>
                    <a:pt x="495" y="495"/>
                  </a:cubicBezTo>
                  <a:lnTo>
                    <a:pt x="496" y="496"/>
                  </a:lnTo>
                  <a:close/>
                  <a:moveTo>
                    <a:pt x="291" y="582"/>
                  </a:moveTo>
                  <a:lnTo>
                    <a:pt x="291" y="582"/>
                  </a:lnTo>
                  <a:lnTo>
                    <a:pt x="291" y="580"/>
                  </a:lnTo>
                  <a:lnTo>
                    <a:pt x="291" y="582"/>
                  </a:lnTo>
                  <a:close/>
                  <a:moveTo>
                    <a:pt x="291" y="582"/>
                  </a:moveTo>
                  <a:lnTo>
                    <a:pt x="291" y="582"/>
                  </a:lnTo>
                  <a:lnTo>
                    <a:pt x="291" y="580"/>
                  </a:lnTo>
                  <a:lnTo>
                    <a:pt x="291" y="582"/>
                  </a:lnTo>
                  <a:close/>
                  <a:moveTo>
                    <a:pt x="291" y="582"/>
                  </a:moveTo>
                  <a:cubicBezTo>
                    <a:pt x="211" y="582"/>
                    <a:pt x="138" y="549"/>
                    <a:pt x="86" y="496"/>
                  </a:cubicBezTo>
                  <a:lnTo>
                    <a:pt x="87" y="495"/>
                  </a:lnTo>
                  <a:cubicBezTo>
                    <a:pt x="139" y="547"/>
                    <a:pt x="212" y="580"/>
                    <a:pt x="291" y="580"/>
                  </a:cubicBezTo>
                  <a:lnTo>
                    <a:pt x="291" y="582"/>
                  </a:lnTo>
                  <a:close/>
                  <a:moveTo>
                    <a:pt x="86" y="496"/>
                  </a:moveTo>
                  <a:cubicBezTo>
                    <a:pt x="33" y="444"/>
                    <a:pt x="0" y="371"/>
                    <a:pt x="0" y="291"/>
                  </a:cubicBezTo>
                  <a:lnTo>
                    <a:pt x="2" y="291"/>
                  </a:lnTo>
                  <a:cubicBezTo>
                    <a:pt x="2" y="370"/>
                    <a:pt x="35" y="443"/>
                    <a:pt x="87" y="495"/>
                  </a:cubicBezTo>
                  <a:lnTo>
                    <a:pt x="86" y="496"/>
                  </a:lnTo>
                  <a:close/>
                  <a:moveTo>
                    <a:pt x="0" y="291"/>
                  </a:moveTo>
                  <a:lnTo>
                    <a:pt x="0" y="291"/>
                  </a:lnTo>
                  <a:lnTo>
                    <a:pt x="2" y="291"/>
                  </a:lnTo>
                  <a:lnTo>
                    <a:pt x="0" y="291"/>
                  </a:lnTo>
                  <a:close/>
                </a:path>
              </a:pathLst>
            </a:custGeom>
            <a:noFill/>
            <a:ln w="9525">
              <a:solidFill>
                <a:srgbClr val="00CCFF"/>
              </a:solidFill>
              <a:rou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1067" name="Freeform 34"/>
            <p:cNvSpPr>
              <a:spLocks noEditPoints="1"/>
            </p:cNvSpPr>
            <p:nvPr/>
          </p:nvSpPr>
          <p:spPr bwMode="auto">
            <a:xfrm>
              <a:off x="813" y="323"/>
              <a:ext cx="3846" cy="3674"/>
            </a:xfrm>
            <a:custGeom>
              <a:avLst/>
              <a:gdLst>
                <a:gd name="T0" fmla="*/ 82830759 w 632"/>
                <a:gd name="T1" fmla="*/ 889736 h 632"/>
                <a:gd name="T2" fmla="*/ 72933203 w 632"/>
                <a:gd name="T3" fmla="*/ 2237257 h 632"/>
                <a:gd name="T4" fmla="*/ 63026155 w 632"/>
                <a:gd name="T5" fmla="*/ 4707487 h 632"/>
                <a:gd name="T6" fmla="*/ 53780082 w 632"/>
                <a:gd name="T7" fmla="*/ 7641577 h 632"/>
                <a:gd name="T8" fmla="*/ 44791825 w 632"/>
                <a:gd name="T9" fmla="*/ 11233376 h 632"/>
                <a:gd name="T10" fmla="*/ 36461855 w 632"/>
                <a:gd name="T11" fmla="*/ 15707884 h 632"/>
                <a:gd name="T12" fmla="*/ 29050665 w 632"/>
                <a:gd name="T13" fmla="*/ 20647169 h 632"/>
                <a:gd name="T14" fmla="*/ 21941269 w 632"/>
                <a:gd name="T15" fmla="*/ 26011596 h 632"/>
                <a:gd name="T16" fmla="*/ 16048336 w 632"/>
                <a:gd name="T17" fmla="*/ 32073461 h 632"/>
                <a:gd name="T18" fmla="*/ 10816375 w 632"/>
                <a:gd name="T19" fmla="*/ 38360673 h 632"/>
                <a:gd name="T20" fmla="*/ 6802260 w 632"/>
                <a:gd name="T21" fmla="*/ 45079253 h 632"/>
                <a:gd name="T22" fmla="*/ 3405189 w 632"/>
                <a:gd name="T23" fmla="*/ 52256003 h 632"/>
                <a:gd name="T24" fmla="*/ 1217855 w 632"/>
                <a:gd name="T25" fmla="*/ 59472619 h 632"/>
                <a:gd name="T26" fmla="*/ 308520 w 632"/>
                <a:gd name="T27" fmla="*/ 66849172 h 632"/>
                <a:gd name="T28" fmla="*/ 0 w 632"/>
                <a:gd name="T29" fmla="*/ 74258883 h 632"/>
                <a:gd name="T30" fmla="*/ 1217855 w 632"/>
                <a:gd name="T31" fmla="*/ 81667477 h 632"/>
                <a:gd name="T32" fmla="*/ 3096669 w 632"/>
                <a:gd name="T33" fmla="*/ 88844052 h 632"/>
                <a:gd name="T34" fmla="*/ 6501852 w 632"/>
                <a:gd name="T35" fmla="*/ 96021976 h 632"/>
                <a:gd name="T36" fmla="*/ 10515967 w 632"/>
                <a:gd name="T37" fmla="*/ 102740580 h 632"/>
                <a:gd name="T38" fmla="*/ 15439414 w 632"/>
                <a:gd name="T39" fmla="*/ 109259556 h 632"/>
                <a:gd name="T40" fmla="*/ 21631374 w 632"/>
                <a:gd name="T41" fmla="*/ 115321653 h 632"/>
                <a:gd name="T42" fmla="*/ 28441755 w 632"/>
                <a:gd name="T43" fmla="*/ 120725780 h 632"/>
                <a:gd name="T44" fmla="*/ 35852921 w 632"/>
                <a:gd name="T45" fmla="*/ 125858123 h 632"/>
                <a:gd name="T46" fmla="*/ 44181577 w 632"/>
                <a:gd name="T47" fmla="*/ 130139680 h 632"/>
                <a:gd name="T48" fmla="*/ 52869408 w 632"/>
                <a:gd name="T49" fmla="*/ 133964545 h 632"/>
                <a:gd name="T50" fmla="*/ 62108714 w 632"/>
                <a:gd name="T51" fmla="*/ 136858540 h 632"/>
                <a:gd name="T52" fmla="*/ 72014399 w 632"/>
                <a:gd name="T53" fmla="*/ 139328769 h 632"/>
                <a:gd name="T54" fmla="*/ 81921448 w 632"/>
                <a:gd name="T55" fmla="*/ 140908216 h 632"/>
                <a:gd name="T56" fmla="*/ 92078146 w 632"/>
                <a:gd name="T57" fmla="*/ 141566002 h 632"/>
                <a:gd name="T58" fmla="*/ 102284233 w 632"/>
                <a:gd name="T59" fmla="*/ 141797789 h 632"/>
                <a:gd name="T60" fmla="*/ 112491708 w 632"/>
                <a:gd name="T61" fmla="*/ 140908216 h 632"/>
                <a:gd name="T62" fmla="*/ 122397442 w 632"/>
                <a:gd name="T63" fmla="*/ 139560650 h 632"/>
                <a:gd name="T64" fmla="*/ 132304442 w 632"/>
                <a:gd name="T65" fmla="*/ 137091537 h 632"/>
                <a:gd name="T66" fmla="*/ 141542141 w 632"/>
                <a:gd name="T67" fmla="*/ 134156244 h 632"/>
                <a:gd name="T68" fmla="*/ 150530386 w 632"/>
                <a:gd name="T69" fmla="*/ 130564655 h 632"/>
                <a:gd name="T70" fmla="*/ 158859066 w 632"/>
                <a:gd name="T71" fmla="*/ 126090004 h 632"/>
                <a:gd name="T72" fmla="*/ 166278435 w 632"/>
                <a:gd name="T73" fmla="*/ 121150661 h 632"/>
                <a:gd name="T74" fmla="*/ 173389346 w 632"/>
                <a:gd name="T75" fmla="*/ 115786437 h 632"/>
                <a:gd name="T76" fmla="*/ 179280929 w 632"/>
                <a:gd name="T77" fmla="*/ 109724433 h 632"/>
                <a:gd name="T78" fmla="*/ 184505742 w 632"/>
                <a:gd name="T79" fmla="*/ 103437337 h 632"/>
                <a:gd name="T80" fmla="*/ 188519991 w 632"/>
                <a:gd name="T81" fmla="*/ 96486760 h 632"/>
                <a:gd name="T82" fmla="*/ 191925306 w 632"/>
                <a:gd name="T83" fmla="*/ 89541833 h 632"/>
                <a:gd name="T84" fmla="*/ 194111294 w 632"/>
                <a:gd name="T85" fmla="*/ 82325170 h 632"/>
                <a:gd name="T86" fmla="*/ 195021870 w 632"/>
                <a:gd name="T87" fmla="*/ 74948711 h 632"/>
                <a:gd name="T88" fmla="*/ 195330524 w 632"/>
                <a:gd name="T89" fmla="*/ 67540116 h 632"/>
                <a:gd name="T90" fmla="*/ 194111294 w 632"/>
                <a:gd name="T91" fmla="*/ 60130591 h 632"/>
                <a:gd name="T92" fmla="*/ 192225586 w 632"/>
                <a:gd name="T93" fmla="*/ 52953830 h 632"/>
                <a:gd name="T94" fmla="*/ 188828644 w 632"/>
                <a:gd name="T95" fmla="*/ 45777081 h 632"/>
                <a:gd name="T96" fmla="*/ 184814590 w 632"/>
                <a:gd name="T97" fmla="*/ 39058453 h 632"/>
                <a:gd name="T98" fmla="*/ 179891225 w 632"/>
                <a:gd name="T99" fmla="*/ 32538268 h 632"/>
                <a:gd name="T100" fmla="*/ 173689431 w 632"/>
                <a:gd name="T101" fmla="*/ 26476403 h 632"/>
                <a:gd name="T102" fmla="*/ 166888732 w 632"/>
                <a:gd name="T103" fmla="*/ 21072097 h 632"/>
                <a:gd name="T104" fmla="*/ 159469168 w 632"/>
                <a:gd name="T105" fmla="*/ 15940858 h 632"/>
                <a:gd name="T106" fmla="*/ 151139319 w 632"/>
                <a:gd name="T107" fmla="*/ 11658106 h 632"/>
                <a:gd name="T108" fmla="*/ 142461189 w 632"/>
                <a:gd name="T109" fmla="*/ 7834479 h 632"/>
                <a:gd name="T110" fmla="*/ 132913376 w 632"/>
                <a:gd name="T111" fmla="*/ 4939315 h 632"/>
                <a:gd name="T112" fmla="*/ 123306461 w 632"/>
                <a:gd name="T113" fmla="*/ 2470230 h 632"/>
                <a:gd name="T114" fmla="*/ 113409198 w 632"/>
                <a:gd name="T115" fmla="*/ 889736 h 632"/>
                <a:gd name="T116" fmla="*/ 103252354 w 632"/>
                <a:gd name="T117" fmla="*/ 231828 h 632"/>
                <a:gd name="T118" fmla="*/ 93046266 w 632"/>
                <a:gd name="T119" fmla="*/ 0 h 632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632"/>
                <a:gd name="T181" fmla="*/ 0 h 632"/>
                <a:gd name="T182" fmla="*/ 632 w 632"/>
                <a:gd name="T183" fmla="*/ 632 h 632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632" h="632">
                  <a:moveTo>
                    <a:pt x="284" y="2"/>
                  </a:moveTo>
                  <a:lnTo>
                    <a:pt x="295" y="21"/>
                  </a:lnTo>
                  <a:lnTo>
                    <a:pt x="302" y="0"/>
                  </a:lnTo>
                  <a:lnTo>
                    <a:pt x="293" y="1"/>
                  </a:lnTo>
                  <a:lnTo>
                    <a:pt x="284" y="2"/>
                  </a:lnTo>
                  <a:close/>
                  <a:moveTo>
                    <a:pt x="268" y="4"/>
                  </a:moveTo>
                  <a:lnTo>
                    <a:pt x="280" y="23"/>
                  </a:lnTo>
                  <a:lnTo>
                    <a:pt x="285" y="2"/>
                  </a:lnTo>
                  <a:lnTo>
                    <a:pt x="277" y="2"/>
                  </a:lnTo>
                  <a:lnTo>
                    <a:pt x="268" y="4"/>
                  </a:lnTo>
                  <a:close/>
                  <a:moveTo>
                    <a:pt x="252" y="7"/>
                  </a:moveTo>
                  <a:lnTo>
                    <a:pt x="264" y="25"/>
                  </a:lnTo>
                  <a:lnTo>
                    <a:pt x="269" y="4"/>
                  </a:lnTo>
                  <a:lnTo>
                    <a:pt x="261" y="5"/>
                  </a:lnTo>
                  <a:lnTo>
                    <a:pt x="252" y="7"/>
                  </a:lnTo>
                  <a:close/>
                  <a:moveTo>
                    <a:pt x="236" y="10"/>
                  </a:moveTo>
                  <a:lnTo>
                    <a:pt x="249" y="28"/>
                  </a:lnTo>
                  <a:lnTo>
                    <a:pt x="252" y="7"/>
                  </a:lnTo>
                  <a:lnTo>
                    <a:pt x="244" y="8"/>
                  </a:lnTo>
                  <a:lnTo>
                    <a:pt x="236" y="10"/>
                  </a:lnTo>
                  <a:close/>
                  <a:moveTo>
                    <a:pt x="220" y="15"/>
                  </a:moveTo>
                  <a:lnTo>
                    <a:pt x="234" y="32"/>
                  </a:lnTo>
                  <a:lnTo>
                    <a:pt x="236" y="10"/>
                  </a:lnTo>
                  <a:lnTo>
                    <a:pt x="228" y="12"/>
                  </a:lnTo>
                  <a:lnTo>
                    <a:pt x="220" y="15"/>
                  </a:lnTo>
                  <a:close/>
                  <a:moveTo>
                    <a:pt x="204" y="21"/>
                  </a:moveTo>
                  <a:lnTo>
                    <a:pt x="220" y="37"/>
                  </a:lnTo>
                  <a:lnTo>
                    <a:pt x="220" y="15"/>
                  </a:lnTo>
                  <a:lnTo>
                    <a:pt x="213" y="17"/>
                  </a:lnTo>
                  <a:lnTo>
                    <a:pt x="204" y="21"/>
                  </a:lnTo>
                  <a:close/>
                  <a:moveTo>
                    <a:pt x="189" y="27"/>
                  </a:moveTo>
                  <a:lnTo>
                    <a:pt x="205" y="42"/>
                  </a:lnTo>
                  <a:lnTo>
                    <a:pt x="205" y="20"/>
                  </a:lnTo>
                  <a:lnTo>
                    <a:pt x="197" y="23"/>
                  </a:lnTo>
                  <a:lnTo>
                    <a:pt x="189" y="27"/>
                  </a:lnTo>
                  <a:close/>
                  <a:moveTo>
                    <a:pt x="174" y="34"/>
                  </a:moveTo>
                  <a:lnTo>
                    <a:pt x="191" y="48"/>
                  </a:lnTo>
                  <a:lnTo>
                    <a:pt x="190" y="27"/>
                  </a:lnTo>
                  <a:lnTo>
                    <a:pt x="182" y="30"/>
                  </a:lnTo>
                  <a:lnTo>
                    <a:pt x="174" y="34"/>
                  </a:lnTo>
                  <a:close/>
                  <a:moveTo>
                    <a:pt x="159" y="42"/>
                  </a:moveTo>
                  <a:lnTo>
                    <a:pt x="177" y="55"/>
                  </a:lnTo>
                  <a:lnTo>
                    <a:pt x="175" y="34"/>
                  </a:lnTo>
                  <a:lnTo>
                    <a:pt x="167" y="37"/>
                  </a:lnTo>
                  <a:lnTo>
                    <a:pt x="159" y="42"/>
                  </a:lnTo>
                  <a:close/>
                  <a:moveTo>
                    <a:pt x="145" y="50"/>
                  </a:moveTo>
                  <a:lnTo>
                    <a:pt x="164" y="63"/>
                  </a:lnTo>
                  <a:lnTo>
                    <a:pt x="160" y="41"/>
                  </a:lnTo>
                  <a:lnTo>
                    <a:pt x="153" y="45"/>
                  </a:lnTo>
                  <a:lnTo>
                    <a:pt x="145" y="50"/>
                  </a:lnTo>
                  <a:close/>
                  <a:moveTo>
                    <a:pt x="131" y="60"/>
                  </a:moveTo>
                  <a:lnTo>
                    <a:pt x="151" y="71"/>
                  </a:lnTo>
                  <a:lnTo>
                    <a:pt x="146" y="50"/>
                  </a:lnTo>
                  <a:lnTo>
                    <a:pt x="139" y="54"/>
                  </a:lnTo>
                  <a:lnTo>
                    <a:pt x="131" y="60"/>
                  </a:lnTo>
                  <a:close/>
                  <a:moveTo>
                    <a:pt x="118" y="70"/>
                  </a:moveTo>
                  <a:lnTo>
                    <a:pt x="138" y="80"/>
                  </a:lnTo>
                  <a:lnTo>
                    <a:pt x="132" y="59"/>
                  </a:lnTo>
                  <a:lnTo>
                    <a:pt x="125" y="64"/>
                  </a:lnTo>
                  <a:lnTo>
                    <a:pt x="118" y="70"/>
                  </a:lnTo>
                  <a:close/>
                  <a:moveTo>
                    <a:pt x="106" y="80"/>
                  </a:moveTo>
                  <a:lnTo>
                    <a:pt x="126" y="90"/>
                  </a:lnTo>
                  <a:lnTo>
                    <a:pt x="119" y="69"/>
                  </a:lnTo>
                  <a:lnTo>
                    <a:pt x="112" y="74"/>
                  </a:lnTo>
                  <a:lnTo>
                    <a:pt x="106" y="80"/>
                  </a:lnTo>
                  <a:close/>
                  <a:moveTo>
                    <a:pt x="94" y="92"/>
                  </a:moveTo>
                  <a:lnTo>
                    <a:pt x="114" y="100"/>
                  </a:lnTo>
                  <a:lnTo>
                    <a:pt x="106" y="80"/>
                  </a:lnTo>
                  <a:lnTo>
                    <a:pt x="100" y="85"/>
                  </a:lnTo>
                  <a:lnTo>
                    <a:pt x="94" y="92"/>
                  </a:lnTo>
                  <a:close/>
                  <a:moveTo>
                    <a:pt x="82" y="104"/>
                  </a:moveTo>
                  <a:lnTo>
                    <a:pt x="103" y="111"/>
                  </a:lnTo>
                  <a:lnTo>
                    <a:pt x="94" y="91"/>
                  </a:lnTo>
                  <a:lnTo>
                    <a:pt x="88" y="97"/>
                  </a:lnTo>
                  <a:lnTo>
                    <a:pt x="82" y="104"/>
                  </a:lnTo>
                  <a:close/>
                  <a:moveTo>
                    <a:pt x="71" y="116"/>
                  </a:moveTo>
                  <a:lnTo>
                    <a:pt x="93" y="122"/>
                  </a:lnTo>
                  <a:lnTo>
                    <a:pt x="83" y="103"/>
                  </a:lnTo>
                  <a:lnTo>
                    <a:pt x="77" y="109"/>
                  </a:lnTo>
                  <a:lnTo>
                    <a:pt x="71" y="116"/>
                  </a:lnTo>
                  <a:close/>
                  <a:moveTo>
                    <a:pt x="61" y="129"/>
                  </a:moveTo>
                  <a:lnTo>
                    <a:pt x="83" y="134"/>
                  </a:lnTo>
                  <a:lnTo>
                    <a:pt x="72" y="116"/>
                  </a:lnTo>
                  <a:lnTo>
                    <a:pt x="67" y="122"/>
                  </a:lnTo>
                  <a:lnTo>
                    <a:pt x="61" y="129"/>
                  </a:lnTo>
                  <a:close/>
                  <a:moveTo>
                    <a:pt x="52" y="143"/>
                  </a:moveTo>
                  <a:lnTo>
                    <a:pt x="74" y="147"/>
                  </a:lnTo>
                  <a:lnTo>
                    <a:pt x="62" y="129"/>
                  </a:lnTo>
                  <a:lnTo>
                    <a:pt x="57" y="135"/>
                  </a:lnTo>
                  <a:lnTo>
                    <a:pt x="52" y="143"/>
                  </a:lnTo>
                  <a:close/>
                  <a:moveTo>
                    <a:pt x="43" y="157"/>
                  </a:moveTo>
                  <a:lnTo>
                    <a:pt x="65" y="160"/>
                  </a:lnTo>
                  <a:lnTo>
                    <a:pt x="52" y="142"/>
                  </a:lnTo>
                  <a:lnTo>
                    <a:pt x="48" y="149"/>
                  </a:lnTo>
                  <a:lnTo>
                    <a:pt x="43" y="157"/>
                  </a:lnTo>
                  <a:close/>
                  <a:moveTo>
                    <a:pt x="35" y="171"/>
                  </a:moveTo>
                  <a:lnTo>
                    <a:pt x="58" y="173"/>
                  </a:lnTo>
                  <a:lnTo>
                    <a:pt x="44" y="156"/>
                  </a:lnTo>
                  <a:lnTo>
                    <a:pt x="39" y="163"/>
                  </a:lnTo>
                  <a:lnTo>
                    <a:pt x="35" y="171"/>
                  </a:lnTo>
                  <a:close/>
                  <a:moveTo>
                    <a:pt x="28" y="186"/>
                  </a:moveTo>
                  <a:lnTo>
                    <a:pt x="50" y="187"/>
                  </a:lnTo>
                  <a:lnTo>
                    <a:pt x="36" y="171"/>
                  </a:lnTo>
                  <a:lnTo>
                    <a:pt x="32" y="178"/>
                  </a:lnTo>
                  <a:lnTo>
                    <a:pt x="28" y="186"/>
                  </a:lnTo>
                  <a:close/>
                  <a:moveTo>
                    <a:pt x="22" y="201"/>
                  </a:moveTo>
                  <a:lnTo>
                    <a:pt x="44" y="201"/>
                  </a:lnTo>
                  <a:lnTo>
                    <a:pt x="28" y="186"/>
                  </a:lnTo>
                  <a:lnTo>
                    <a:pt x="25" y="193"/>
                  </a:lnTo>
                  <a:lnTo>
                    <a:pt x="22" y="201"/>
                  </a:lnTo>
                  <a:close/>
                  <a:moveTo>
                    <a:pt x="16" y="217"/>
                  </a:moveTo>
                  <a:lnTo>
                    <a:pt x="38" y="215"/>
                  </a:lnTo>
                  <a:lnTo>
                    <a:pt x="22" y="201"/>
                  </a:lnTo>
                  <a:lnTo>
                    <a:pt x="19" y="208"/>
                  </a:lnTo>
                  <a:lnTo>
                    <a:pt x="16" y="217"/>
                  </a:lnTo>
                  <a:close/>
                  <a:moveTo>
                    <a:pt x="11" y="233"/>
                  </a:moveTo>
                  <a:lnTo>
                    <a:pt x="34" y="230"/>
                  </a:lnTo>
                  <a:lnTo>
                    <a:pt x="16" y="216"/>
                  </a:lnTo>
                  <a:lnTo>
                    <a:pt x="14" y="224"/>
                  </a:lnTo>
                  <a:lnTo>
                    <a:pt x="11" y="233"/>
                  </a:lnTo>
                  <a:close/>
                  <a:moveTo>
                    <a:pt x="7" y="249"/>
                  </a:moveTo>
                  <a:lnTo>
                    <a:pt x="29" y="245"/>
                  </a:lnTo>
                  <a:lnTo>
                    <a:pt x="11" y="232"/>
                  </a:lnTo>
                  <a:lnTo>
                    <a:pt x="9" y="240"/>
                  </a:lnTo>
                  <a:lnTo>
                    <a:pt x="7" y="249"/>
                  </a:lnTo>
                  <a:close/>
                  <a:moveTo>
                    <a:pt x="4" y="265"/>
                  </a:moveTo>
                  <a:lnTo>
                    <a:pt x="26" y="260"/>
                  </a:lnTo>
                  <a:lnTo>
                    <a:pt x="8" y="248"/>
                  </a:lnTo>
                  <a:lnTo>
                    <a:pt x="6" y="256"/>
                  </a:lnTo>
                  <a:lnTo>
                    <a:pt x="4" y="265"/>
                  </a:lnTo>
                  <a:close/>
                  <a:moveTo>
                    <a:pt x="2" y="282"/>
                  </a:moveTo>
                  <a:lnTo>
                    <a:pt x="24" y="275"/>
                  </a:lnTo>
                  <a:lnTo>
                    <a:pt x="4" y="264"/>
                  </a:lnTo>
                  <a:lnTo>
                    <a:pt x="3" y="273"/>
                  </a:lnTo>
                  <a:lnTo>
                    <a:pt x="2" y="282"/>
                  </a:lnTo>
                  <a:close/>
                  <a:moveTo>
                    <a:pt x="1" y="298"/>
                  </a:moveTo>
                  <a:lnTo>
                    <a:pt x="22" y="291"/>
                  </a:lnTo>
                  <a:lnTo>
                    <a:pt x="2" y="281"/>
                  </a:lnTo>
                  <a:lnTo>
                    <a:pt x="1" y="289"/>
                  </a:lnTo>
                  <a:lnTo>
                    <a:pt x="1" y="298"/>
                  </a:lnTo>
                  <a:close/>
                  <a:moveTo>
                    <a:pt x="0" y="315"/>
                  </a:moveTo>
                  <a:lnTo>
                    <a:pt x="21" y="306"/>
                  </a:lnTo>
                  <a:lnTo>
                    <a:pt x="1" y="297"/>
                  </a:lnTo>
                  <a:lnTo>
                    <a:pt x="0" y="306"/>
                  </a:lnTo>
                  <a:lnTo>
                    <a:pt x="0" y="315"/>
                  </a:lnTo>
                  <a:close/>
                  <a:moveTo>
                    <a:pt x="0" y="331"/>
                  </a:moveTo>
                  <a:lnTo>
                    <a:pt x="21" y="321"/>
                  </a:lnTo>
                  <a:lnTo>
                    <a:pt x="0" y="314"/>
                  </a:lnTo>
                  <a:lnTo>
                    <a:pt x="0" y="322"/>
                  </a:lnTo>
                  <a:lnTo>
                    <a:pt x="0" y="331"/>
                  </a:lnTo>
                  <a:close/>
                  <a:moveTo>
                    <a:pt x="2" y="348"/>
                  </a:moveTo>
                  <a:lnTo>
                    <a:pt x="21" y="337"/>
                  </a:lnTo>
                  <a:lnTo>
                    <a:pt x="0" y="330"/>
                  </a:lnTo>
                  <a:lnTo>
                    <a:pt x="1" y="339"/>
                  </a:lnTo>
                  <a:lnTo>
                    <a:pt x="2" y="348"/>
                  </a:lnTo>
                  <a:close/>
                  <a:moveTo>
                    <a:pt x="4" y="364"/>
                  </a:moveTo>
                  <a:lnTo>
                    <a:pt x="23" y="352"/>
                  </a:lnTo>
                  <a:lnTo>
                    <a:pt x="2" y="347"/>
                  </a:lnTo>
                  <a:lnTo>
                    <a:pt x="2" y="355"/>
                  </a:lnTo>
                  <a:lnTo>
                    <a:pt x="4" y="364"/>
                  </a:lnTo>
                  <a:close/>
                  <a:moveTo>
                    <a:pt x="7" y="380"/>
                  </a:moveTo>
                  <a:lnTo>
                    <a:pt x="25" y="368"/>
                  </a:lnTo>
                  <a:lnTo>
                    <a:pt x="4" y="363"/>
                  </a:lnTo>
                  <a:lnTo>
                    <a:pt x="5" y="371"/>
                  </a:lnTo>
                  <a:lnTo>
                    <a:pt x="7" y="380"/>
                  </a:lnTo>
                  <a:close/>
                  <a:moveTo>
                    <a:pt x="10" y="396"/>
                  </a:moveTo>
                  <a:lnTo>
                    <a:pt x="28" y="383"/>
                  </a:lnTo>
                  <a:lnTo>
                    <a:pt x="7" y="380"/>
                  </a:lnTo>
                  <a:lnTo>
                    <a:pt x="8" y="388"/>
                  </a:lnTo>
                  <a:lnTo>
                    <a:pt x="10" y="396"/>
                  </a:lnTo>
                  <a:close/>
                  <a:moveTo>
                    <a:pt x="15" y="412"/>
                  </a:moveTo>
                  <a:lnTo>
                    <a:pt x="32" y="398"/>
                  </a:lnTo>
                  <a:lnTo>
                    <a:pt x="10" y="396"/>
                  </a:lnTo>
                  <a:lnTo>
                    <a:pt x="12" y="404"/>
                  </a:lnTo>
                  <a:lnTo>
                    <a:pt x="15" y="412"/>
                  </a:lnTo>
                  <a:close/>
                  <a:moveTo>
                    <a:pt x="21" y="428"/>
                  </a:moveTo>
                  <a:lnTo>
                    <a:pt x="37" y="412"/>
                  </a:lnTo>
                  <a:lnTo>
                    <a:pt x="15" y="411"/>
                  </a:lnTo>
                  <a:lnTo>
                    <a:pt x="17" y="419"/>
                  </a:lnTo>
                  <a:lnTo>
                    <a:pt x="21" y="428"/>
                  </a:lnTo>
                  <a:close/>
                  <a:moveTo>
                    <a:pt x="27" y="443"/>
                  </a:moveTo>
                  <a:lnTo>
                    <a:pt x="42" y="427"/>
                  </a:lnTo>
                  <a:lnTo>
                    <a:pt x="20" y="427"/>
                  </a:lnTo>
                  <a:lnTo>
                    <a:pt x="23" y="435"/>
                  </a:lnTo>
                  <a:lnTo>
                    <a:pt x="27" y="443"/>
                  </a:lnTo>
                  <a:close/>
                  <a:moveTo>
                    <a:pt x="34" y="458"/>
                  </a:moveTo>
                  <a:lnTo>
                    <a:pt x="48" y="441"/>
                  </a:lnTo>
                  <a:lnTo>
                    <a:pt x="27" y="442"/>
                  </a:lnTo>
                  <a:lnTo>
                    <a:pt x="30" y="450"/>
                  </a:lnTo>
                  <a:lnTo>
                    <a:pt x="34" y="458"/>
                  </a:lnTo>
                  <a:close/>
                  <a:moveTo>
                    <a:pt x="42" y="473"/>
                  </a:moveTo>
                  <a:lnTo>
                    <a:pt x="55" y="455"/>
                  </a:lnTo>
                  <a:lnTo>
                    <a:pt x="34" y="457"/>
                  </a:lnTo>
                  <a:lnTo>
                    <a:pt x="37" y="465"/>
                  </a:lnTo>
                  <a:lnTo>
                    <a:pt x="42" y="473"/>
                  </a:lnTo>
                  <a:close/>
                  <a:moveTo>
                    <a:pt x="50" y="487"/>
                  </a:moveTo>
                  <a:lnTo>
                    <a:pt x="63" y="468"/>
                  </a:lnTo>
                  <a:lnTo>
                    <a:pt x="41" y="472"/>
                  </a:lnTo>
                  <a:lnTo>
                    <a:pt x="45" y="479"/>
                  </a:lnTo>
                  <a:lnTo>
                    <a:pt x="50" y="487"/>
                  </a:lnTo>
                  <a:close/>
                  <a:moveTo>
                    <a:pt x="60" y="501"/>
                  </a:moveTo>
                  <a:lnTo>
                    <a:pt x="71" y="481"/>
                  </a:lnTo>
                  <a:lnTo>
                    <a:pt x="50" y="486"/>
                  </a:lnTo>
                  <a:lnTo>
                    <a:pt x="54" y="493"/>
                  </a:lnTo>
                  <a:lnTo>
                    <a:pt x="60" y="501"/>
                  </a:lnTo>
                  <a:close/>
                  <a:moveTo>
                    <a:pt x="70" y="514"/>
                  </a:moveTo>
                  <a:lnTo>
                    <a:pt x="80" y="494"/>
                  </a:lnTo>
                  <a:lnTo>
                    <a:pt x="59" y="500"/>
                  </a:lnTo>
                  <a:lnTo>
                    <a:pt x="64" y="507"/>
                  </a:lnTo>
                  <a:lnTo>
                    <a:pt x="70" y="514"/>
                  </a:lnTo>
                  <a:close/>
                  <a:moveTo>
                    <a:pt x="80" y="526"/>
                  </a:moveTo>
                  <a:lnTo>
                    <a:pt x="90" y="506"/>
                  </a:lnTo>
                  <a:lnTo>
                    <a:pt x="69" y="513"/>
                  </a:lnTo>
                  <a:lnTo>
                    <a:pt x="74" y="520"/>
                  </a:lnTo>
                  <a:lnTo>
                    <a:pt x="80" y="526"/>
                  </a:lnTo>
                  <a:close/>
                  <a:moveTo>
                    <a:pt x="92" y="538"/>
                  </a:moveTo>
                  <a:lnTo>
                    <a:pt x="100" y="518"/>
                  </a:lnTo>
                  <a:lnTo>
                    <a:pt x="80" y="526"/>
                  </a:lnTo>
                  <a:lnTo>
                    <a:pt x="85" y="532"/>
                  </a:lnTo>
                  <a:lnTo>
                    <a:pt x="92" y="538"/>
                  </a:lnTo>
                  <a:close/>
                  <a:moveTo>
                    <a:pt x="104" y="550"/>
                  </a:moveTo>
                  <a:lnTo>
                    <a:pt x="111" y="529"/>
                  </a:lnTo>
                  <a:lnTo>
                    <a:pt x="91" y="538"/>
                  </a:lnTo>
                  <a:lnTo>
                    <a:pt x="97" y="544"/>
                  </a:lnTo>
                  <a:lnTo>
                    <a:pt x="104" y="550"/>
                  </a:lnTo>
                  <a:close/>
                  <a:moveTo>
                    <a:pt x="116" y="561"/>
                  </a:moveTo>
                  <a:lnTo>
                    <a:pt x="122" y="539"/>
                  </a:lnTo>
                  <a:lnTo>
                    <a:pt x="103" y="549"/>
                  </a:lnTo>
                  <a:lnTo>
                    <a:pt x="109" y="555"/>
                  </a:lnTo>
                  <a:lnTo>
                    <a:pt x="116" y="561"/>
                  </a:lnTo>
                  <a:close/>
                  <a:moveTo>
                    <a:pt x="129" y="571"/>
                  </a:moveTo>
                  <a:lnTo>
                    <a:pt x="134" y="549"/>
                  </a:lnTo>
                  <a:lnTo>
                    <a:pt x="116" y="560"/>
                  </a:lnTo>
                  <a:lnTo>
                    <a:pt x="122" y="565"/>
                  </a:lnTo>
                  <a:lnTo>
                    <a:pt x="129" y="571"/>
                  </a:lnTo>
                  <a:close/>
                  <a:moveTo>
                    <a:pt x="143" y="580"/>
                  </a:moveTo>
                  <a:lnTo>
                    <a:pt x="147" y="558"/>
                  </a:lnTo>
                  <a:lnTo>
                    <a:pt x="129" y="570"/>
                  </a:lnTo>
                  <a:lnTo>
                    <a:pt x="135" y="575"/>
                  </a:lnTo>
                  <a:lnTo>
                    <a:pt x="143" y="580"/>
                  </a:lnTo>
                  <a:close/>
                  <a:moveTo>
                    <a:pt x="157" y="589"/>
                  </a:moveTo>
                  <a:lnTo>
                    <a:pt x="160" y="567"/>
                  </a:lnTo>
                  <a:lnTo>
                    <a:pt x="142" y="580"/>
                  </a:lnTo>
                  <a:lnTo>
                    <a:pt x="149" y="584"/>
                  </a:lnTo>
                  <a:lnTo>
                    <a:pt x="157" y="589"/>
                  </a:lnTo>
                  <a:close/>
                  <a:moveTo>
                    <a:pt x="171" y="597"/>
                  </a:moveTo>
                  <a:lnTo>
                    <a:pt x="173" y="574"/>
                  </a:lnTo>
                  <a:lnTo>
                    <a:pt x="156" y="588"/>
                  </a:lnTo>
                  <a:lnTo>
                    <a:pt x="163" y="593"/>
                  </a:lnTo>
                  <a:lnTo>
                    <a:pt x="171" y="597"/>
                  </a:lnTo>
                  <a:close/>
                  <a:moveTo>
                    <a:pt x="186" y="604"/>
                  </a:moveTo>
                  <a:lnTo>
                    <a:pt x="187" y="581"/>
                  </a:lnTo>
                  <a:lnTo>
                    <a:pt x="171" y="596"/>
                  </a:lnTo>
                  <a:lnTo>
                    <a:pt x="178" y="600"/>
                  </a:lnTo>
                  <a:lnTo>
                    <a:pt x="186" y="604"/>
                  </a:lnTo>
                  <a:close/>
                  <a:moveTo>
                    <a:pt x="201" y="610"/>
                  </a:moveTo>
                  <a:lnTo>
                    <a:pt x="201" y="588"/>
                  </a:lnTo>
                  <a:lnTo>
                    <a:pt x="186" y="604"/>
                  </a:lnTo>
                  <a:lnTo>
                    <a:pt x="193" y="607"/>
                  </a:lnTo>
                  <a:lnTo>
                    <a:pt x="201" y="610"/>
                  </a:lnTo>
                  <a:close/>
                  <a:moveTo>
                    <a:pt x="217" y="616"/>
                  </a:moveTo>
                  <a:lnTo>
                    <a:pt x="215" y="594"/>
                  </a:lnTo>
                  <a:lnTo>
                    <a:pt x="201" y="610"/>
                  </a:lnTo>
                  <a:lnTo>
                    <a:pt x="208" y="613"/>
                  </a:lnTo>
                  <a:lnTo>
                    <a:pt x="217" y="616"/>
                  </a:lnTo>
                  <a:close/>
                  <a:moveTo>
                    <a:pt x="233" y="621"/>
                  </a:moveTo>
                  <a:lnTo>
                    <a:pt x="230" y="598"/>
                  </a:lnTo>
                  <a:lnTo>
                    <a:pt x="216" y="616"/>
                  </a:lnTo>
                  <a:lnTo>
                    <a:pt x="224" y="618"/>
                  </a:lnTo>
                  <a:lnTo>
                    <a:pt x="233" y="621"/>
                  </a:lnTo>
                  <a:close/>
                  <a:moveTo>
                    <a:pt x="249" y="625"/>
                  </a:moveTo>
                  <a:lnTo>
                    <a:pt x="245" y="603"/>
                  </a:lnTo>
                  <a:lnTo>
                    <a:pt x="232" y="620"/>
                  </a:lnTo>
                  <a:lnTo>
                    <a:pt x="240" y="623"/>
                  </a:lnTo>
                  <a:lnTo>
                    <a:pt x="249" y="625"/>
                  </a:lnTo>
                  <a:close/>
                  <a:moveTo>
                    <a:pt x="265" y="628"/>
                  </a:moveTo>
                  <a:lnTo>
                    <a:pt x="260" y="606"/>
                  </a:lnTo>
                  <a:lnTo>
                    <a:pt x="248" y="624"/>
                  </a:lnTo>
                  <a:lnTo>
                    <a:pt x="256" y="626"/>
                  </a:lnTo>
                  <a:lnTo>
                    <a:pt x="265" y="628"/>
                  </a:lnTo>
                  <a:close/>
                  <a:moveTo>
                    <a:pt x="282" y="630"/>
                  </a:moveTo>
                  <a:lnTo>
                    <a:pt x="275" y="608"/>
                  </a:lnTo>
                  <a:lnTo>
                    <a:pt x="264" y="628"/>
                  </a:lnTo>
                  <a:lnTo>
                    <a:pt x="273" y="629"/>
                  </a:lnTo>
                  <a:lnTo>
                    <a:pt x="282" y="630"/>
                  </a:lnTo>
                  <a:close/>
                  <a:moveTo>
                    <a:pt x="298" y="631"/>
                  </a:moveTo>
                  <a:lnTo>
                    <a:pt x="291" y="610"/>
                  </a:lnTo>
                  <a:lnTo>
                    <a:pt x="281" y="630"/>
                  </a:lnTo>
                  <a:lnTo>
                    <a:pt x="289" y="631"/>
                  </a:lnTo>
                  <a:lnTo>
                    <a:pt x="298" y="631"/>
                  </a:lnTo>
                  <a:close/>
                  <a:moveTo>
                    <a:pt x="315" y="632"/>
                  </a:moveTo>
                  <a:lnTo>
                    <a:pt x="306" y="611"/>
                  </a:lnTo>
                  <a:lnTo>
                    <a:pt x="297" y="631"/>
                  </a:lnTo>
                  <a:lnTo>
                    <a:pt x="306" y="632"/>
                  </a:lnTo>
                  <a:lnTo>
                    <a:pt x="315" y="632"/>
                  </a:lnTo>
                  <a:close/>
                  <a:moveTo>
                    <a:pt x="331" y="632"/>
                  </a:moveTo>
                  <a:lnTo>
                    <a:pt x="321" y="611"/>
                  </a:lnTo>
                  <a:lnTo>
                    <a:pt x="314" y="632"/>
                  </a:lnTo>
                  <a:lnTo>
                    <a:pt x="322" y="632"/>
                  </a:lnTo>
                  <a:lnTo>
                    <a:pt x="331" y="632"/>
                  </a:lnTo>
                  <a:close/>
                  <a:moveTo>
                    <a:pt x="348" y="630"/>
                  </a:moveTo>
                  <a:lnTo>
                    <a:pt x="337" y="611"/>
                  </a:lnTo>
                  <a:lnTo>
                    <a:pt x="330" y="631"/>
                  </a:lnTo>
                  <a:lnTo>
                    <a:pt x="339" y="631"/>
                  </a:lnTo>
                  <a:lnTo>
                    <a:pt x="348" y="630"/>
                  </a:lnTo>
                  <a:close/>
                  <a:moveTo>
                    <a:pt x="364" y="628"/>
                  </a:moveTo>
                  <a:lnTo>
                    <a:pt x="352" y="609"/>
                  </a:lnTo>
                  <a:lnTo>
                    <a:pt x="347" y="630"/>
                  </a:lnTo>
                  <a:lnTo>
                    <a:pt x="355" y="630"/>
                  </a:lnTo>
                  <a:lnTo>
                    <a:pt x="364" y="628"/>
                  </a:lnTo>
                  <a:close/>
                  <a:moveTo>
                    <a:pt x="380" y="625"/>
                  </a:moveTo>
                  <a:lnTo>
                    <a:pt x="368" y="607"/>
                  </a:lnTo>
                  <a:lnTo>
                    <a:pt x="363" y="628"/>
                  </a:lnTo>
                  <a:lnTo>
                    <a:pt x="371" y="627"/>
                  </a:lnTo>
                  <a:lnTo>
                    <a:pt x="380" y="625"/>
                  </a:lnTo>
                  <a:close/>
                  <a:moveTo>
                    <a:pt x="396" y="622"/>
                  </a:moveTo>
                  <a:lnTo>
                    <a:pt x="383" y="604"/>
                  </a:lnTo>
                  <a:lnTo>
                    <a:pt x="380" y="625"/>
                  </a:lnTo>
                  <a:lnTo>
                    <a:pt x="388" y="624"/>
                  </a:lnTo>
                  <a:lnTo>
                    <a:pt x="396" y="622"/>
                  </a:lnTo>
                  <a:close/>
                  <a:moveTo>
                    <a:pt x="412" y="617"/>
                  </a:moveTo>
                  <a:lnTo>
                    <a:pt x="398" y="600"/>
                  </a:lnTo>
                  <a:lnTo>
                    <a:pt x="396" y="622"/>
                  </a:lnTo>
                  <a:lnTo>
                    <a:pt x="404" y="620"/>
                  </a:lnTo>
                  <a:lnTo>
                    <a:pt x="412" y="617"/>
                  </a:lnTo>
                  <a:close/>
                  <a:moveTo>
                    <a:pt x="428" y="611"/>
                  </a:moveTo>
                  <a:lnTo>
                    <a:pt x="412" y="595"/>
                  </a:lnTo>
                  <a:lnTo>
                    <a:pt x="411" y="617"/>
                  </a:lnTo>
                  <a:lnTo>
                    <a:pt x="419" y="615"/>
                  </a:lnTo>
                  <a:lnTo>
                    <a:pt x="428" y="611"/>
                  </a:lnTo>
                  <a:close/>
                  <a:moveTo>
                    <a:pt x="443" y="605"/>
                  </a:moveTo>
                  <a:lnTo>
                    <a:pt x="427" y="590"/>
                  </a:lnTo>
                  <a:lnTo>
                    <a:pt x="427" y="612"/>
                  </a:lnTo>
                  <a:lnTo>
                    <a:pt x="435" y="609"/>
                  </a:lnTo>
                  <a:lnTo>
                    <a:pt x="443" y="605"/>
                  </a:lnTo>
                  <a:close/>
                  <a:moveTo>
                    <a:pt x="458" y="598"/>
                  </a:moveTo>
                  <a:lnTo>
                    <a:pt x="441" y="583"/>
                  </a:lnTo>
                  <a:lnTo>
                    <a:pt x="442" y="605"/>
                  </a:lnTo>
                  <a:lnTo>
                    <a:pt x="450" y="602"/>
                  </a:lnTo>
                  <a:lnTo>
                    <a:pt x="458" y="598"/>
                  </a:lnTo>
                  <a:close/>
                  <a:moveTo>
                    <a:pt x="473" y="590"/>
                  </a:moveTo>
                  <a:lnTo>
                    <a:pt x="455" y="577"/>
                  </a:lnTo>
                  <a:lnTo>
                    <a:pt x="457" y="598"/>
                  </a:lnTo>
                  <a:lnTo>
                    <a:pt x="465" y="595"/>
                  </a:lnTo>
                  <a:lnTo>
                    <a:pt x="473" y="590"/>
                  </a:lnTo>
                  <a:close/>
                  <a:moveTo>
                    <a:pt x="487" y="582"/>
                  </a:moveTo>
                  <a:lnTo>
                    <a:pt x="468" y="569"/>
                  </a:lnTo>
                  <a:lnTo>
                    <a:pt x="472" y="591"/>
                  </a:lnTo>
                  <a:lnTo>
                    <a:pt x="479" y="587"/>
                  </a:lnTo>
                  <a:lnTo>
                    <a:pt x="487" y="582"/>
                  </a:lnTo>
                  <a:close/>
                  <a:moveTo>
                    <a:pt x="501" y="572"/>
                  </a:moveTo>
                  <a:lnTo>
                    <a:pt x="481" y="561"/>
                  </a:lnTo>
                  <a:lnTo>
                    <a:pt x="486" y="582"/>
                  </a:lnTo>
                  <a:lnTo>
                    <a:pt x="493" y="578"/>
                  </a:lnTo>
                  <a:lnTo>
                    <a:pt x="501" y="572"/>
                  </a:lnTo>
                  <a:close/>
                  <a:moveTo>
                    <a:pt x="514" y="562"/>
                  </a:moveTo>
                  <a:lnTo>
                    <a:pt x="494" y="552"/>
                  </a:lnTo>
                  <a:lnTo>
                    <a:pt x="500" y="573"/>
                  </a:lnTo>
                  <a:lnTo>
                    <a:pt x="507" y="568"/>
                  </a:lnTo>
                  <a:lnTo>
                    <a:pt x="514" y="562"/>
                  </a:lnTo>
                  <a:close/>
                  <a:moveTo>
                    <a:pt x="526" y="552"/>
                  </a:moveTo>
                  <a:lnTo>
                    <a:pt x="506" y="542"/>
                  </a:lnTo>
                  <a:lnTo>
                    <a:pt x="513" y="563"/>
                  </a:lnTo>
                  <a:lnTo>
                    <a:pt x="520" y="558"/>
                  </a:lnTo>
                  <a:lnTo>
                    <a:pt x="526" y="552"/>
                  </a:lnTo>
                  <a:close/>
                  <a:moveTo>
                    <a:pt x="538" y="540"/>
                  </a:moveTo>
                  <a:lnTo>
                    <a:pt x="518" y="532"/>
                  </a:lnTo>
                  <a:lnTo>
                    <a:pt x="526" y="552"/>
                  </a:lnTo>
                  <a:lnTo>
                    <a:pt x="532" y="547"/>
                  </a:lnTo>
                  <a:lnTo>
                    <a:pt x="538" y="540"/>
                  </a:lnTo>
                  <a:close/>
                  <a:moveTo>
                    <a:pt x="550" y="528"/>
                  </a:moveTo>
                  <a:lnTo>
                    <a:pt x="529" y="521"/>
                  </a:lnTo>
                  <a:lnTo>
                    <a:pt x="538" y="541"/>
                  </a:lnTo>
                  <a:lnTo>
                    <a:pt x="544" y="535"/>
                  </a:lnTo>
                  <a:lnTo>
                    <a:pt x="550" y="528"/>
                  </a:lnTo>
                  <a:close/>
                  <a:moveTo>
                    <a:pt x="561" y="516"/>
                  </a:moveTo>
                  <a:lnTo>
                    <a:pt x="539" y="509"/>
                  </a:lnTo>
                  <a:lnTo>
                    <a:pt x="549" y="529"/>
                  </a:lnTo>
                  <a:lnTo>
                    <a:pt x="555" y="523"/>
                  </a:lnTo>
                  <a:lnTo>
                    <a:pt x="561" y="516"/>
                  </a:lnTo>
                  <a:close/>
                  <a:moveTo>
                    <a:pt x="571" y="503"/>
                  </a:moveTo>
                  <a:lnTo>
                    <a:pt x="549" y="498"/>
                  </a:lnTo>
                  <a:lnTo>
                    <a:pt x="560" y="516"/>
                  </a:lnTo>
                  <a:lnTo>
                    <a:pt x="565" y="510"/>
                  </a:lnTo>
                  <a:lnTo>
                    <a:pt x="571" y="503"/>
                  </a:lnTo>
                  <a:close/>
                  <a:moveTo>
                    <a:pt x="580" y="489"/>
                  </a:moveTo>
                  <a:lnTo>
                    <a:pt x="558" y="485"/>
                  </a:lnTo>
                  <a:lnTo>
                    <a:pt x="570" y="503"/>
                  </a:lnTo>
                  <a:lnTo>
                    <a:pt x="575" y="497"/>
                  </a:lnTo>
                  <a:lnTo>
                    <a:pt x="580" y="489"/>
                  </a:lnTo>
                  <a:close/>
                  <a:moveTo>
                    <a:pt x="589" y="475"/>
                  </a:moveTo>
                  <a:lnTo>
                    <a:pt x="567" y="472"/>
                  </a:lnTo>
                  <a:lnTo>
                    <a:pt x="580" y="490"/>
                  </a:lnTo>
                  <a:lnTo>
                    <a:pt x="584" y="483"/>
                  </a:lnTo>
                  <a:lnTo>
                    <a:pt x="589" y="475"/>
                  </a:lnTo>
                  <a:close/>
                  <a:moveTo>
                    <a:pt x="597" y="461"/>
                  </a:moveTo>
                  <a:lnTo>
                    <a:pt x="574" y="459"/>
                  </a:lnTo>
                  <a:lnTo>
                    <a:pt x="588" y="476"/>
                  </a:lnTo>
                  <a:lnTo>
                    <a:pt x="593" y="469"/>
                  </a:lnTo>
                  <a:lnTo>
                    <a:pt x="597" y="461"/>
                  </a:lnTo>
                  <a:close/>
                  <a:moveTo>
                    <a:pt x="604" y="446"/>
                  </a:moveTo>
                  <a:lnTo>
                    <a:pt x="581" y="445"/>
                  </a:lnTo>
                  <a:lnTo>
                    <a:pt x="596" y="461"/>
                  </a:lnTo>
                  <a:lnTo>
                    <a:pt x="600" y="454"/>
                  </a:lnTo>
                  <a:lnTo>
                    <a:pt x="604" y="446"/>
                  </a:lnTo>
                  <a:close/>
                  <a:moveTo>
                    <a:pt x="610" y="430"/>
                  </a:moveTo>
                  <a:lnTo>
                    <a:pt x="588" y="431"/>
                  </a:lnTo>
                  <a:lnTo>
                    <a:pt x="604" y="446"/>
                  </a:lnTo>
                  <a:lnTo>
                    <a:pt x="607" y="439"/>
                  </a:lnTo>
                  <a:lnTo>
                    <a:pt x="610" y="430"/>
                  </a:lnTo>
                  <a:close/>
                  <a:moveTo>
                    <a:pt x="616" y="415"/>
                  </a:moveTo>
                  <a:lnTo>
                    <a:pt x="594" y="417"/>
                  </a:lnTo>
                  <a:lnTo>
                    <a:pt x="610" y="431"/>
                  </a:lnTo>
                  <a:lnTo>
                    <a:pt x="613" y="424"/>
                  </a:lnTo>
                  <a:lnTo>
                    <a:pt x="616" y="415"/>
                  </a:lnTo>
                  <a:close/>
                  <a:moveTo>
                    <a:pt x="621" y="399"/>
                  </a:moveTo>
                  <a:lnTo>
                    <a:pt x="598" y="402"/>
                  </a:lnTo>
                  <a:lnTo>
                    <a:pt x="616" y="416"/>
                  </a:lnTo>
                  <a:lnTo>
                    <a:pt x="618" y="408"/>
                  </a:lnTo>
                  <a:lnTo>
                    <a:pt x="621" y="399"/>
                  </a:lnTo>
                  <a:close/>
                  <a:moveTo>
                    <a:pt x="625" y="383"/>
                  </a:moveTo>
                  <a:lnTo>
                    <a:pt x="603" y="387"/>
                  </a:lnTo>
                  <a:lnTo>
                    <a:pt x="620" y="400"/>
                  </a:lnTo>
                  <a:lnTo>
                    <a:pt x="623" y="392"/>
                  </a:lnTo>
                  <a:lnTo>
                    <a:pt x="625" y="383"/>
                  </a:lnTo>
                  <a:close/>
                  <a:moveTo>
                    <a:pt x="628" y="367"/>
                  </a:moveTo>
                  <a:lnTo>
                    <a:pt x="606" y="372"/>
                  </a:lnTo>
                  <a:lnTo>
                    <a:pt x="624" y="384"/>
                  </a:lnTo>
                  <a:lnTo>
                    <a:pt x="626" y="376"/>
                  </a:lnTo>
                  <a:lnTo>
                    <a:pt x="628" y="367"/>
                  </a:lnTo>
                  <a:close/>
                  <a:moveTo>
                    <a:pt x="630" y="350"/>
                  </a:moveTo>
                  <a:lnTo>
                    <a:pt x="608" y="357"/>
                  </a:lnTo>
                  <a:lnTo>
                    <a:pt x="628" y="367"/>
                  </a:lnTo>
                  <a:lnTo>
                    <a:pt x="629" y="359"/>
                  </a:lnTo>
                  <a:lnTo>
                    <a:pt x="630" y="350"/>
                  </a:lnTo>
                  <a:close/>
                  <a:moveTo>
                    <a:pt x="631" y="334"/>
                  </a:moveTo>
                  <a:lnTo>
                    <a:pt x="610" y="341"/>
                  </a:lnTo>
                  <a:lnTo>
                    <a:pt x="630" y="351"/>
                  </a:lnTo>
                  <a:lnTo>
                    <a:pt x="631" y="343"/>
                  </a:lnTo>
                  <a:lnTo>
                    <a:pt x="631" y="334"/>
                  </a:lnTo>
                  <a:close/>
                  <a:moveTo>
                    <a:pt x="632" y="317"/>
                  </a:moveTo>
                  <a:lnTo>
                    <a:pt x="611" y="326"/>
                  </a:lnTo>
                  <a:lnTo>
                    <a:pt x="631" y="335"/>
                  </a:lnTo>
                  <a:lnTo>
                    <a:pt x="632" y="326"/>
                  </a:lnTo>
                  <a:lnTo>
                    <a:pt x="632" y="317"/>
                  </a:lnTo>
                  <a:close/>
                  <a:moveTo>
                    <a:pt x="632" y="301"/>
                  </a:moveTo>
                  <a:lnTo>
                    <a:pt x="611" y="311"/>
                  </a:lnTo>
                  <a:lnTo>
                    <a:pt x="632" y="318"/>
                  </a:lnTo>
                  <a:lnTo>
                    <a:pt x="632" y="310"/>
                  </a:lnTo>
                  <a:lnTo>
                    <a:pt x="632" y="301"/>
                  </a:lnTo>
                  <a:close/>
                  <a:moveTo>
                    <a:pt x="630" y="284"/>
                  </a:moveTo>
                  <a:lnTo>
                    <a:pt x="611" y="295"/>
                  </a:lnTo>
                  <a:lnTo>
                    <a:pt x="631" y="302"/>
                  </a:lnTo>
                  <a:lnTo>
                    <a:pt x="631" y="293"/>
                  </a:lnTo>
                  <a:lnTo>
                    <a:pt x="630" y="284"/>
                  </a:lnTo>
                  <a:close/>
                  <a:moveTo>
                    <a:pt x="628" y="268"/>
                  </a:moveTo>
                  <a:lnTo>
                    <a:pt x="609" y="280"/>
                  </a:lnTo>
                  <a:lnTo>
                    <a:pt x="630" y="285"/>
                  </a:lnTo>
                  <a:lnTo>
                    <a:pt x="630" y="277"/>
                  </a:lnTo>
                  <a:lnTo>
                    <a:pt x="628" y="268"/>
                  </a:lnTo>
                  <a:close/>
                  <a:moveTo>
                    <a:pt x="625" y="252"/>
                  </a:moveTo>
                  <a:lnTo>
                    <a:pt x="607" y="264"/>
                  </a:lnTo>
                  <a:lnTo>
                    <a:pt x="628" y="269"/>
                  </a:lnTo>
                  <a:lnTo>
                    <a:pt x="627" y="261"/>
                  </a:lnTo>
                  <a:lnTo>
                    <a:pt x="625" y="252"/>
                  </a:lnTo>
                  <a:close/>
                  <a:moveTo>
                    <a:pt x="622" y="236"/>
                  </a:moveTo>
                  <a:lnTo>
                    <a:pt x="604" y="249"/>
                  </a:lnTo>
                  <a:lnTo>
                    <a:pt x="625" y="252"/>
                  </a:lnTo>
                  <a:lnTo>
                    <a:pt x="624" y="244"/>
                  </a:lnTo>
                  <a:lnTo>
                    <a:pt x="622" y="236"/>
                  </a:lnTo>
                  <a:close/>
                  <a:moveTo>
                    <a:pt x="617" y="220"/>
                  </a:moveTo>
                  <a:lnTo>
                    <a:pt x="600" y="234"/>
                  </a:lnTo>
                  <a:lnTo>
                    <a:pt x="622" y="236"/>
                  </a:lnTo>
                  <a:lnTo>
                    <a:pt x="620" y="228"/>
                  </a:lnTo>
                  <a:lnTo>
                    <a:pt x="617" y="220"/>
                  </a:lnTo>
                  <a:close/>
                  <a:moveTo>
                    <a:pt x="611" y="204"/>
                  </a:moveTo>
                  <a:lnTo>
                    <a:pt x="595" y="220"/>
                  </a:lnTo>
                  <a:lnTo>
                    <a:pt x="617" y="220"/>
                  </a:lnTo>
                  <a:lnTo>
                    <a:pt x="615" y="213"/>
                  </a:lnTo>
                  <a:lnTo>
                    <a:pt x="611" y="204"/>
                  </a:lnTo>
                  <a:close/>
                  <a:moveTo>
                    <a:pt x="605" y="189"/>
                  </a:moveTo>
                  <a:lnTo>
                    <a:pt x="590" y="205"/>
                  </a:lnTo>
                  <a:lnTo>
                    <a:pt x="612" y="205"/>
                  </a:lnTo>
                  <a:lnTo>
                    <a:pt x="609" y="197"/>
                  </a:lnTo>
                  <a:lnTo>
                    <a:pt x="605" y="189"/>
                  </a:lnTo>
                  <a:close/>
                  <a:moveTo>
                    <a:pt x="598" y="174"/>
                  </a:moveTo>
                  <a:lnTo>
                    <a:pt x="583" y="191"/>
                  </a:lnTo>
                  <a:lnTo>
                    <a:pt x="605" y="190"/>
                  </a:lnTo>
                  <a:lnTo>
                    <a:pt x="602" y="182"/>
                  </a:lnTo>
                  <a:lnTo>
                    <a:pt x="598" y="174"/>
                  </a:lnTo>
                  <a:close/>
                  <a:moveTo>
                    <a:pt x="590" y="159"/>
                  </a:moveTo>
                  <a:lnTo>
                    <a:pt x="577" y="177"/>
                  </a:lnTo>
                  <a:lnTo>
                    <a:pt x="598" y="175"/>
                  </a:lnTo>
                  <a:lnTo>
                    <a:pt x="595" y="167"/>
                  </a:lnTo>
                  <a:lnTo>
                    <a:pt x="590" y="159"/>
                  </a:lnTo>
                  <a:close/>
                  <a:moveTo>
                    <a:pt x="582" y="145"/>
                  </a:moveTo>
                  <a:lnTo>
                    <a:pt x="569" y="164"/>
                  </a:lnTo>
                  <a:lnTo>
                    <a:pt x="591" y="160"/>
                  </a:lnTo>
                  <a:lnTo>
                    <a:pt x="587" y="153"/>
                  </a:lnTo>
                  <a:lnTo>
                    <a:pt x="582" y="145"/>
                  </a:lnTo>
                  <a:close/>
                  <a:moveTo>
                    <a:pt x="572" y="131"/>
                  </a:moveTo>
                  <a:lnTo>
                    <a:pt x="561" y="151"/>
                  </a:lnTo>
                  <a:lnTo>
                    <a:pt x="582" y="146"/>
                  </a:lnTo>
                  <a:lnTo>
                    <a:pt x="578" y="139"/>
                  </a:lnTo>
                  <a:lnTo>
                    <a:pt x="572" y="131"/>
                  </a:lnTo>
                  <a:close/>
                  <a:moveTo>
                    <a:pt x="562" y="118"/>
                  </a:moveTo>
                  <a:lnTo>
                    <a:pt x="552" y="138"/>
                  </a:lnTo>
                  <a:lnTo>
                    <a:pt x="573" y="132"/>
                  </a:lnTo>
                  <a:lnTo>
                    <a:pt x="568" y="125"/>
                  </a:lnTo>
                  <a:lnTo>
                    <a:pt x="562" y="118"/>
                  </a:lnTo>
                  <a:close/>
                  <a:moveTo>
                    <a:pt x="552" y="106"/>
                  </a:moveTo>
                  <a:lnTo>
                    <a:pt x="542" y="126"/>
                  </a:lnTo>
                  <a:lnTo>
                    <a:pt x="563" y="119"/>
                  </a:lnTo>
                  <a:lnTo>
                    <a:pt x="558" y="112"/>
                  </a:lnTo>
                  <a:lnTo>
                    <a:pt x="552" y="106"/>
                  </a:lnTo>
                  <a:close/>
                  <a:moveTo>
                    <a:pt x="540" y="94"/>
                  </a:moveTo>
                  <a:lnTo>
                    <a:pt x="532" y="114"/>
                  </a:lnTo>
                  <a:lnTo>
                    <a:pt x="552" y="106"/>
                  </a:lnTo>
                  <a:lnTo>
                    <a:pt x="547" y="100"/>
                  </a:lnTo>
                  <a:lnTo>
                    <a:pt x="540" y="94"/>
                  </a:lnTo>
                  <a:close/>
                  <a:moveTo>
                    <a:pt x="528" y="82"/>
                  </a:moveTo>
                  <a:lnTo>
                    <a:pt x="521" y="103"/>
                  </a:lnTo>
                  <a:lnTo>
                    <a:pt x="541" y="94"/>
                  </a:lnTo>
                  <a:lnTo>
                    <a:pt x="535" y="88"/>
                  </a:lnTo>
                  <a:lnTo>
                    <a:pt x="528" y="82"/>
                  </a:lnTo>
                  <a:close/>
                  <a:moveTo>
                    <a:pt x="516" y="71"/>
                  </a:moveTo>
                  <a:lnTo>
                    <a:pt x="509" y="93"/>
                  </a:lnTo>
                  <a:lnTo>
                    <a:pt x="529" y="83"/>
                  </a:lnTo>
                  <a:lnTo>
                    <a:pt x="523" y="77"/>
                  </a:lnTo>
                  <a:lnTo>
                    <a:pt x="516" y="71"/>
                  </a:lnTo>
                  <a:close/>
                  <a:moveTo>
                    <a:pt x="503" y="61"/>
                  </a:moveTo>
                  <a:lnTo>
                    <a:pt x="498" y="83"/>
                  </a:lnTo>
                  <a:lnTo>
                    <a:pt x="516" y="72"/>
                  </a:lnTo>
                  <a:lnTo>
                    <a:pt x="510" y="67"/>
                  </a:lnTo>
                  <a:lnTo>
                    <a:pt x="503" y="61"/>
                  </a:lnTo>
                  <a:close/>
                  <a:moveTo>
                    <a:pt x="489" y="52"/>
                  </a:moveTo>
                  <a:lnTo>
                    <a:pt x="485" y="74"/>
                  </a:lnTo>
                  <a:lnTo>
                    <a:pt x="503" y="62"/>
                  </a:lnTo>
                  <a:lnTo>
                    <a:pt x="497" y="57"/>
                  </a:lnTo>
                  <a:lnTo>
                    <a:pt x="489" y="52"/>
                  </a:lnTo>
                  <a:close/>
                  <a:moveTo>
                    <a:pt x="475" y="43"/>
                  </a:moveTo>
                  <a:lnTo>
                    <a:pt x="472" y="65"/>
                  </a:lnTo>
                  <a:lnTo>
                    <a:pt x="490" y="52"/>
                  </a:lnTo>
                  <a:lnTo>
                    <a:pt x="483" y="48"/>
                  </a:lnTo>
                  <a:lnTo>
                    <a:pt x="475" y="43"/>
                  </a:lnTo>
                  <a:close/>
                  <a:moveTo>
                    <a:pt x="461" y="35"/>
                  </a:moveTo>
                  <a:lnTo>
                    <a:pt x="459" y="58"/>
                  </a:lnTo>
                  <a:lnTo>
                    <a:pt x="476" y="44"/>
                  </a:lnTo>
                  <a:lnTo>
                    <a:pt x="469" y="39"/>
                  </a:lnTo>
                  <a:lnTo>
                    <a:pt x="461" y="35"/>
                  </a:lnTo>
                  <a:close/>
                  <a:moveTo>
                    <a:pt x="446" y="28"/>
                  </a:moveTo>
                  <a:lnTo>
                    <a:pt x="445" y="50"/>
                  </a:lnTo>
                  <a:lnTo>
                    <a:pt x="461" y="36"/>
                  </a:lnTo>
                  <a:lnTo>
                    <a:pt x="454" y="32"/>
                  </a:lnTo>
                  <a:lnTo>
                    <a:pt x="446" y="28"/>
                  </a:lnTo>
                  <a:close/>
                  <a:moveTo>
                    <a:pt x="430" y="22"/>
                  </a:moveTo>
                  <a:lnTo>
                    <a:pt x="431" y="44"/>
                  </a:lnTo>
                  <a:lnTo>
                    <a:pt x="446" y="28"/>
                  </a:lnTo>
                  <a:lnTo>
                    <a:pt x="439" y="25"/>
                  </a:lnTo>
                  <a:lnTo>
                    <a:pt x="430" y="22"/>
                  </a:lnTo>
                  <a:close/>
                  <a:moveTo>
                    <a:pt x="415" y="16"/>
                  </a:moveTo>
                  <a:lnTo>
                    <a:pt x="417" y="38"/>
                  </a:lnTo>
                  <a:lnTo>
                    <a:pt x="431" y="22"/>
                  </a:lnTo>
                  <a:lnTo>
                    <a:pt x="424" y="19"/>
                  </a:lnTo>
                  <a:lnTo>
                    <a:pt x="415" y="16"/>
                  </a:lnTo>
                  <a:close/>
                  <a:moveTo>
                    <a:pt x="399" y="11"/>
                  </a:moveTo>
                  <a:lnTo>
                    <a:pt x="402" y="34"/>
                  </a:lnTo>
                  <a:lnTo>
                    <a:pt x="416" y="16"/>
                  </a:lnTo>
                  <a:lnTo>
                    <a:pt x="408" y="14"/>
                  </a:lnTo>
                  <a:lnTo>
                    <a:pt x="399" y="11"/>
                  </a:lnTo>
                  <a:close/>
                  <a:moveTo>
                    <a:pt x="383" y="7"/>
                  </a:moveTo>
                  <a:lnTo>
                    <a:pt x="387" y="29"/>
                  </a:lnTo>
                  <a:lnTo>
                    <a:pt x="400" y="11"/>
                  </a:lnTo>
                  <a:lnTo>
                    <a:pt x="392" y="9"/>
                  </a:lnTo>
                  <a:lnTo>
                    <a:pt x="383" y="7"/>
                  </a:lnTo>
                  <a:close/>
                  <a:moveTo>
                    <a:pt x="367" y="4"/>
                  </a:moveTo>
                  <a:lnTo>
                    <a:pt x="372" y="26"/>
                  </a:lnTo>
                  <a:lnTo>
                    <a:pt x="384" y="8"/>
                  </a:lnTo>
                  <a:lnTo>
                    <a:pt x="376" y="6"/>
                  </a:lnTo>
                  <a:lnTo>
                    <a:pt x="367" y="4"/>
                  </a:lnTo>
                  <a:close/>
                  <a:moveTo>
                    <a:pt x="350" y="2"/>
                  </a:moveTo>
                  <a:lnTo>
                    <a:pt x="357" y="24"/>
                  </a:lnTo>
                  <a:lnTo>
                    <a:pt x="367" y="4"/>
                  </a:lnTo>
                  <a:lnTo>
                    <a:pt x="359" y="3"/>
                  </a:lnTo>
                  <a:lnTo>
                    <a:pt x="350" y="2"/>
                  </a:lnTo>
                  <a:close/>
                  <a:moveTo>
                    <a:pt x="334" y="1"/>
                  </a:moveTo>
                  <a:lnTo>
                    <a:pt x="341" y="22"/>
                  </a:lnTo>
                  <a:lnTo>
                    <a:pt x="351" y="2"/>
                  </a:lnTo>
                  <a:lnTo>
                    <a:pt x="343" y="1"/>
                  </a:lnTo>
                  <a:lnTo>
                    <a:pt x="334" y="1"/>
                  </a:lnTo>
                  <a:close/>
                  <a:moveTo>
                    <a:pt x="317" y="0"/>
                  </a:moveTo>
                  <a:lnTo>
                    <a:pt x="326" y="21"/>
                  </a:lnTo>
                  <a:lnTo>
                    <a:pt x="335" y="1"/>
                  </a:lnTo>
                  <a:lnTo>
                    <a:pt x="326" y="0"/>
                  </a:lnTo>
                  <a:lnTo>
                    <a:pt x="317" y="0"/>
                  </a:lnTo>
                  <a:close/>
                  <a:moveTo>
                    <a:pt x="301" y="0"/>
                  </a:moveTo>
                  <a:lnTo>
                    <a:pt x="311" y="21"/>
                  </a:lnTo>
                  <a:lnTo>
                    <a:pt x="318" y="0"/>
                  </a:lnTo>
                  <a:lnTo>
                    <a:pt x="310" y="0"/>
                  </a:lnTo>
                  <a:lnTo>
                    <a:pt x="301" y="0"/>
                  </a:lnTo>
                  <a:close/>
                </a:path>
              </a:pathLst>
            </a:custGeom>
            <a:noFill/>
            <a:ln w="9525">
              <a:solidFill>
                <a:srgbClr val="00CCFF"/>
              </a:solidFill>
              <a:rou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1068" name="Freeform 35"/>
            <p:cNvSpPr>
              <a:spLocks noEditPoints="1"/>
            </p:cNvSpPr>
            <p:nvPr/>
          </p:nvSpPr>
          <p:spPr bwMode="auto">
            <a:xfrm>
              <a:off x="813" y="323"/>
              <a:ext cx="3846" cy="3674"/>
            </a:xfrm>
            <a:custGeom>
              <a:avLst/>
              <a:gdLst>
                <a:gd name="T0" fmla="*/ 82830759 w 632"/>
                <a:gd name="T1" fmla="*/ 889736 h 632"/>
                <a:gd name="T2" fmla="*/ 72933203 w 632"/>
                <a:gd name="T3" fmla="*/ 2237257 h 632"/>
                <a:gd name="T4" fmla="*/ 63026155 w 632"/>
                <a:gd name="T5" fmla="*/ 4707487 h 632"/>
                <a:gd name="T6" fmla="*/ 53780082 w 632"/>
                <a:gd name="T7" fmla="*/ 7641577 h 632"/>
                <a:gd name="T8" fmla="*/ 44791825 w 632"/>
                <a:gd name="T9" fmla="*/ 11233376 h 632"/>
                <a:gd name="T10" fmla="*/ 36461855 w 632"/>
                <a:gd name="T11" fmla="*/ 15707884 h 632"/>
                <a:gd name="T12" fmla="*/ 29050665 w 632"/>
                <a:gd name="T13" fmla="*/ 20647169 h 632"/>
                <a:gd name="T14" fmla="*/ 21941269 w 632"/>
                <a:gd name="T15" fmla="*/ 26011596 h 632"/>
                <a:gd name="T16" fmla="*/ 16048336 w 632"/>
                <a:gd name="T17" fmla="*/ 32073461 h 632"/>
                <a:gd name="T18" fmla="*/ 10816375 w 632"/>
                <a:gd name="T19" fmla="*/ 38360673 h 632"/>
                <a:gd name="T20" fmla="*/ 6802260 w 632"/>
                <a:gd name="T21" fmla="*/ 45079253 h 632"/>
                <a:gd name="T22" fmla="*/ 3405189 w 632"/>
                <a:gd name="T23" fmla="*/ 52256003 h 632"/>
                <a:gd name="T24" fmla="*/ 1217855 w 632"/>
                <a:gd name="T25" fmla="*/ 59472619 h 632"/>
                <a:gd name="T26" fmla="*/ 308520 w 632"/>
                <a:gd name="T27" fmla="*/ 66849172 h 632"/>
                <a:gd name="T28" fmla="*/ 0 w 632"/>
                <a:gd name="T29" fmla="*/ 74258883 h 632"/>
                <a:gd name="T30" fmla="*/ 1217855 w 632"/>
                <a:gd name="T31" fmla="*/ 81667477 h 632"/>
                <a:gd name="T32" fmla="*/ 3096669 w 632"/>
                <a:gd name="T33" fmla="*/ 88844052 h 632"/>
                <a:gd name="T34" fmla="*/ 6501852 w 632"/>
                <a:gd name="T35" fmla="*/ 96021976 h 632"/>
                <a:gd name="T36" fmla="*/ 10515967 w 632"/>
                <a:gd name="T37" fmla="*/ 102740580 h 632"/>
                <a:gd name="T38" fmla="*/ 15439414 w 632"/>
                <a:gd name="T39" fmla="*/ 109259556 h 632"/>
                <a:gd name="T40" fmla="*/ 21631374 w 632"/>
                <a:gd name="T41" fmla="*/ 115321653 h 632"/>
                <a:gd name="T42" fmla="*/ 28441755 w 632"/>
                <a:gd name="T43" fmla="*/ 120725780 h 632"/>
                <a:gd name="T44" fmla="*/ 35852921 w 632"/>
                <a:gd name="T45" fmla="*/ 125858123 h 632"/>
                <a:gd name="T46" fmla="*/ 44181577 w 632"/>
                <a:gd name="T47" fmla="*/ 130139680 h 632"/>
                <a:gd name="T48" fmla="*/ 52869408 w 632"/>
                <a:gd name="T49" fmla="*/ 133964545 h 632"/>
                <a:gd name="T50" fmla="*/ 62108714 w 632"/>
                <a:gd name="T51" fmla="*/ 136858540 h 632"/>
                <a:gd name="T52" fmla="*/ 72014399 w 632"/>
                <a:gd name="T53" fmla="*/ 139328769 h 632"/>
                <a:gd name="T54" fmla="*/ 81921448 w 632"/>
                <a:gd name="T55" fmla="*/ 140908216 h 632"/>
                <a:gd name="T56" fmla="*/ 92078146 w 632"/>
                <a:gd name="T57" fmla="*/ 141566002 h 632"/>
                <a:gd name="T58" fmla="*/ 102284233 w 632"/>
                <a:gd name="T59" fmla="*/ 141797789 h 632"/>
                <a:gd name="T60" fmla="*/ 112491708 w 632"/>
                <a:gd name="T61" fmla="*/ 140908216 h 632"/>
                <a:gd name="T62" fmla="*/ 122397442 w 632"/>
                <a:gd name="T63" fmla="*/ 139560650 h 632"/>
                <a:gd name="T64" fmla="*/ 132304442 w 632"/>
                <a:gd name="T65" fmla="*/ 137091537 h 632"/>
                <a:gd name="T66" fmla="*/ 141542141 w 632"/>
                <a:gd name="T67" fmla="*/ 134156244 h 632"/>
                <a:gd name="T68" fmla="*/ 150530386 w 632"/>
                <a:gd name="T69" fmla="*/ 130564655 h 632"/>
                <a:gd name="T70" fmla="*/ 158859066 w 632"/>
                <a:gd name="T71" fmla="*/ 126090004 h 632"/>
                <a:gd name="T72" fmla="*/ 166278435 w 632"/>
                <a:gd name="T73" fmla="*/ 121150661 h 632"/>
                <a:gd name="T74" fmla="*/ 173389346 w 632"/>
                <a:gd name="T75" fmla="*/ 115786437 h 632"/>
                <a:gd name="T76" fmla="*/ 179280929 w 632"/>
                <a:gd name="T77" fmla="*/ 109724433 h 632"/>
                <a:gd name="T78" fmla="*/ 184505742 w 632"/>
                <a:gd name="T79" fmla="*/ 103437337 h 632"/>
                <a:gd name="T80" fmla="*/ 188519991 w 632"/>
                <a:gd name="T81" fmla="*/ 96486760 h 632"/>
                <a:gd name="T82" fmla="*/ 191925306 w 632"/>
                <a:gd name="T83" fmla="*/ 89541833 h 632"/>
                <a:gd name="T84" fmla="*/ 194111294 w 632"/>
                <a:gd name="T85" fmla="*/ 82325170 h 632"/>
                <a:gd name="T86" fmla="*/ 195021870 w 632"/>
                <a:gd name="T87" fmla="*/ 74948711 h 632"/>
                <a:gd name="T88" fmla="*/ 195330524 w 632"/>
                <a:gd name="T89" fmla="*/ 67540116 h 632"/>
                <a:gd name="T90" fmla="*/ 194111294 w 632"/>
                <a:gd name="T91" fmla="*/ 60130591 h 632"/>
                <a:gd name="T92" fmla="*/ 192225586 w 632"/>
                <a:gd name="T93" fmla="*/ 52953830 h 632"/>
                <a:gd name="T94" fmla="*/ 188828644 w 632"/>
                <a:gd name="T95" fmla="*/ 45777081 h 632"/>
                <a:gd name="T96" fmla="*/ 184814590 w 632"/>
                <a:gd name="T97" fmla="*/ 39058453 h 632"/>
                <a:gd name="T98" fmla="*/ 179891225 w 632"/>
                <a:gd name="T99" fmla="*/ 32538268 h 632"/>
                <a:gd name="T100" fmla="*/ 173689431 w 632"/>
                <a:gd name="T101" fmla="*/ 26476403 h 632"/>
                <a:gd name="T102" fmla="*/ 166888732 w 632"/>
                <a:gd name="T103" fmla="*/ 21072097 h 632"/>
                <a:gd name="T104" fmla="*/ 159469168 w 632"/>
                <a:gd name="T105" fmla="*/ 15940858 h 632"/>
                <a:gd name="T106" fmla="*/ 151139319 w 632"/>
                <a:gd name="T107" fmla="*/ 11658106 h 632"/>
                <a:gd name="T108" fmla="*/ 142461189 w 632"/>
                <a:gd name="T109" fmla="*/ 7834479 h 632"/>
                <a:gd name="T110" fmla="*/ 132913376 w 632"/>
                <a:gd name="T111" fmla="*/ 4939315 h 632"/>
                <a:gd name="T112" fmla="*/ 123306461 w 632"/>
                <a:gd name="T113" fmla="*/ 2470230 h 632"/>
                <a:gd name="T114" fmla="*/ 113409198 w 632"/>
                <a:gd name="T115" fmla="*/ 889736 h 632"/>
                <a:gd name="T116" fmla="*/ 103252354 w 632"/>
                <a:gd name="T117" fmla="*/ 231828 h 632"/>
                <a:gd name="T118" fmla="*/ 93046266 w 632"/>
                <a:gd name="T119" fmla="*/ 0 h 632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632"/>
                <a:gd name="T181" fmla="*/ 0 h 632"/>
                <a:gd name="T182" fmla="*/ 632 w 632"/>
                <a:gd name="T183" fmla="*/ 632 h 632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632" h="632">
                  <a:moveTo>
                    <a:pt x="284" y="2"/>
                  </a:moveTo>
                  <a:lnTo>
                    <a:pt x="295" y="21"/>
                  </a:lnTo>
                  <a:lnTo>
                    <a:pt x="302" y="0"/>
                  </a:lnTo>
                  <a:lnTo>
                    <a:pt x="293" y="1"/>
                  </a:lnTo>
                  <a:lnTo>
                    <a:pt x="284" y="2"/>
                  </a:lnTo>
                  <a:close/>
                  <a:moveTo>
                    <a:pt x="268" y="4"/>
                  </a:moveTo>
                  <a:lnTo>
                    <a:pt x="280" y="23"/>
                  </a:lnTo>
                  <a:lnTo>
                    <a:pt x="285" y="2"/>
                  </a:lnTo>
                  <a:lnTo>
                    <a:pt x="277" y="2"/>
                  </a:lnTo>
                  <a:lnTo>
                    <a:pt x="268" y="4"/>
                  </a:lnTo>
                  <a:close/>
                  <a:moveTo>
                    <a:pt x="252" y="7"/>
                  </a:moveTo>
                  <a:lnTo>
                    <a:pt x="264" y="25"/>
                  </a:lnTo>
                  <a:lnTo>
                    <a:pt x="269" y="4"/>
                  </a:lnTo>
                  <a:lnTo>
                    <a:pt x="261" y="5"/>
                  </a:lnTo>
                  <a:lnTo>
                    <a:pt x="252" y="7"/>
                  </a:lnTo>
                  <a:close/>
                  <a:moveTo>
                    <a:pt x="236" y="10"/>
                  </a:moveTo>
                  <a:lnTo>
                    <a:pt x="249" y="28"/>
                  </a:lnTo>
                  <a:lnTo>
                    <a:pt x="252" y="7"/>
                  </a:lnTo>
                  <a:lnTo>
                    <a:pt x="244" y="8"/>
                  </a:lnTo>
                  <a:lnTo>
                    <a:pt x="236" y="10"/>
                  </a:lnTo>
                  <a:close/>
                  <a:moveTo>
                    <a:pt x="220" y="15"/>
                  </a:moveTo>
                  <a:lnTo>
                    <a:pt x="234" y="32"/>
                  </a:lnTo>
                  <a:lnTo>
                    <a:pt x="236" y="10"/>
                  </a:lnTo>
                  <a:lnTo>
                    <a:pt x="228" y="12"/>
                  </a:lnTo>
                  <a:lnTo>
                    <a:pt x="220" y="15"/>
                  </a:lnTo>
                  <a:close/>
                  <a:moveTo>
                    <a:pt x="204" y="21"/>
                  </a:moveTo>
                  <a:lnTo>
                    <a:pt x="220" y="37"/>
                  </a:lnTo>
                  <a:lnTo>
                    <a:pt x="220" y="15"/>
                  </a:lnTo>
                  <a:lnTo>
                    <a:pt x="213" y="17"/>
                  </a:lnTo>
                  <a:lnTo>
                    <a:pt x="204" y="21"/>
                  </a:lnTo>
                  <a:close/>
                  <a:moveTo>
                    <a:pt x="189" y="27"/>
                  </a:moveTo>
                  <a:lnTo>
                    <a:pt x="205" y="42"/>
                  </a:lnTo>
                  <a:lnTo>
                    <a:pt x="205" y="20"/>
                  </a:lnTo>
                  <a:lnTo>
                    <a:pt x="197" y="23"/>
                  </a:lnTo>
                  <a:lnTo>
                    <a:pt x="189" y="27"/>
                  </a:lnTo>
                  <a:close/>
                  <a:moveTo>
                    <a:pt x="174" y="34"/>
                  </a:moveTo>
                  <a:lnTo>
                    <a:pt x="191" y="48"/>
                  </a:lnTo>
                  <a:lnTo>
                    <a:pt x="190" y="27"/>
                  </a:lnTo>
                  <a:lnTo>
                    <a:pt x="182" y="30"/>
                  </a:lnTo>
                  <a:lnTo>
                    <a:pt x="174" y="34"/>
                  </a:lnTo>
                  <a:close/>
                  <a:moveTo>
                    <a:pt x="159" y="42"/>
                  </a:moveTo>
                  <a:lnTo>
                    <a:pt x="177" y="55"/>
                  </a:lnTo>
                  <a:lnTo>
                    <a:pt x="175" y="34"/>
                  </a:lnTo>
                  <a:lnTo>
                    <a:pt x="167" y="37"/>
                  </a:lnTo>
                  <a:lnTo>
                    <a:pt x="159" y="42"/>
                  </a:lnTo>
                  <a:close/>
                  <a:moveTo>
                    <a:pt x="145" y="50"/>
                  </a:moveTo>
                  <a:lnTo>
                    <a:pt x="164" y="63"/>
                  </a:lnTo>
                  <a:lnTo>
                    <a:pt x="160" y="41"/>
                  </a:lnTo>
                  <a:lnTo>
                    <a:pt x="153" y="45"/>
                  </a:lnTo>
                  <a:lnTo>
                    <a:pt x="145" y="50"/>
                  </a:lnTo>
                  <a:close/>
                  <a:moveTo>
                    <a:pt x="131" y="60"/>
                  </a:moveTo>
                  <a:lnTo>
                    <a:pt x="151" y="71"/>
                  </a:lnTo>
                  <a:lnTo>
                    <a:pt x="146" y="50"/>
                  </a:lnTo>
                  <a:lnTo>
                    <a:pt x="139" y="54"/>
                  </a:lnTo>
                  <a:lnTo>
                    <a:pt x="131" y="60"/>
                  </a:lnTo>
                  <a:close/>
                  <a:moveTo>
                    <a:pt x="118" y="70"/>
                  </a:moveTo>
                  <a:lnTo>
                    <a:pt x="138" y="80"/>
                  </a:lnTo>
                  <a:lnTo>
                    <a:pt x="132" y="59"/>
                  </a:lnTo>
                  <a:lnTo>
                    <a:pt x="125" y="64"/>
                  </a:lnTo>
                  <a:lnTo>
                    <a:pt x="118" y="70"/>
                  </a:lnTo>
                  <a:close/>
                  <a:moveTo>
                    <a:pt x="106" y="80"/>
                  </a:moveTo>
                  <a:lnTo>
                    <a:pt x="126" y="90"/>
                  </a:lnTo>
                  <a:lnTo>
                    <a:pt x="119" y="69"/>
                  </a:lnTo>
                  <a:lnTo>
                    <a:pt x="112" y="74"/>
                  </a:lnTo>
                  <a:lnTo>
                    <a:pt x="106" y="80"/>
                  </a:lnTo>
                  <a:close/>
                  <a:moveTo>
                    <a:pt x="94" y="92"/>
                  </a:moveTo>
                  <a:lnTo>
                    <a:pt x="114" y="100"/>
                  </a:lnTo>
                  <a:lnTo>
                    <a:pt x="106" y="80"/>
                  </a:lnTo>
                  <a:lnTo>
                    <a:pt x="100" y="85"/>
                  </a:lnTo>
                  <a:lnTo>
                    <a:pt x="94" y="92"/>
                  </a:lnTo>
                  <a:close/>
                  <a:moveTo>
                    <a:pt x="82" y="104"/>
                  </a:moveTo>
                  <a:lnTo>
                    <a:pt x="103" y="111"/>
                  </a:lnTo>
                  <a:lnTo>
                    <a:pt x="94" y="91"/>
                  </a:lnTo>
                  <a:lnTo>
                    <a:pt x="88" y="97"/>
                  </a:lnTo>
                  <a:lnTo>
                    <a:pt x="82" y="104"/>
                  </a:lnTo>
                  <a:close/>
                  <a:moveTo>
                    <a:pt x="71" y="116"/>
                  </a:moveTo>
                  <a:lnTo>
                    <a:pt x="93" y="122"/>
                  </a:lnTo>
                  <a:lnTo>
                    <a:pt x="83" y="103"/>
                  </a:lnTo>
                  <a:lnTo>
                    <a:pt x="77" y="109"/>
                  </a:lnTo>
                  <a:lnTo>
                    <a:pt x="71" y="116"/>
                  </a:lnTo>
                  <a:close/>
                  <a:moveTo>
                    <a:pt x="61" y="129"/>
                  </a:moveTo>
                  <a:lnTo>
                    <a:pt x="83" y="134"/>
                  </a:lnTo>
                  <a:lnTo>
                    <a:pt x="72" y="116"/>
                  </a:lnTo>
                  <a:lnTo>
                    <a:pt x="67" y="122"/>
                  </a:lnTo>
                  <a:lnTo>
                    <a:pt x="61" y="129"/>
                  </a:lnTo>
                  <a:close/>
                  <a:moveTo>
                    <a:pt x="52" y="143"/>
                  </a:moveTo>
                  <a:lnTo>
                    <a:pt x="74" y="147"/>
                  </a:lnTo>
                  <a:lnTo>
                    <a:pt x="62" y="129"/>
                  </a:lnTo>
                  <a:lnTo>
                    <a:pt x="57" y="135"/>
                  </a:lnTo>
                  <a:lnTo>
                    <a:pt x="52" y="143"/>
                  </a:lnTo>
                  <a:close/>
                  <a:moveTo>
                    <a:pt x="43" y="157"/>
                  </a:moveTo>
                  <a:lnTo>
                    <a:pt x="65" y="160"/>
                  </a:lnTo>
                  <a:lnTo>
                    <a:pt x="52" y="142"/>
                  </a:lnTo>
                  <a:lnTo>
                    <a:pt x="48" y="149"/>
                  </a:lnTo>
                  <a:lnTo>
                    <a:pt x="43" y="157"/>
                  </a:lnTo>
                  <a:close/>
                  <a:moveTo>
                    <a:pt x="35" y="171"/>
                  </a:moveTo>
                  <a:lnTo>
                    <a:pt x="58" y="173"/>
                  </a:lnTo>
                  <a:lnTo>
                    <a:pt x="44" y="156"/>
                  </a:lnTo>
                  <a:lnTo>
                    <a:pt x="39" y="163"/>
                  </a:lnTo>
                  <a:lnTo>
                    <a:pt x="35" y="171"/>
                  </a:lnTo>
                  <a:close/>
                  <a:moveTo>
                    <a:pt x="28" y="186"/>
                  </a:moveTo>
                  <a:lnTo>
                    <a:pt x="50" y="187"/>
                  </a:lnTo>
                  <a:lnTo>
                    <a:pt x="36" y="171"/>
                  </a:lnTo>
                  <a:lnTo>
                    <a:pt x="32" y="178"/>
                  </a:lnTo>
                  <a:lnTo>
                    <a:pt x="28" y="186"/>
                  </a:lnTo>
                  <a:close/>
                  <a:moveTo>
                    <a:pt x="22" y="201"/>
                  </a:moveTo>
                  <a:lnTo>
                    <a:pt x="44" y="201"/>
                  </a:lnTo>
                  <a:lnTo>
                    <a:pt x="28" y="186"/>
                  </a:lnTo>
                  <a:lnTo>
                    <a:pt x="25" y="193"/>
                  </a:lnTo>
                  <a:lnTo>
                    <a:pt x="22" y="201"/>
                  </a:lnTo>
                  <a:close/>
                  <a:moveTo>
                    <a:pt x="16" y="217"/>
                  </a:moveTo>
                  <a:lnTo>
                    <a:pt x="38" y="215"/>
                  </a:lnTo>
                  <a:lnTo>
                    <a:pt x="22" y="201"/>
                  </a:lnTo>
                  <a:lnTo>
                    <a:pt x="19" y="208"/>
                  </a:lnTo>
                  <a:lnTo>
                    <a:pt x="16" y="217"/>
                  </a:lnTo>
                  <a:close/>
                  <a:moveTo>
                    <a:pt x="11" y="233"/>
                  </a:moveTo>
                  <a:lnTo>
                    <a:pt x="34" y="230"/>
                  </a:lnTo>
                  <a:lnTo>
                    <a:pt x="16" y="216"/>
                  </a:lnTo>
                  <a:lnTo>
                    <a:pt x="14" y="224"/>
                  </a:lnTo>
                  <a:lnTo>
                    <a:pt x="11" y="233"/>
                  </a:lnTo>
                  <a:close/>
                  <a:moveTo>
                    <a:pt x="7" y="249"/>
                  </a:moveTo>
                  <a:lnTo>
                    <a:pt x="29" y="245"/>
                  </a:lnTo>
                  <a:lnTo>
                    <a:pt x="11" y="232"/>
                  </a:lnTo>
                  <a:lnTo>
                    <a:pt x="9" y="240"/>
                  </a:lnTo>
                  <a:lnTo>
                    <a:pt x="7" y="249"/>
                  </a:lnTo>
                  <a:close/>
                  <a:moveTo>
                    <a:pt x="4" y="265"/>
                  </a:moveTo>
                  <a:lnTo>
                    <a:pt x="26" y="260"/>
                  </a:lnTo>
                  <a:lnTo>
                    <a:pt x="8" y="248"/>
                  </a:lnTo>
                  <a:lnTo>
                    <a:pt x="6" y="256"/>
                  </a:lnTo>
                  <a:lnTo>
                    <a:pt x="4" y="265"/>
                  </a:lnTo>
                  <a:close/>
                  <a:moveTo>
                    <a:pt x="2" y="282"/>
                  </a:moveTo>
                  <a:lnTo>
                    <a:pt x="24" y="275"/>
                  </a:lnTo>
                  <a:lnTo>
                    <a:pt x="4" y="264"/>
                  </a:lnTo>
                  <a:lnTo>
                    <a:pt x="3" y="273"/>
                  </a:lnTo>
                  <a:lnTo>
                    <a:pt x="2" y="282"/>
                  </a:lnTo>
                  <a:close/>
                  <a:moveTo>
                    <a:pt x="1" y="298"/>
                  </a:moveTo>
                  <a:lnTo>
                    <a:pt x="22" y="291"/>
                  </a:lnTo>
                  <a:lnTo>
                    <a:pt x="2" y="281"/>
                  </a:lnTo>
                  <a:lnTo>
                    <a:pt x="1" y="289"/>
                  </a:lnTo>
                  <a:lnTo>
                    <a:pt x="1" y="298"/>
                  </a:lnTo>
                  <a:close/>
                  <a:moveTo>
                    <a:pt x="0" y="315"/>
                  </a:moveTo>
                  <a:lnTo>
                    <a:pt x="21" y="306"/>
                  </a:lnTo>
                  <a:lnTo>
                    <a:pt x="1" y="297"/>
                  </a:lnTo>
                  <a:lnTo>
                    <a:pt x="0" y="306"/>
                  </a:lnTo>
                  <a:lnTo>
                    <a:pt x="0" y="315"/>
                  </a:lnTo>
                  <a:close/>
                  <a:moveTo>
                    <a:pt x="0" y="331"/>
                  </a:moveTo>
                  <a:lnTo>
                    <a:pt x="21" y="321"/>
                  </a:lnTo>
                  <a:lnTo>
                    <a:pt x="0" y="314"/>
                  </a:lnTo>
                  <a:lnTo>
                    <a:pt x="0" y="322"/>
                  </a:lnTo>
                  <a:lnTo>
                    <a:pt x="0" y="331"/>
                  </a:lnTo>
                  <a:close/>
                  <a:moveTo>
                    <a:pt x="2" y="348"/>
                  </a:moveTo>
                  <a:lnTo>
                    <a:pt x="21" y="337"/>
                  </a:lnTo>
                  <a:lnTo>
                    <a:pt x="0" y="330"/>
                  </a:lnTo>
                  <a:lnTo>
                    <a:pt x="1" y="339"/>
                  </a:lnTo>
                  <a:lnTo>
                    <a:pt x="2" y="348"/>
                  </a:lnTo>
                  <a:close/>
                  <a:moveTo>
                    <a:pt x="4" y="364"/>
                  </a:moveTo>
                  <a:lnTo>
                    <a:pt x="23" y="352"/>
                  </a:lnTo>
                  <a:lnTo>
                    <a:pt x="2" y="347"/>
                  </a:lnTo>
                  <a:lnTo>
                    <a:pt x="2" y="355"/>
                  </a:lnTo>
                  <a:lnTo>
                    <a:pt x="4" y="364"/>
                  </a:lnTo>
                  <a:close/>
                  <a:moveTo>
                    <a:pt x="7" y="380"/>
                  </a:moveTo>
                  <a:lnTo>
                    <a:pt x="25" y="368"/>
                  </a:lnTo>
                  <a:lnTo>
                    <a:pt x="4" y="363"/>
                  </a:lnTo>
                  <a:lnTo>
                    <a:pt x="5" y="371"/>
                  </a:lnTo>
                  <a:lnTo>
                    <a:pt x="7" y="380"/>
                  </a:lnTo>
                  <a:close/>
                  <a:moveTo>
                    <a:pt x="10" y="396"/>
                  </a:moveTo>
                  <a:lnTo>
                    <a:pt x="28" y="383"/>
                  </a:lnTo>
                  <a:lnTo>
                    <a:pt x="7" y="380"/>
                  </a:lnTo>
                  <a:lnTo>
                    <a:pt x="8" y="388"/>
                  </a:lnTo>
                  <a:lnTo>
                    <a:pt x="10" y="396"/>
                  </a:lnTo>
                  <a:close/>
                  <a:moveTo>
                    <a:pt x="15" y="412"/>
                  </a:moveTo>
                  <a:lnTo>
                    <a:pt x="32" y="398"/>
                  </a:lnTo>
                  <a:lnTo>
                    <a:pt x="10" y="396"/>
                  </a:lnTo>
                  <a:lnTo>
                    <a:pt x="12" y="404"/>
                  </a:lnTo>
                  <a:lnTo>
                    <a:pt x="15" y="412"/>
                  </a:lnTo>
                  <a:close/>
                  <a:moveTo>
                    <a:pt x="21" y="428"/>
                  </a:moveTo>
                  <a:lnTo>
                    <a:pt x="37" y="412"/>
                  </a:lnTo>
                  <a:lnTo>
                    <a:pt x="15" y="411"/>
                  </a:lnTo>
                  <a:lnTo>
                    <a:pt x="17" y="419"/>
                  </a:lnTo>
                  <a:lnTo>
                    <a:pt x="21" y="428"/>
                  </a:lnTo>
                  <a:close/>
                  <a:moveTo>
                    <a:pt x="27" y="443"/>
                  </a:moveTo>
                  <a:lnTo>
                    <a:pt x="42" y="427"/>
                  </a:lnTo>
                  <a:lnTo>
                    <a:pt x="20" y="427"/>
                  </a:lnTo>
                  <a:lnTo>
                    <a:pt x="23" y="435"/>
                  </a:lnTo>
                  <a:lnTo>
                    <a:pt x="27" y="443"/>
                  </a:lnTo>
                  <a:close/>
                  <a:moveTo>
                    <a:pt x="34" y="458"/>
                  </a:moveTo>
                  <a:lnTo>
                    <a:pt x="48" y="441"/>
                  </a:lnTo>
                  <a:lnTo>
                    <a:pt x="27" y="442"/>
                  </a:lnTo>
                  <a:lnTo>
                    <a:pt x="30" y="450"/>
                  </a:lnTo>
                  <a:lnTo>
                    <a:pt x="34" y="458"/>
                  </a:lnTo>
                  <a:close/>
                  <a:moveTo>
                    <a:pt x="42" y="473"/>
                  </a:moveTo>
                  <a:lnTo>
                    <a:pt x="55" y="455"/>
                  </a:lnTo>
                  <a:lnTo>
                    <a:pt x="34" y="457"/>
                  </a:lnTo>
                  <a:lnTo>
                    <a:pt x="37" y="465"/>
                  </a:lnTo>
                  <a:lnTo>
                    <a:pt x="42" y="473"/>
                  </a:lnTo>
                  <a:close/>
                  <a:moveTo>
                    <a:pt x="50" y="487"/>
                  </a:moveTo>
                  <a:lnTo>
                    <a:pt x="63" y="468"/>
                  </a:lnTo>
                  <a:lnTo>
                    <a:pt x="41" y="472"/>
                  </a:lnTo>
                  <a:lnTo>
                    <a:pt x="45" y="479"/>
                  </a:lnTo>
                  <a:lnTo>
                    <a:pt x="50" y="487"/>
                  </a:lnTo>
                  <a:close/>
                  <a:moveTo>
                    <a:pt x="60" y="501"/>
                  </a:moveTo>
                  <a:lnTo>
                    <a:pt x="71" y="481"/>
                  </a:lnTo>
                  <a:lnTo>
                    <a:pt x="50" y="486"/>
                  </a:lnTo>
                  <a:lnTo>
                    <a:pt x="54" y="493"/>
                  </a:lnTo>
                  <a:lnTo>
                    <a:pt x="60" y="501"/>
                  </a:lnTo>
                  <a:close/>
                  <a:moveTo>
                    <a:pt x="70" y="514"/>
                  </a:moveTo>
                  <a:lnTo>
                    <a:pt x="80" y="494"/>
                  </a:lnTo>
                  <a:lnTo>
                    <a:pt x="59" y="500"/>
                  </a:lnTo>
                  <a:lnTo>
                    <a:pt x="64" y="507"/>
                  </a:lnTo>
                  <a:lnTo>
                    <a:pt x="70" y="514"/>
                  </a:lnTo>
                  <a:close/>
                  <a:moveTo>
                    <a:pt x="80" y="526"/>
                  </a:moveTo>
                  <a:lnTo>
                    <a:pt x="90" y="506"/>
                  </a:lnTo>
                  <a:lnTo>
                    <a:pt x="69" y="513"/>
                  </a:lnTo>
                  <a:lnTo>
                    <a:pt x="74" y="520"/>
                  </a:lnTo>
                  <a:lnTo>
                    <a:pt x="80" y="526"/>
                  </a:lnTo>
                  <a:close/>
                  <a:moveTo>
                    <a:pt x="92" y="538"/>
                  </a:moveTo>
                  <a:lnTo>
                    <a:pt x="100" y="518"/>
                  </a:lnTo>
                  <a:lnTo>
                    <a:pt x="80" y="526"/>
                  </a:lnTo>
                  <a:lnTo>
                    <a:pt x="85" y="532"/>
                  </a:lnTo>
                  <a:lnTo>
                    <a:pt x="92" y="538"/>
                  </a:lnTo>
                  <a:close/>
                  <a:moveTo>
                    <a:pt x="104" y="550"/>
                  </a:moveTo>
                  <a:lnTo>
                    <a:pt x="111" y="529"/>
                  </a:lnTo>
                  <a:lnTo>
                    <a:pt x="91" y="538"/>
                  </a:lnTo>
                  <a:lnTo>
                    <a:pt x="97" y="544"/>
                  </a:lnTo>
                  <a:lnTo>
                    <a:pt x="104" y="550"/>
                  </a:lnTo>
                  <a:close/>
                  <a:moveTo>
                    <a:pt x="116" y="561"/>
                  </a:moveTo>
                  <a:lnTo>
                    <a:pt x="122" y="539"/>
                  </a:lnTo>
                  <a:lnTo>
                    <a:pt x="103" y="549"/>
                  </a:lnTo>
                  <a:lnTo>
                    <a:pt x="109" y="555"/>
                  </a:lnTo>
                  <a:lnTo>
                    <a:pt x="116" y="561"/>
                  </a:lnTo>
                  <a:close/>
                  <a:moveTo>
                    <a:pt x="129" y="571"/>
                  </a:moveTo>
                  <a:lnTo>
                    <a:pt x="134" y="549"/>
                  </a:lnTo>
                  <a:lnTo>
                    <a:pt x="116" y="560"/>
                  </a:lnTo>
                  <a:lnTo>
                    <a:pt x="122" y="565"/>
                  </a:lnTo>
                  <a:lnTo>
                    <a:pt x="129" y="571"/>
                  </a:lnTo>
                  <a:close/>
                  <a:moveTo>
                    <a:pt x="143" y="580"/>
                  </a:moveTo>
                  <a:lnTo>
                    <a:pt x="147" y="558"/>
                  </a:lnTo>
                  <a:lnTo>
                    <a:pt x="129" y="570"/>
                  </a:lnTo>
                  <a:lnTo>
                    <a:pt x="135" y="575"/>
                  </a:lnTo>
                  <a:lnTo>
                    <a:pt x="143" y="580"/>
                  </a:lnTo>
                  <a:close/>
                  <a:moveTo>
                    <a:pt x="157" y="589"/>
                  </a:moveTo>
                  <a:lnTo>
                    <a:pt x="160" y="567"/>
                  </a:lnTo>
                  <a:lnTo>
                    <a:pt x="142" y="580"/>
                  </a:lnTo>
                  <a:lnTo>
                    <a:pt x="149" y="584"/>
                  </a:lnTo>
                  <a:lnTo>
                    <a:pt x="157" y="589"/>
                  </a:lnTo>
                  <a:close/>
                  <a:moveTo>
                    <a:pt x="171" y="597"/>
                  </a:moveTo>
                  <a:lnTo>
                    <a:pt x="173" y="574"/>
                  </a:lnTo>
                  <a:lnTo>
                    <a:pt x="156" y="588"/>
                  </a:lnTo>
                  <a:lnTo>
                    <a:pt x="163" y="593"/>
                  </a:lnTo>
                  <a:lnTo>
                    <a:pt x="171" y="597"/>
                  </a:lnTo>
                  <a:close/>
                  <a:moveTo>
                    <a:pt x="186" y="604"/>
                  </a:moveTo>
                  <a:lnTo>
                    <a:pt x="187" y="581"/>
                  </a:lnTo>
                  <a:lnTo>
                    <a:pt x="171" y="596"/>
                  </a:lnTo>
                  <a:lnTo>
                    <a:pt x="178" y="600"/>
                  </a:lnTo>
                  <a:lnTo>
                    <a:pt x="186" y="604"/>
                  </a:lnTo>
                  <a:close/>
                  <a:moveTo>
                    <a:pt x="201" y="610"/>
                  </a:moveTo>
                  <a:lnTo>
                    <a:pt x="201" y="588"/>
                  </a:lnTo>
                  <a:lnTo>
                    <a:pt x="186" y="604"/>
                  </a:lnTo>
                  <a:lnTo>
                    <a:pt x="193" y="607"/>
                  </a:lnTo>
                  <a:lnTo>
                    <a:pt x="201" y="610"/>
                  </a:lnTo>
                  <a:close/>
                  <a:moveTo>
                    <a:pt x="217" y="616"/>
                  </a:moveTo>
                  <a:lnTo>
                    <a:pt x="215" y="594"/>
                  </a:lnTo>
                  <a:lnTo>
                    <a:pt x="201" y="610"/>
                  </a:lnTo>
                  <a:lnTo>
                    <a:pt x="208" y="613"/>
                  </a:lnTo>
                  <a:lnTo>
                    <a:pt x="217" y="616"/>
                  </a:lnTo>
                  <a:close/>
                  <a:moveTo>
                    <a:pt x="233" y="621"/>
                  </a:moveTo>
                  <a:lnTo>
                    <a:pt x="230" y="598"/>
                  </a:lnTo>
                  <a:lnTo>
                    <a:pt x="216" y="616"/>
                  </a:lnTo>
                  <a:lnTo>
                    <a:pt x="224" y="618"/>
                  </a:lnTo>
                  <a:lnTo>
                    <a:pt x="233" y="621"/>
                  </a:lnTo>
                  <a:close/>
                  <a:moveTo>
                    <a:pt x="249" y="625"/>
                  </a:moveTo>
                  <a:lnTo>
                    <a:pt x="245" y="603"/>
                  </a:lnTo>
                  <a:lnTo>
                    <a:pt x="232" y="620"/>
                  </a:lnTo>
                  <a:lnTo>
                    <a:pt x="240" y="623"/>
                  </a:lnTo>
                  <a:lnTo>
                    <a:pt x="249" y="625"/>
                  </a:lnTo>
                  <a:close/>
                  <a:moveTo>
                    <a:pt x="265" y="628"/>
                  </a:moveTo>
                  <a:lnTo>
                    <a:pt x="260" y="606"/>
                  </a:lnTo>
                  <a:lnTo>
                    <a:pt x="248" y="624"/>
                  </a:lnTo>
                  <a:lnTo>
                    <a:pt x="256" y="626"/>
                  </a:lnTo>
                  <a:lnTo>
                    <a:pt x="265" y="628"/>
                  </a:lnTo>
                  <a:close/>
                  <a:moveTo>
                    <a:pt x="282" y="630"/>
                  </a:moveTo>
                  <a:lnTo>
                    <a:pt x="275" y="608"/>
                  </a:lnTo>
                  <a:lnTo>
                    <a:pt x="264" y="628"/>
                  </a:lnTo>
                  <a:lnTo>
                    <a:pt x="273" y="629"/>
                  </a:lnTo>
                  <a:lnTo>
                    <a:pt x="282" y="630"/>
                  </a:lnTo>
                  <a:close/>
                  <a:moveTo>
                    <a:pt x="298" y="631"/>
                  </a:moveTo>
                  <a:lnTo>
                    <a:pt x="291" y="610"/>
                  </a:lnTo>
                  <a:lnTo>
                    <a:pt x="281" y="630"/>
                  </a:lnTo>
                  <a:lnTo>
                    <a:pt x="289" y="631"/>
                  </a:lnTo>
                  <a:lnTo>
                    <a:pt x="298" y="631"/>
                  </a:lnTo>
                  <a:close/>
                  <a:moveTo>
                    <a:pt x="315" y="632"/>
                  </a:moveTo>
                  <a:lnTo>
                    <a:pt x="306" y="611"/>
                  </a:lnTo>
                  <a:lnTo>
                    <a:pt x="297" y="631"/>
                  </a:lnTo>
                  <a:lnTo>
                    <a:pt x="306" y="632"/>
                  </a:lnTo>
                  <a:lnTo>
                    <a:pt x="315" y="632"/>
                  </a:lnTo>
                  <a:close/>
                  <a:moveTo>
                    <a:pt x="331" y="632"/>
                  </a:moveTo>
                  <a:lnTo>
                    <a:pt x="321" y="611"/>
                  </a:lnTo>
                  <a:lnTo>
                    <a:pt x="314" y="632"/>
                  </a:lnTo>
                  <a:lnTo>
                    <a:pt x="322" y="632"/>
                  </a:lnTo>
                  <a:lnTo>
                    <a:pt x="331" y="632"/>
                  </a:lnTo>
                  <a:close/>
                  <a:moveTo>
                    <a:pt x="348" y="630"/>
                  </a:moveTo>
                  <a:lnTo>
                    <a:pt x="337" y="611"/>
                  </a:lnTo>
                  <a:lnTo>
                    <a:pt x="330" y="631"/>
                  </a:lnTo>
                  <a:lnTo>
                    <a:pt x="339" y="631"/>
                  </a:lnTo>
                  <a:lnTo>
                    <a:pt x="348" y="630"/>
                  </a:lnTo>
                  <a:close/>
                  <a:moveTo>
                    <a:pt x="364" y="628"/>
                  </a:moveTo>
                  <a:lnTo>
                    <a:pt x="352" y="609"/>
                  </a:lnTo>
                  <a:lnTo>
                    <a:pt x="347" y="630"/>
                  </a:lnTo>
                  <a:lnTo>
                    <a:pt x="355" y="630"/>
                  </a:lnTo>
                  <a:lnTo>
                    <a:pt x="364" y="628"/>
                  </a:lnTo>
                  <a:close/>
                  <a:moveTo>
                    <a:pt x="380" y="625"/>
                  </a:moveTo>
                  <a:lnTo>
                    <a:pt x="368" y="607"/>
                  </a:lnTo>
                  <a:lnTo>
                    <a:pt x="363" y="628"/>
                  </a:lnTo>
                  <a:lnTo>
                    <a:pt x="371" y="627"/>
                  </a:lnTo>
                  <a:lnTo>
                    <a:pt x="380" y="625"/>
                  </a:lnTo>
                  <a:close/>
                  <a:moveTo>
                    <a:pt x="396" y="622"/>
                  </a:moveTo>
                  <a:lnTo>
                    <a:pt x="383" y="604"/>
                  </a:lnTo>
                  <a:lnTo>
                    <a:pt x="380" y="625"/>
                  </a:lnTo>
                  <a:lnTo>
                    <a:pt x="388" y="624"/>
                  </a:lnTo>
                  <a:lnTo>
                    <a:pt x="396" y="622"/>
                  </a:lnTo>
                  <a:close/>
                  <a:moveTo>
                    <a:pt x="412" y="617"/>
                  </a:moveTo>
                  <a:lnTo>
                    <a:pt x="398" y="600"/>
                  </a:lnTo>
                  <a:lnTo>
                    <a:pt x="396" y="622"/>
                  </a:lnTo>
                  <a:lnTo>
                    <a:pt x="404" y="620"/>
                  </a:lnTo>
                  <a:lnTo>
                    <a:pt x="412" y="617"/>
                  </a:lnTo>
                  <a:close/>
                  <a:moveTo>
                    <a:pt x="428" y="611"/>
                  </a:moveTo>
                  <a:lnTo>
                    <a:pt x="412" y="595"/>
                  </a:lnTo>
                  <a:lnTo>
                    <a:pt x="411" y="617"/>
                  </a:lnTo>
                  <a:lnTo>
                    <a:pt x="419" y="615"/>
                  </a:lnTo>
                  <a:lnTo>
                    <a:pt x="428" y="611"/>
                  </a:lnTo>
                  <a:close/>
                  <a:moveTo>
                    <a:pt x="443" y="605"/>
                  </a:moveTo>
                  <a:lnTo>
                    <a:pt x="427" y="590"/>
                  </a:lnTo>
                  <a:lnTo>
                    <a:pt x="427" y="612"/>
                  </a:lnTo>
                  <a:lnTo>
                    <a:pt x="435" y="609"/>
                  </a:lnTo>
                  <a:lnTo>
                    <a:pt x="443" y="605"/>
                  </a:lnTo>
                  <a:close/>
                  <a:moveTo>
                    <a:pt x="458" y="598"/>
                  </a:moveTo>
                  <a:lnTo>
                    <a:pt x="441" y="583"/>
                  </a:lnTo>
                  <a:lnTo>
                    <a:pt x="442" y="605"/>
                  </a:lnTo>
                  <a:lnTo>
                    <a:pt x="450" y="602"/>
                  </a:lnTo>
                  <a:lnTo>
                    <a:pt x="458" y="598"/>
                  </a:lnTo>
                  <a:close/>
                  <a:moveTo>
                    <a:pt x="473" y="590"/>
                  </a:moveTo>
                  <a:lnTo>
                    <a:pt x="455" y="577"/>
                  </a:lnTo>
                  <a:lnTo>
                    <a:pt x="457" y="598"/>
                  </a:lnTo>
                  <a:lnTo>
                    <a:pt x="465" y="595"/>
                  </a:lnTo>
                  <a:lnTo>
                    <a:pt x="473" y="590"/>
                  </a:lnTo>
                  <a:close/>
                  <a:moveTo>
                    <a:pt x="487" y="582"/>
                  </a:moveTo>
                  <a:lnTo>
                    <a:pt x="468" y="569"/>
                  </a:lnTo>
                  <a:lnTo>
                    <a:pt x="472" y="591"/>
                  </a:lnTo>
                  <a:lnTo>
                    <a:pt x="479" y="587"/>
                  </a:lnTo>
                  <a:lnTo>
                    <a:pt x="487" y="582"/>
                  </a:lnTo>
                  <a:close/>
                  <a:moveTo>
                    <a:pt x="501" y="572"/>
                  </a:moveTo>
                  <a:lnTo>
                    <a:pt x="481" y="561"/>
                  </a:lnTo>
                  <a:lnTo>
                    <a:pt x="486" y="582"/>
                  </a:lnTo>
                  <a:lnTo>
                    <a:pt x="493" y="578"/>
                  </a:lnTo>
                  <a:lnTo>
                    <a:pt x="501" y="572"/>
                  </a:lnTo>
                  <a:close/>
                  <a:moveTo>
                    <a:pt x="514" y="562"/>
                  </a:moveTo>
                  <a:lnTo>
                    <a:pt x="494" y="552"/>
                  </a:lnTo>
                  <a:lnTo>
                    <a:pt x="500" y="573"/>
                  </a:lnTo>
                  <a:lnTo>
                    <a:pt x="507" y="568"/>
                  </a:lnTo>
                  <a:lnTo>
                    <a:pt x="514" y="562"/>
                  </a:lnTo>
                  <a:close/>
                  <a:moveTo>
                    <a:pt x="526" y="552"/>
                  </a:moveTo>
                  <a:lnTo>
                    <a:pt x="506" y="542"/>
                  </a:lnTo>
                  <a:lnTo>
                    <a:pt x="513" y="563"/>
                  </a:lnTo>
                  <a:lnTo>
                    <a:pt x="520" y="558"/>
                  </a:lnTo>
                  <a:lnTo>
                    <a:pt x="526" y="552"/>
                  </a:lnTo>
                  <a:close/>
                  <a:moveTo>
                    <a:pt x="538" y="540"/>
                  </a:moveTo>
                  <a:lnTo>
                    <a:pt x="518" y="532"/>
                  </a:lnTo>
                  <a:lnTo>
                    <a:pt x="526" y="552"/>
                  </a:lnTo>
                  <a:lnTo>
                    <a:pt x="532" y="547"/>
                  </a:lnTo>
                  <a:lnTo>
                    <a:pt x="538" y="540"/>
                  </a:lnTo>
                  <a:close/>
                  <a:moveTo>
                    <a:pt x="550" y="528"/>
                  </a:moveTo>
                  <a:lnTo>
                    <a:pt x="529" y="521"/>
                  </a:lnTo>
                  <a:lnTo>
                    <a:pt x="538" y="541"/>
                  </a:lnTo>
                  <a:lnTo>
                    <a:pt x="544" y="535"/>
                  </a:lnTo>
                  <a:lnTo>
                    <a:pt x="550" y="528"/>
                  </a:lnTo>
                  <a:close/>
                  <a:moveTo>
                    <a:pt x="561" y="516"/>
                  </a:moveTo>
                  <a:lnTo>
                    <a:pt x="539" y="509"/>
                  </a:lnTo>
                  <a:lnTo>
                    <a:pt x="549" y="529"/>
                  </a:lnTo>
                  <a:lnTo>
                    <a:pt x="555" y="523"/>
                  </a:lnTo>
                  <a:lnTo>
                    <a:pt x="561" y="516"/>
                  </a:lnTo>
                  <a:close/>
                  <a:moveTo>
                    <a:pt x="571" y="503"/>
                  </a:moveTo>
                  <a:lnTo>
                    <a:pt x="549" y="498"/>
                  </a:lnTo>
                  <a:lnTo>
                    <a:pt x="560" y="516"/>
                  </a:lnTo>
                  <a:lnTo>
                    <a:pt x="565" y="510"/>
                  </a:lnTo>
                  <a:lnTo>
                    <a:pt x="571" y="503"/>
                  </a:lnTo>
                  <a:close/>
                  <a:moveTo>
                    <a:pt x="580" y="489"/>
                  </a:moveTo>
                  <a:lnTo>
                    <a:pt x="558" y="485"/>
                  </a:lnTo>
                  <a:lnTo>
                    <a:pt x="570" y="503"/>
                  </a:lnTo>
                  <a:lnTo>
                    <a:pt x="575" y="497"/>
                  </a:lnTo>
                  <a:lnTo>
                    <a:pt x="580" y="489"/>
                  </a:lnTo>
                  <a:close/>
                  <a:moveTo>
                    <a:pt x="589" y="475"/>
                  </a:moveTo>
                  <a:lnTo>
                    <a:pt x="567" y="472"/>
                  </a:lnTo>
                  <a:lnTo>
                    <a:pt x="580" y="490"/>
                  </a:lnTo>
                  <a:lnTo>
                    <a:pt x="584" y="483"/>
                  </a:lnTo>
                  <a:lnTo>
                    <a:pt x="589" y="475"/>
                  </a:lnTo>
                  <a:close/>
                  <a:moveTo>
                    <a:pt x="597" y="461"/>
                  </a:moveTo>
                  <a:lnTo>
                    <a:pt x="574" y="459"/>
                  </a:lnTo>
                  <a:lnTo>
                    <a:pt x="588" y="476"/>
                  </a:lnTo>
                  <a:lnTo>
                    <a:pt x="593" y="469"/>
                  </a:lnTo>
                  <a:lnTo>
                    <a:pt x="597" y="461"/>
                  </a:lnTo>
                  <a:close/>
                  <a:moveTo>
                    <a:pt x="604" y="446"/>
                  </a:moveTo>
                  <a:lnTo>
                    <a:pt x="581" y="445"/>
                  </a:lnTo>
                  <a:lnTo>
                    <a:pt x="596" y="461"/>
                  </a:lnTo>
                  <a:lnTo>
                    <a:pt x="600" y="454"/>
                  </a:lnTo>
                  <a:lnTo>
                    <a:pt x="604" y="446"/>
                  </a:lnTo>
                  <a:close/>
                  <a:moveTo>
                    <a:pt x="610" y="430"/>
                  </a:moveTo>
                  <a:lnTo>
                    <a:pt x="588" y="431"/>
                  </a:lnTo>
                  <a:lnTo>
                    <a:pt x="604" y="446"/>
                  </a:lnTo>
                  <a:lnTo>
                    <a:pt x="607" y="439"/>
                  </a:lnTo>
                  <a:lnTo>
                    <a:pt x="610" y="430"/>
                  </a:lnTo>
                  <a:close/>
                  <a:moveTo>
                    <a:pt x="616" y="415"/>
                  </a:moveTo>
                  <a:lnTo>
                    <a:pt x="594" y="417"/>
                  </a:lnTo>
                  <a:lnTo>
                    <a:pt x="610" y="431"/>
                  </a:lnTo>
                  <a:lnTo>
                    <a:pt x="613" y="424"/>
                  </a:lnTo>
                  <a:lnTo>
                    <a:pt x="616" y="415"/>
                  </a:lnTo>
                  <a:close/>
                  <a:moveTo>
                    <a:pt x="621" y="399"/>
                  </a:moveTo>
                  <a:lnTo>
                    <a:pt x="598" y="402"/>
                  </a:lnTo>
                  <a:lnTo>
                    <a:pt x="616" y="416"/>
                  </a:lnTo>
                  <a:lnTo>
                    <a:pt x="618" y="408"/>
                  </a:lnTo>
                  <a:lnTo>
                    <a:pt x="621" y="399"/>
                  </a:lnTo>
                  <a:close/>
                  <a:moveTo>
                    <a:pt x="625" y="383"/>
                  </a:moveTo>
                  <a:lnTo>
                    <a:pt x="603" y="387"/>
                  </a:lnTo>
                  <a:lnTo>
                    <a:pt x="620" y="400"/>
                  </a:lnTo>
                  <a:lnTo>
                    <a:pt x="623" y="392"/>
                  </a:lnTo>
                  <a:lnTo>
                    <a:pt x="625" y="383"/>
                  </a:lnTo>
                  <a:close/>
                  <a:moveTo>
                    <a:pt x="628" y="367"/>
                  </a:moveTo>
                  <a:lnTo>
                    <a:pt x="606" y="372"/>
                  </a:lnTo>
                  <a:lnTo>
                    <a:pt x="624" y="384"/>
                  </a:lnTo>
                  <a:lnTo>
                    <a:pt x="626" y="376"/>
                  </a:lnTo>
                  <a:lnTo>
                    <a:pt x="628" y="367"/>
                  </a:lnTo>
                  <a:close/>
                  <a:moveTo>
                    <a:pt x="630" y="350"/>
                  </a:moveTo>
                  <a:lnTo>
                    <a:pt x="608" y="357"/>
                  </a:lnTo>
                  <a:lnTo>
                    <a:pt x="628" y="367"/>
                  </a:lnTo>
                  <a:lnTo>
                    <a:pt x="629" y="359"/>
                  </a:lnTo>
                  <a:lnTo>
                    <a:pt x="630" y="350"/>
                  </a:lnTo>
                  <a:close/>
                  <a:moveTo>
                    <a:pt x="631" y="334"/>
                  </a:moveTo>
                  <a:lnTo>
                    <a:pt x="610" y="341"/>
                  </a:lnTo>
                  <a:lnTo>
                    <a:pt x="630" y="351"/>
                  </a:lnTo>
                  <a:lnTo>
                    <a:pt x="631" y="343"/>
                  </a:lnTo>
                  <a:lnTo>
                    <a:pt x="631" y="334"/>
                  </a:lnTo>
                  <a:close/>
                  <a:moveTo>
                    <a:pt x="632" y="317"/>
                  </a:moveTo>
                  <a:lnTo>
                    <a:pt x="611" y="326"/>
                  </a:lnTo>
                  <a:lnTo>
                    <a:pt x="631" y="335"/>
                  </a:lnTo>
                  <a:lnTo>
                    <a:pt x="632" y="326"/>
                  </a:lnTo>
                  <a:lnTo>
                    <a:pt x="632" y="317"/>
                  </a:lnTo>
                  <a:close/>
                  <a:moveTo>
                    <a:pt x="632" y="301"/>
                  </a:moveTo>
                  <a:lnTo>
                    <a:pt x="611" y="311"/>
                  </a:lnTo>
                  <a:lnTo>
                    <a:pt x="632" y="318"/>
                  </a:lnTo>
                  <a:lnTo>
                    <a:pt x="632" y="310"/>
                  </a:lnTo>
                  <a:lnTo>
                    <a:pt x="632" y="301"/>
                  </a:lnTo>
                  <a:close/>
                  <a:moveTo>
                    <a:pt x="630" y="284"/>
                  </a:moveTo>
                  <a:lnTo>
                    <a:pt x="611" y="295"/>
                  </a:lnTo>
                  <a:lnTo>
                    <a:pt x="631" y="302"/>
                  </a:lnTo>
                  <a:lnTo>
                    <a:pt x="631" y="293"/>
                  </a:lnTo>
                  <a:lnTo>
                    <a:pt x="630" y="284"/>
                  </a:lnTo>
                  <a:close/>
                  <a:moveTo>
                    <a:pt x="628" y="268"/>
                  </a:moveTo>
                  <a:lnTo>
                    <a:pt x="609" y="280"/>
                  </a:lnTo>
                  <a:lnTo>
                    <a:pt x="630" y="285"/>
                  </a:lnTo>
                  <a:lnTo>
                    <a:pt x="630" y="277"/>
                  </a:lnTo>
                  <a:lnTo>
                    <a:pt x="628" y="268"/>
                  </a:lnTo>
                  <a:close/>
                  <a:moveTo>
                    <a:pt x="625" y="252"/>
                  </a:moveTo>
                  <a:lnTo>
                    <a:pt x="607" y="264"/>
                  </a:lnTo>
                  <a:lnTo>
                    <a:pt x="628" y="269"/>
                  </a:lnTo>
                  <a:lnTo>
                    <a:pt x="627" y="261"/>
                  </a:lnTo>
                  <a:lnTo>
                    <a:pt x="625" y="252"/>
                  </a:lnTo>
                  <a:close/>
                  <a:moveTo>
                    <a:pt x="622" y="236"/>
                  </a:moveTo>
                  <a:lnTo>
                    <a:pt x="604" y="249"/>
                  </a:lnTo>
                  <a:lnTo>
                    <a:pt x="625" y="252"/>
                  </a:lnTo>
                  <a:lnTo>
                    <a:pt x="624" y="244"/>
                  </a:lnTo>
                  <a:lnTo>
                    <a:pt x="622" y="236"/>
                  </a:lnTo>
                  <a:close/>
                  <a:moveTo>
                    <a:pt x="617" y="220"/>
                  </a:moveTo>
                  <a:lnTo>
                    <a:pt x="600" y="234"/>
                  </a:lnTo>
                  <a:lnTo>
                    <a:pt x="622" y="236"/>
                  </a:lnTo>
                  <a:lnTo>
                    <a:pt x="620" y="228"/>
                  </a:lnTo>
                  <a:lnTo>
                    <a:pt x="617" y="220"/>
                  </a:lnTo>
                  <a:close/>
                  <a:moveTo>
                    <a:pt x="611" y="204"/>
                  </a:moveTo>
                  <a:lnTo>
                    <a:pt x="595" y="220"/>
                  </a:lnTo>
                  <a:lnTo>
                    <a:pt x="617" y="220"/>
                  </a:lnTo>
                  <a:lnTo>
                    <a:pt x="615" y="213"/>
                  </a:lnTo>
                  <a:lnTo>
                    <a:pt x="611" y="204"/>
                  </a:lnTo>
                  <a:close/>
                  <a:moveTo>
                    <a:pt x="605" y="189"/>
                  </a:moveTo>
                  <a:lnTo>
                    <a:pt x="590" y="205"/>
                  </a:lnTo>
                  <a:lnTo>
                    <a:pt x="612" y="205"/>
                  </a:lnTo>
                  <a:lnTo>
                    <a:pt x="609" y="197"/>
                  </a:lnTo>
                  <a:lnTo>
                    <a:pt x="605" y="189"/>
                  </a:lnTo>
                  <a:close/>
                  <a:moveTo>
                    <a:pt x="598" y="174"/>
                  </a:moveTo>
                  <a:lnTo>
                    <a:pt x="583" y="191"/>
                  </a:lnTo>
                  <a:lnTo>
                    <a:pt x="605" y="190"/>
                  </a:lnTo>
                  <a:lnTo>
                    <a:pt x="602" y="182"/>
                  </a:lnTo>
                  <a:lnTo>
                    <a:pt x="598" y="174"/>
                  </a:lnTo>
                  <a:close/>
                  <a:moveTo>
                    <a:pt x="590" y="159"/>
                  </a:moveTo>
                  <a:lnTo>
                    <a:pt x="577" y="177"/>
                  </a:lnTo>
                  <a:lnTo>
                    <a:pt x="598" y="175"/>
                  </a:lnTo>
                  <a:lnTo>
                    <a:pt x="595" y="167"/>
                  </a:lnTo>
                  <a:lnTo>
                    <a:pt x="590" y="159"/>
                  </a:lnTo>
                  <a:close/>
                  <a:moveTo>
                    <a:pt x="582" y="145"/>
                  </a:moveTo>
                  <a:lnTo>
                    <a:pt x="569" y="164"/>
                  </a:lnTo>
                  <a:lnTo>
                    <a:pt x="591" y="160"/>
                  </a:lnTo>
                  <a:lnTo>
                    <a:pt x="587" y="153"/>
                  </a:lnTo>
                  <a:lnTo>
                    <a:pt x="582" y="145"/>
                  </a:lnTo>
                  <a:close/>
                  <a:moveTo>
                    <a:pt x="572" y="131"/>
                  </a:moveTo>
                  <a:lnTo>
                    <a:pt x="561" y="151"/>
                  </a:lnTo>
                  <a:lnTo>
                    <a:pt x="582" y="146"/>
                  </a:lnTo>
                  <a:lnTo>
                    <a:pt x="578" y="139"/>
                  </a:lnTo>
                  <a:lnTo>
                    <a:pt x="572" y="131"/>
                  </a:lnTo>
                  <a:close/>
                  <a:moveTo>
                    <a:pt x="562" y="118"/>
                  </a:moveTo>
                  <a:lnTo>
                    <a:pt x="552" y="138"/>
                  </a:lnTo>
                  <a:lnTo>
                    <a:pt x="573" y="132"/>
                  </a:lnTo>
                  <a:lnTo>
                    <a:pt x="568" y="125"/>
                  </a:lnTo>
                  <a:lnTo>
                    <a:pt x="562" y="118"/>
                  </a:lnTo>
                  <a:close/>
                  <a:moveTo>
                    <a:pt x="552" y="106"/>
                  </a:moveTo>
                  <a:lnTo>
                    <a:pt x="542" y="126"/>
                  </a:lnTo>
                  <a:lnTo>
                    <a:pt x="563" y="119"/>
                  </a:lnTo>
                  <a:lnTo>
                    <a:pt x="558" y="112"/>
                  </a:lnTo>
                  <a:lnTo>
                    <a:pt x="552" y="106"/>
                  </a:lnTo>
                  <a:close/>
                  <a:moveTo>
                    <a:pt x="540" y="94"/>
                  </a:moveTo>
                  <a:lnTo>
                    <a:pt x="532" y="114"/>
                  </a:lnTo>
                  <a:lnTo>
                    <a:pt x="552" y="106"/>
                  </a:lnTo>
                  <a:lnTo>
                    <a:pt x="547" y="100"/>
                  </a:lnTo>
                  <a:lnTo>
                    <a:pt x="540" y="94"/>
                  </a:lnTo>
                  <a:close/>
                  <a:moveTo>
                    <a:pt x="528" y="82"/>
                  </a:moveTo>
                  <a:lnTo>
                    <a:pt x="521" y="103"/>
                  </a:lnTo>
                  <a:lnTo>
                    <a:pt x="541" y="94"/>
                  </a:lnTo>
                  <a:lnTo>
                    <a:pt x="535" y="88"/>
                  </a:lnTo>
                  <a:lnTo>
                    <a:pt x="528" y="82"/>
                  </a:lnTo>
                  <a:close/>
                  <a:moveTo>
                    <a:pt x="516" y="71"/>
                  </a:moveTo>
                  <a:lnTo>
                    <a:pt x="509" y="93"/>
                  </a:lnTo>
                  <a:lnTo>
                    <a:pt x="529" y="83"/>
                  </a:lnTo>
                  <a:lnTo>
                    <a:pt x="523" y="77"/>
                  </a:lnTo>
                  <a:lnTo>
                    <a:pt x="516" y="71"/>
                  </a:lnTo>
                  <a:close/>
                  <a:moveTo>
                    <a:pt x="503" y="61"/>
                  </a:moveTo>
                  <a:lnTo>
                    <a:pt x="498" y="83"/>
                  </a:lnTo>
                  <a:lnTo>
                    <a:pt x="516" y="72"/>
                  </a:lnTo>
                  <a:lnTo>
                    <a:pt x="510" y="67"/>
                  </a:lnTo>
                  <a:lnTo>
                    <a:pt x="503" y="61"/>
                  </a:lnTo>
                  <a:close/>
                  <a:moveTo>
                    <a:pt x="489" y="52"/>
                  </a:moveTo>
                  <a:lnTo>
                    <a:pt x="485" y="74"/>
                  </a:lnTo>
                  <a:lnTo>
                    <a:pt x="503" y="62"/>
                  </a:lnTo>
                  <a:lnTo>
                    <a:pt x="497" y="57"/>
                  </a:lnTo>
                  <a:lnTo>
                    <a:pt x="489" y="52"/>
                  </a:lnTo>
                  <a:close/>
                  <a:moveTo>
                    <a:pt x="475" y="43"/>
                  </a:moveTo>
                  <a:lnTo>
                    <a:pt x="472" y="65"/>
                  </a:lnTo>
                  <a:lnTo>
                    <a:pt x="490" y="52"/>
                  </a:lnTo>
                  <a:lnTo>
                    <a:pt x="483" y="48"/>
                  </a:lnTo>
                  <a:lnTo>
                    <a:pt x="475" y="43"/>
                  </a:lnTo>
                  <a:close/>
                  <a:moveTo>
                    <a:pt x="461" y="35"/>
                  </a:moveTo>
                  <a:lnTo>
                    <a:pt x="459" y="58"/>
                  </a:lnTo>
                  <a:lnTo>
                    <a:pt x="476" y="44"/>
                  </a:lnTo>
                  <a:lnTo>
                    <a:pt x="469" y="39"/>
                  </a:lnTo>
                  <a:lnTo>
                    <a:pt x="461" y="35"/>
                  </a:lnTo>
                  <a:close/>
                  <a:moveTo>
                    <a:pt x="446" y="28"/>
                  </a:moveTo>
                  <a:lnTo>
                    <a:pt x="445" y="50"/>
                  </a:lnTo>
                  <a:lnTo>
                    <a:pt x="461" y="36"/>
                  </a:lnTo>
                  <a:lnTo>
                    <a:pt x="454" y="32"/>
                  </a:lnTo>
                  <a:lnTo>
                    <a:pt x="446" y="28"/>
                  </a:lnTo>
                  <a:close/>
                  <a:moveTo>
                    <a:pt x="430" y="22"/>
                  </a:moveTo>
                  <a:lnTo>
                    <a:pt x="431" y="44"/>
                  </a:lnTo>
                  <a:lnTo>
                    <a:pt x="446" y="28"/>
                  </a:lnTo>
                  <a:lnTo>
                    <a:pt x="439" y="25"/>
                  </a:lnTo>
                  <a:lnTo>
                    <a:pt x="430" y="22"/>
                  </a:lnTo>
                  <a:close/>
                  <a:moveTo>
                    <a:pt x="415" y="16"/>
                  </a:moveTo>
                  <a:lnTo>
                    <a:pt x="417" y="38"/>
                  </a:lnTo>
                  <a:lnTo>
                    <a:pt x="431" y="22"/>
                  </a:lnTo>
                  <a:lnTo>
                    <a:pt x="424" y="19"/>
                  </a:lnTo>
                  <a:lnTo>
                    <a:pt x="415" y="16"/>
                  </a:lnTo>
                  <a:close/>
                  <a:moveTo>
                    <a:pt x="399" y="11"/>
                  </a:moveTo>
                  <a:lnTo>
                    <a:pt x="402" y="34"/>
                  </a:lnTo>
                  <a:lnTo>
                    <a:pt x="416" y="16"/>
                  </a:lnTo>
                  <a:lnTo>
                    <a:pt x="408" y="14"/>
                  </a:lnTo>
                  <a:lnTo>
                    <a:pt x="399" y="11"/>
                  </a:lnTo>
                  <a:close/>
                  <a:moveTo>
                    <a:pt x="383" y="7"/>
                  </a:moveTo>
                  <a:lnTo>
                    <a:pt x="387" y="29"/>
                  </a:lnTo>
                  <a:lnTo>
                    <a:pt x="400" y="11"/>
                  </a:lnTo>
                  <a:lnTo>
                    <a:pt x="392" y="9"/>
                  </a:lnTo>
                  <a:lnTo>
                    <a:pt x="383" y="7"/>
                  </a:lnTo>
                  <a:close/>
                  <a:moveTo>
                    <a:pt x="367" y="4"/>
                  </a:moveTo>
                  <a:lnTo>
                    <a:pt x="372" y="26"/>
                  </a:lnTo>
                  <a:lnTo>
                    <a:pt x="384" y="8"/>
                  </a:lnTo>
                  <a:lnTo>
                    <a:pt x="376" y="6"/>
                  </a:lnTo>
                  <a:lnTo>
                    <a:pt x="367" y="4"/>
                  </a:lnTo>
                  <a:close/>
                  <a:moveTo>
                    <a:pt x="350" y="2"/>
                  </a:moveTo>
                  <a:lnTo>
                    <a:pt x="357" y="24"/>
                  </a:lnTo>
                  <a:lnTo>
                    <a:pt x="367" y="4"/>
                  </a:lnTo>
                  <a:lnTo>
                    <a:pt x="359" y="3"/>
                  </a:lnTo>
                  <a:lnTo>
                    <a:pt x="350" y="2"/>
                  </a:lnTo>
                  <a:close/>
                  <a:moveTo>
                    <a:pt x="334" y="1"/>
                  </a:moveTo>
                  <a:lnTo>
                    <a:pt x="341" y="22"/>
                  </a:lnTo>
                  <a:lnTo>
                    <a:pt x="351" y="2"/>
                  </a:lnTo>
                  <a:lnTo>
                    <a:pt x="343" y="1"/>
                  </a:lnTo>
                  <a:lnTo>
                    <a:pt x="334" y="1"/>
                  </a:lnTo>
                  <a:close/>
                  <a:moveTo>
                    <a:pt x="317" y="0"/>
                  </a:moveTo>
                  <a:lnTo>
                    <a:pt x="326" y="21"/>
                  </a:lnTo>
                  <a:lnTo>
                    <a:pt x="335" y="1"/>
                  </a:lnTo>
                  <a:lnTo>
                    <a:pt x="326" y="0"/>
                  </a:lnTo>
                  <a:lnTo>
                    <a:pt x="317" y="0"/>
                  </a:lnTo>
                  <a:close/>
                  <a:moveTo>
                    <a:pt x="301" y="0"/>
                  </a:moveTo>
                  <a:lnTo>
                    <a:pt x="311" y="21"/>
                  </a:lnTo>
                  <a:lnTo>
                    <a:pt x="318" y="0"/>
                  </a:lnTo>
                  <a:lnTo>
                    <a:pt x="310" y="0"/>
                  </a:lnTo>
                  <a:lnTo>
                    <a:pt x="301" y="0"/>
                  </a:lnTo>
                  <a:close/>
                </a:path>
              </a:pathLst>
            </a:custGeom>
            <a:noFill/>
            <a:ln w="0">
              <a:solidFill>
                <a:srgbClr val="00CCFF"/>
              </a:solidFill>
              <a:rou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1069" name="Freeform 36"/>
            <p:cNvSpPr>
              <a:spLocks noEditPoints="1"/>
            </p:cNvSpPr>
            <p:nvPr/>
          </p:nvSpPr>
          <p:spPr bwMode="auto">
            <a:xfrm>
              <a:off x="1757" y="1224"/>
              <a:ext cx="1958" cy="1872"/>
            </a:xfrm>
            <a:custGeom>
              <a:avLst/>
              <a:gdLst>
                <a:gd name="T0" fmla="*/ 0 w 322"/>
                <a:gd name="T1" fmla="*/ 36141783 h 322"/>
                <a:gd name="T2" fmla="*/ 607065 w 322"/>
                <a:gd name="T3" fmla="*/ 36141783 h 322"/>
                <a:gd name="T4" fmla="*/ 0 w 322"/>
                <a:gd name="T5" fmla="*/ 36141783 h 322"/>
                <a:gd name="T6" fmla="*/ 15063721 w 322"/>
                <a:gd name="T7" fmla="*/ 11004277 h 322"/>
                <a:gd name="T8" fmla="*/ 0 w 322"/>
                <a:gd name="T9" fmla="*/ 36141783 h 322"/>
                <a:gd name="T10" fmla="*/ 49490718 w 322"/>
                <a:gd name="T11" fmla="*/ 0 h 322"/>
                <a:gd name="T12" fmla="*/ 15063721 w 322"/>
                <a:gd name="T13" fmla="*/ 11004277 h 322"/>
                <a:gd name="T14" fmla="*/ 49490718 w 322"/>
                <a:gd name="T15" fmla="*/ 0 h 322"/>
                <a:gd name="T16" fmla="*/ 49490718 w 322"/>
                <a:gd name="T17" fmla="*/ 464901 h 322"/>
                <a:gd name="T18" fmla="*/ 49490718 w 322"/>
                <a:gd name="T19" fmla="*/ 0 h 322"/>
                <a:gd name="T20" fmla="*/ 49490718 w 322"/>
                <a:gd name="T21" fmla="*/ 0 h 322"/>
                <a:gd name="T22" fmla="*/ 49490718 w 322"/>
                <a:gd name="T23" fmla="*/ 464901 h 322"/>
                <a:gd name="T24" fmla="*/ 49490718 w 322"/>
                <a:gd name="T25" fmla="*/ 0 h 322"/>
                <a:gd name="T26" fmla="*/ 83916370 w 322"/>
                <a:gd name="T27" fmla="*/ 11004277 h 322"/>
                <a:gd name="T28" fmla="*/ 49490718 w 322"/>
                <a:gd name="T29" fmla="*/ 0 h 322"/>
                <a:gd name="T30" fmla="*/ 98980122 w 322"/>
                <a:gd name="T31" fmla="*/ 36141783 h 322"/>
                <a:gd name="T32" fmla="*/ 83916370 w 322"/>
                <a:gd name="T33" fmla="*/ 11004277 h 322"/>
                <a:gd name="T34" fmla="*/ 98980122 w 322"/>
                <a:gd name="T35" fmla="*/ 36141783 h 322"/>
                <a:gd name="T36" fmla="*/ 98373020 w 322"/>
                <a:gd name="T37" fmla="*/ 36141783 h 322"/>
                <a:gd name="T38" fmla="*/ 98980122 w 322"/>
                <a:gd name="T39" fmla="*/ 36141783 h 322"/>
                <a:gd name="T40" fmla="*/ 98980122 w 322"/>
                <a:gd name="T41" fmla="*/ 36141783 h 322"/>
                <a:gd name="T42" fmla="*/ 98373020 w 322"/>
                <a:gd name="T43" fmla="*/ 36141783 h 322"/>
                <a:gd name="T44" fmla="*/ 98980122 w 322"/>
                <a:gd name="T45" fmla="*/ 36141783 h 322"/>
                <a:gd name="T46" fmla="*/ 83916370 w 322"/>
                <a:gd name="T47" fmla="*/ 61272397 h 322"/>
                <a:gd name="T48" fmla="*/ 98980122 w 322"/>
                <a:gd name="T49" fmla="*/ 36141783 h 322"/>
                <a:gd name="T50" fmla="*/ 49490718 w 322"/>
                <a:gd name="T51" fmla="*/ 72276683 h 322"/>
                <a:gd name="T52" fmla="*/ 83916370 w 322"/>
                <a:gd name="T53" fmla="*/ 61272397 h 322"/>
                <a:gd name="T54" fmla="*/ 49490718 w 322"/>
                <a:gd name="T55" fmla="*/ 72276683 h 322"/>
                <a:gd name="T56" fmla="*/ 49490718 w 322"/>
                <a:gd name="T57" fmla="*/ 71811544 h 322"/>
                <a:gd name="T58" fmla="*/ 49490718 w 322"/>
                <a:gd name="T59" fmla="*/ 72276683 h 322"/>
                <a:gd name="T60" fmla="*/ 49490718 w 322"/>
                <a:gd name="T61" fmla="*/ 72276683 h 322"/>
                <a:gd name="T62" fmla="*/ 49490718 w 322"/>
                <a:gd name="T63" fmla="*/ 71811544 h 322"/>
                <a:gd name="T64" fmla="*/ 49490718 w 322"/>
                <a:gd name="T65" fmla="*/ 72276683 h 322"/>
                <a:gd name="T66" fmla="*/ 15063721 w 322"/>
                <a:gd name="T67" fmla="*/ 61272397 h 322"/>
                <a:gd name="T68" fmla="*/ 49490718 w 322"/>
                <a:gd name="T69" fmla="*/ 72276683 h 322"/>
                <a:gd name="T70" fmla="*/ 0 w 322"/>
                <a:gd name="T71" fmla="*/ 36141783 h 322"/>
                <a:gd name="T72" fmla="*/ 15063721 w 322"/>
                <a:gd name="T73" fmla="*/ 61272397 h 322"/>
                <a:gd name="T74" fmla="*/ 0 w 322"/>
                <a:gd name="T75" fmla="*/ 36141783 h 322"/>
                <a:gd name="T76" fmla="*/ 607065 w 322"/>
                <a:gd name="T77" fmla="*/ 36141783 h 322"/>
                <a:gd name="T78" fmla="*/ 0 w 322"/>
                <a:gd name="T79" fmla="*/ 36141783 h 322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322"/>
                <a:gd name="T121" fmla="*/ 0 h 322"/>
                <a:gd name="T122" fmla="*/ 322 w 322"/>
                <a:gd name="T123" fmla="*/ 322 h 322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322" h="322">
                  <a:moveTo>
                    <a:pt x="0" y="161"/>
                  </a:moveTo>
                  <a:lnTo>
                    <a:pt x="0" y="161"/>
                  </a:lnTo>
                  <a:lnTo>
                    <a:pt x="2" y="161"/>
                  </a:lnTo>
                  <a:lnTo>
                    <a:pt x="0" y="161"/>
                  </a:lnTo>
                  <a:close/>
                  <a:moveTo>
                    <a:pt x="0" y="161"/>
                  </a:moveTo>
                  <a:cubicBezTo>
                    <a:pt x="0" y="117"/>
                    <a:pt x="18" y="76"/>
                    <a:pt x="47" y="47"/>
                  </a:cubicBezTo>
                  <a:lnTo>
                    <a:pt x="49" y="49"/>
                  </a:lnTo>
                  <a:cubicBezTo>
                    <a:pt x="20" y="77"/>
                    <a:pt x="2" y="117"/>
                    <a:pt x="2" y="161"/>
                  </a:cubicBezTo>
                  <a:lnTo>
                    <a:pt x="0" y="161"/>
                  </a:lnTo>
                  <a:close/>
                  <a:moveTo>
                    <a:pt x="47" y="47"/>
                  </a:moveTo>
                  <a:cubicBezTo>
                    <a:pt x="76" y="18"/>
                    <a:pt x="117" y="0"/>
                    <a:pt x="161" y="0"/>
                  </a:cubicBezTo>
                  <a:lnTo>
                    <a:pt x="161" y="2"/>
                  </a:lnTo>
                  <a:cubicBezTo>
                    <a:pt x="117" y="2"/>
                    <a:pt x="77" y="20"/>
                    <a:pt x="49" y="49"/>
                  </a:cubicBezTo>
                  <a:lnTo>
                    <a:pt x="47" y="47"/>
                  </a:lnTo>
                  <a:close/>
                  <a:moveTo>
                    <a:pt x="161" y="0"/>
                  </a:moveTo>
                  <a:lnTo>
                    <a:pt x="161" y="0"/>
                  </a:lnTo>
                  <a:lnTo>
                    <a:pt x="161" y="2"/>
                  </a:lnTo>
                  <a:lnTo>
                    <a:pt x="161" y="0"/>
                  </a:lnTo>
                  <a:close/>
                  <a:moveTo>
                    <a:pt x="161" y="0"/>
                  </a:moveTo>
                  <a:lnTo>
                    <a:pt x="161" y="0"/>
                  </a:lnTo>
                  <a:lnTo>
                    <a:pt x="161" y="2"/>
                  </a:lnTo>
                  <a:lnTo>
                    <a:pt x="161" y="0"/>
                  </a:lnTo>
                  <a:close/>
                  <a:moveTo>
                    <a:pt x="161" y="0"/>
                  </a:moveTo>
                  <a:cubicBezTo>
                    <a:pt x="205" y="0"/>
                    <a:pt x="246" y="18"/>
                    <a:pt x="275" y="47"/>
                  </a:cubicBezTo>
                  <a:lnTo>
                    <a:pt x="273" y="49"/>
                  </a:lnTo>
                  <a:cubicBezTo>
                    <a:pt x="245" y="20"/>
                    <a:pt x="205" y="2"/>
                    <a:pt x="161" y="2"/>
                  </a:cubicBezTo>
                  <a:lnTo>
                    <a:pt x="161" y="0"/>
                  </a:lnTo>
                  <a:close/>
                  <a:moveTo>
                    <a:pt x="275" y="47"/>
                  </a:moveTo>
                  <a:cubicBezTo>
                    <a:pt x="304" y="76"/>
                    <a:pt x="322" y="117"/>
                    <a:pt x="322" y="161"/>
                  </a:cubicBezTo>
                  <a:lnTo>
                    <a:pt x="320" y="161"/>
                  </a:lnTo>
                  <a:cubicBezTo>
                    <a:pt x="320" y="117"/>
                    <a:pt x="302" y="77"/>
                    <a:pt x="273" y="49"/>
                  </a:cubicBezTo>
                  <a:lnTo>
                    <a:pt x="275" y="47"/>
                  </a:lnTo>
                  <a:close/>
                  <a:moveTo>
                    <a:pt x="322" y="161"/>
                  </a:moveTo>
                  <a:lnTo>
                    <a:pt x="322" y="161"/>
                  </a:lnTo>
                  <a:lnTo>
                    <a:pt x="320" y="161"/>
                  </a:lnTo>
                  <a:lnTo>
                    <a:pt x="322" y="161"/>
                  </a:lnTo>
                  <a:close/>
                  <a:moveTo>
                    <a:pt x="322" y="161"/>
                  </a:moveTo>
                  <a:lnTo>
                    <a:pt x="322" y="161"/>
                  </a:lnTo>
                  <a:lnTo>
                    <a:pt x="320" y="161"/>
                  </a:lnTo>
                  <a:lnTo>
                    <a:pt x="322" y="161"/>
                  </a:lnTo>
                  <a:close/>
                  <a:moveTo>
                    <a:pt x="322" y="161"/>
                  </a:moveTo>
                  <a:cubicBezTo>
                    <a:pt x="322" y="205"/>
                    <a:pt x="304" y="246"/>
                    <a:pt x="275" y="275"/>
                  </a:cubicBezTo>
                  <a:lnTo>
                    <a:pt x="273" y="273"/>
                  </a:lnTo>
                  <a:cubicBezTo>
                    <a:pt x="302" y="245"/>
                    <a:pt x="320" y="205"/>
                    <a:pt x="320" y="161"/>
                  </a:cubicBezTo>
                  <a:lnTo>
                    <a:pt x="322" y="161"/>
                  </a:lnTo>
                  <a:close/>
                  <a:moveTo>
                    <a:pt x="275" y="275"/>
                  </a:moveTo>
                  <a:cubicBezTo>
                    <a:pt x="246" y="304"/>
                    <a:pt x="205" y="322"/>
                    <a:pt x="161" y="322"/>
                  </a:cubicBezTo>
                  <a:lnTo>
                    <a:pt x="161" y="320"/>
                  </a:lnTo>
                  <a:cubicBezTo>
                    <a:pt x="205" y="320"/>
                    <a:pt x="245" y="302"/>
                    <a:pt x="273" y="273"/>
                  </a:cubicBezTo>
                  <a:lnTo>
                    <a:pt x="275" y="275"/>
                  </a:lnTo>
                  <a:close/>
                  <a:moveTo>
                    <a:pt x="161" y="322"/>
                  </a:moveTo>
                  <a:lnTo>
                    <a:pt x="161" y="322"/>
                  </a:lnTo>
                  <a:lnTo>
                    <a:pt x="161" y="320"/>
                  </a:lnTo>
                  <a:lnTo>
                    <a:pt x="161" y="322"/>
                  </a:lnTo>
                  <a:close/>
                  <a:moveTo>
                    <a:pt x="161" y="322"/>
                  </a:moveTo>
                  <a:lnTo>
                    <a:pt x="161" y="322"/>
                  </a:lnTo>
                  <a:lnTo>
                    <a:pt x="161" y="320"/>
                  </a:lnTo>
                  <a:lnTo>
                    <a:pt x="161" y="322"/>
                  </a:lnTo>
                  <a:close/>
                  <a:moveTo>
                    <a:pt x="161" y="322"/>
                  </a:moveTo>
                  <a:cubicBezTo>
                    <a:pt x="117" y="322"/>
                    <a:pt x="76" y="304"/>
                    <a:pt x="47" y="275"/>
                  </a:cubicBezTo>
                  <a:lnTo>
                    <a:pt x="49" y="273"/>
                  </a:lnTo>
                  <a:cubicBezTo>
                    <a:pt x="77" y="302"/>
                    <a:pt x="117" y="320"/>
                    <a:pt x="161" y="320"/>
                  </a:cubicBezTo>
                  <a:lnTo>
                    <a:pt x="161" y="322"/>
                  </a:lnTo>
                  <a:close/>
                  <a:moveTo>
                    <a:pt x="47" y="275"/>
                  </a:moveTo>
                  <a:cubicBezTo>
                    <a:pt x="18" y="246"/>
                    <a:pt x="0" y="205"/>
                    <a:pt x="0" y="161"/>
                  </a:cubicBezTo>
                  <a:lnTo>
                    <a:pt x="2" y="161"/>
                  </a:lnTo>
                  <a:cubicBezTo>
                    <a:pt x="2" y="205"/>
                    <a:pt x="20" y="245"/>
                    <a:pt x="49" y="273"/>
                  </a:cubicBezTo>
                  <a:lnTo>
                    <a:pt x="47" y="275"/>
                  </a:lnTo>
                  <a:close/>
                  <a:moveTo>
                    <a:pt x="0" y="161"/>
                  </a:moveTo>
                  <a:lnTo>
                    <a:pt x="0" y="161"/>
                  </a:lnTo>
                  <a:lnTo>
                    <a:pt x="2" y="161"/>
                  </a:lnTo>
                  <a:lnTo>
                    <a:pt x="0" y="161"/>
                  </a:lnTo>
                  <a:close/>
                </a:path>
              </a:pathLst>
            </a:custGeom>
            <a:noFill/>
            <a:ln w="9525">
              <a:solidFill>
                <a:srgbClr val="00CCFF"/>
              </a:solidFill>
              <a:rou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1070" name="Oval 37"/>
            <p:cNvSpPr>
              <a:spLocks noChangeArrowheads="1"/>
            </p:cNvSpPr>
            <p:nvPr/>
          </p:nvSpPr>
          <p:spPr bwMode="auto">
            <a:xfrm>
              <a:off x="1793" y="1259"/>
              <a:ext cx="1886" cy="1802"/>
            </a:xfrm>
            <a:prstGeom prst="ellipse">
              <a:avLst/>
            </a:prstGeom>
            <a:noFill/>
            <a:ln w="0">
              <a:solidFill>
                <a:srgbClr val="00CCFF"/>
              </a:solidFill>
              <a:rou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1071" name="Freeform 38"/>
            <p:cNvSpPr/>
            <p:nvPr/>
          </p:nvSpPr>
          <p:spPr bwMode="auto">
            <a:xfrm>
              <a:off x="1818" y="1283"/>
              <a:ext cx="1836" cy="1754"/>
            </a:xfrm>
            <a:custGeom>
              <a:avLst/>
              <a:gdLst>
                <a:gd name="T0" fmla="*/ 92390620 w 302"/>
                <a:gd name="T1" fmla="*/ 33664880 h 302"/>
                <a:gd name="T2" fmla="*/ 46349582 w 302"/>
                <a:gd name="T3" fmla="*/ 67090705 h 302"/>
                <a:gd name="T4" fmla="*/ 299080 w 302"/>
                <a:gd name="T5" fmla="*/ 33664880 h 302"/>
                <a:gd name="T6" fmla="*/ 46349582 w 302"/>
                <a:gd name="T7" fmla="*/ 230999 h 302"/>
                <a:gd name="T8" fmla="*/ 92390620 w 302"/>
                <a:gd name="T9" fmla="*/ 33664880 h 30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2"/>
                <a:gd name="T16" fmla="*/ 0 h 302"/>
                <a:gd name="T17" fmla="*/ 302 w 302"/>
                <a:gd name="T18" fmla="*/ 302 h 30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2" h="302">
                  <a:moveTo>
                    <a:pt x="301" y="151"/>
                  </a:moveTo>
                  <a:cubicBezTo>
                    <a:pt x="301" y="234"/>
                    <a:pt x="234" y="302"/>
                    <a:pt x="151" y="301"/>
                  </a:cubicBezTo>
                  <a:cubicBezTo>
                    <a:pt x="68" y="301"/>
                    <a:pt x="0" y="234"/>
                    <a:pt x="1" y="151"/>
                  </a:cubicBezTo>
                  <a:cubicBezTo>
                    <a:pt x="1" y="68"/>
                    <a:pt x="68" y="0"/>
                    <a:pt x="151" y="1"/>
                  </a:cubicBezTo>
                  <a:cubicBezTo>
                    <a:pt x="234" y="1"/>
                    <a:pt x="302" y="68"/>
                    <a:pt x="301" y="151"/>
                  </a:cubicBezTo>
                  <a:close/>
                </a:path>
              </a:pathLst>
            </a:custGeom>
            <a:noFill/>
            <a:ln w="0">
              <a:solidFill>
                <a:srgbClr val="00CCFF"/>
              </a:solidFill>
              <a:rou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1072" name="Freeform 39"/>
            <p:cNvSpPr>
              <a:spLocks noEditPoints="1"/>
            </p:cNvSpPr>
            <p:nvPr/>
          </p:nvSpPr>
          <p:spPr bwMode="auto">
            <a:xfrm>
              <a:off x="2018" y="1474"/>
              <a:ext cx="1436" cy="1372"/>
            </a:xfrm>
            <a:custGeom>
              <a:avLst/>
              <a:gdLst>
                <a:gd name="T0" fmla="*/ 0 w 236"/>
                <a:gd name="T1" fmla="*/ 26482442 h 236"/>
                <a:gd name="T2" fmla="*/ 608712 w 236"/>
                <a:gd name="T3" fmla="*/ 26482442 h 236"/>
                <a:gd name="T4" fmla="*/ 0 w 236"/>
                <a:gd name="T5" fmla="*/ 26482442 h 236"/>
                <a:gd name="T6" fmla="*/ 11118346 w 236"/>
                <a:gd name="T7" fmla="*/ 8067832 h 236"/>
                <a:gd name="T8" fmla="*/ 0 w 236"/>
                <a:gd name="T9" fmla="*/ 26482442 h 236"/>
                <a:gd name="T10" fmla="*/ 36440985 w 236"/>
                <a:gd name="T11" fmla="*/ 0 h 236"/>
                <a:gd name="T12" fmla="*/ 11118346 w 236"/>
                <a:gd name="T13" fmla="*/ 8067832 h 236"/>
                <a:gd name="T14" fmla="*/ 36440985 w 236"/>
                <a:gd name="T15" fmla="*/ 0 h 236"/>
                <a:gd name="T16" fmla="*/ 36440985 w 236"/>
                <a:gd name="T17" fmla="*/ 464887 h 236"/>
                <a:gd name="T18" fmla="*/ 36440985 w 236"/>
                <a:gd name="T19" fmla="*/ 0 h 236"/>
                <a:gd name="T20" fmla="*/ 36440985 w 236"/>
                <a:gd name="T21" fmla="*/ 0 h 236"/>
                <a:gd name="T22" fmla="*/ 36440985 w 236"/>
                <a:gd name="T23" fmla="*/ 464887 h 236"/>
                <a:gd name="T24" fmla="*/ 36440985 w 236"/>
                <a:gd name="T25" fmla="*/ 0 h 236"/>
                <a:gd name="T26" fmla="*/ 61764802 w 236"/>
                <a:gd name="T27" fmla="*/ 8067832 h 236"/>
                <a:gd name="T28" fmla="*/ 36440985 w 236"/>
                <a:gd name="T29" fmla="*/ 0 h 236"/>
                <a:gd name="T30" fmla="*/ 72883334 w 236"/>
                <a:gd name="T31" fmla="*/ 26482442 h 236"/>
                <a:gd name="T32" fmla="*/ 61764802 w 236"/>
                <a:gd name="T33" fmla="*/ 8067832 h 236"/>
                <a:gd name="T34" fmla="*/ 72883334 w 236"/>
                <a:gd name="T35" fmla="*/ 26482442 h 236"/>
                <a:gd name="T36" fmla="*/ 72273302 w 236"/>
                <a:gd name="T37" fmla="*/ 26482442 h 236"/>
                <a:gd name="T38" fmla="*/ 72883334 w 236"/>
                <a:gd name="T39" fmla="*/ 26482442 h 236"/>
                <a:gd name="T40" fmla="*/ 72883334 w 236"/>
                <a:gd name="T41" fmla="*/ 26482442 h 236"/>
                <a:gd name="T42" fmla="*/ 72273302 w 236"/>
                <a:gd name="T43" fmla="*/ 26482442 h 236"/>
                <a:gd name="T44" fmla="*/ 72883334 w 236"/>
                <a:gd name="T45" fmla="*/ 26482442 h 236"/>
                <a:gd name="T46" fmla="*/ 61764802 w 236"/>
                <a:gd name="T47" fmla="*/ 44896886 h 236"/>
                <a:gd name="T48" fmla="*/ 72883334 w 236"/>
                <a:gd name="T49" fmla="*/ 26482442 h 236"/>
                <a:gd name="T50" fmla="*/ 36440985 w 236"/>
                <a:gd name="T51" fmla="*/ 52965907 h 236"/>
                <a:gd name="T52" fmla="*/ 61764802 w 236"/>
                <a:gd name="T53" fmla="*/ 44896886 h 236"/>
                <a:gd name="T54" fmla="*/ 36440985 w 236"/>
                <a:gd name="T55" fmla="*/ 52965907 h 236"/>
                <a:gd name="T56" fmla="*/ 36440985 w 236"/>
                <a:gd name="T57" fmla="*/ 52501008 h 236"/>
                <a:gd name="T58" fmla="*/ 36440985 w 236"/>
                <a:gd name="T59" fmla="*/ 52965907 h 236"/>
                <a:gd name="T60" fmla="*/ 36440985 w 236"/>
                <a:gd name="T61" fmla="*/ 52965907 h 236"/>
                <a:gd name="T62" fmla="*/ 36440985 w 236"/>
                <a:gd name="T63" fmla="*/ 52501008 h 236"/>
                <a:gd name="T64" fmla="*/ 36440985 w 236"/>
                <a:gd name="T65" fmla="*/ 52965907 h 236"/>
                <a:gd name="T66" fmla="*/ 11118346 w 236"/>
                <a:gd name="T67" fmla="*/ 44896886 h 236"/>
                <a:gd name="T68" fmla="*/ 36440985 w 236"/>
                <a:gd name="T69" fmla="*/ 52965907 h 236"/>
                <a:gd name="T70" fmla="*/ 0 w 236"/>
                <a:gd name="T71" fmla="*/ 26482442 h 236"/>
                <a:gd name="T72" fmla="*/ 11118346 w 236"/>
                <a:gd name="T73" fmla="*/ 44896886 h 236"/>
                <a:gd name="T74" fmla="*/ 0 w 236"/>
                <a:gd name="T75" fmla="*/ 26482442 h 236"/>
                <a:gd name="T76" fmla="*/ 608712 w 236"/>
                <a:gd name="T77" fmla="*/ 26482442 h 236"/>
                <a:gd name="T78" fmla="*/ 0 w 236"/>
                <a:gd name="T79" fmla="*/ 26482442 h 2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236"/>
                <a:gd name="T121" fmla="*/ 0 h 236"/>
                <a:gd name="T122" fmla="*/ 236 w 236"/>
                <a:gd name="T123" fmla="*/ 236 h 2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236" h="236">
                  <a:moveTo>
                    <a:pt x="0" y="118"/>
                  </a:moveTo>
                  <a:lnTo>
                    <a:pt x="0" y="118"/>
                  </a:lnTo>
                  <a:lnTo>
                    <a:pt x="2" y="118"/>
                  </a:lnTo>
                  <a:lnTo>
                    <a:pt x="0" y="118"/>
                  </a:lnTo>
                  <a:close/>
                  <a:moveTo>
                    <a:pt x="0" y="118"/>
                  </a:moveTo>
                  <a:cubicBezTo>
                    <a:pt x="0" y="86"/>
                    <a:pt x="13" y="56"/>
                    <a:pt x="35" y="35"/>
                  </a:cubicBezTo>
                  <a:lnTo>
                    <a:pt x="36" y="36"/>
                  </a:lnTo>
                  <a:cubicBezTo>
                    <a:pt x="15" y="57"/>
                    <a:pt x="2" y="86"/>
                    <a:pt x="2" y="118"/>
                  </a:cubicBezTo>
                  <a:lnTo>
                    <a:pt x="0" y="118"/>
                  </a:lnTo>
                  <a:close/>
                  <a:moveTo>
                    <a:pt x="35" y="35"/>
                  </a:moveTo>
                  <a:cubicBezTo>
                    <a:pt x="56" y="13"/>
                    <a:pt x="86" y="0"/>
                    <a:pt x="118" y="0"/>
                  </a:cubicBezTo>
                  <a:lnTo>
                    <a:pt x="118" y="2"/>
                  </a:lnTo>
                  <a:cubicBezTo>
                    <a:pt x="86" y="2"/>
                    <a:pt x="57" y="15"/>
                    <a:pt x="36" y="36"/>
                  </a:cubicBezTo>
                  <a:lnTo>
                    <a:pt x="35" y="35"/>
                  </a:lnTo>
                  <a:close/>
                  <a:moveTo>
                    <a:pt x="118" y="0"/>
                  </a:moveTo>
                  <a:lnTo>
                    <a:pt x="118" y="0"/>
                  </a:lnTo>
                  <a:lnTo>
                    <a:pt x="118" y="2"/>
                  </a:lnTo>
                  <a:lnTo>
                    <a:pt x="118" y="0"/>
                  </a:lnTo>
                  <a:close/>
                  <a:moveTo>
                    <a:pt x="118" y="0"/>
                  </a:moveTo>
                  <a:lnTo>
                    <a:pt x="118" y="0"/>
                  </a:lnTo>
                  <a:lnTo>
                    <a:pt x="118" y="2"/>
                  </a:lnTo>
                  <a:lnTo>
                    <a:pt x="118" y="0"/>
                  </a:lnTo>
                  <a:close/>
                  <a:moveTo>
                    <a:pt x="118" y="0"/>
                  </a:moveTo>
                  <a:cubicBezTo>
                    <a:pt x="150" y="0"/>
                    <a:pt x="180" y="13"/>
                    <a:pt x="201" y="35"/>
                  </a:cubicBezTo>
                  <a:lnTo>
                    <a:pt x="200" y="36"/>
                  </a:lnTo>
                  <a:cubicBezTo>
                    <a:pt x="179" y="15"/>
                    <a:pt x="150" y="2"/>
                    <a:pt x="118" y="2"/>
                  </a:cubicBezTo>
                  <a:lnTo>
                    <a:pt x="118" y="0"/>
                  </a:lnTo>
                  <a:close/>
                  <a:moveTo>
                    <a:pt x="201" y="35"/>
                  </a:moveTo>
                  <a:cubicBezTo>
                    <a:pt x="223" y="56"/>
                    <a:pt x="236" y="86"/>
                    <a:pt x="236" y="118"/>
                  </a:cubicBezTo>
                  <a:lnTo>
                    <a:pt x="234" y="118"/>
                  </a:lnTo>
                  <a:cubicBezTo>
                    <a:pt x="234" y="86"/>
                    <a:pt x="221" y="57"/>
                    <a:pt x="200" y="36"/>
                  </a:cubicBezTo>
                  <a:lnTo>
                    <a:pt x="201" y="35"/>
                  </a:lnTo>
                  <a:close/>
                  <a:moveTo>
                    <a:pt x="236" y="118"/>
                  </a:moveTo>
                  <a:lnTo>
                    <a:pt x="236" y="118"/>
                  </a:lnTo>
                  <a:lnTo>
                    <a:pt x="234" y="118"/>
                  </a:lnTo>
                  <a:lnTo>
                    <a:pt x="236" y="118"/>
                  </a:lnTo>
                  <a:close/>
                  <a:moveTo>
                    <a:pt x="236" y="118"/>
                  </a:moveTo>
                  <a:lnTo>
                    <a:pt x="236" y="118"/>
                  </a:lnTo>
                  <a:lnTo>
                    <a:pt x="234" y="118"/>
                  </a:lnTo>
                  <a:lnTo>
                    <a:pt x="236" y="118"/>
                  </a:lnTo>
                  <a:close/>
                  <a:moveTo>
                    <a:pt x="236" y="118"/>
                  </a:moveTo>
                  <a:cubicBezTo>
                    <a:pt x="236" y="150"/>
                    <a:pt x="223" y="180"/>
                    <a:pt x="201" y="201"/>
                  </a:cubicBezTo>
                  <a:lnTo>
                    <a:pt x="200" y="200"/>
                  </a:lnTo>
                  <a:cubicBezTo>
                    <a:pt x="221" y="179"/>
                    <a:pt x="234" y="150"/>
                    <a:pt x="234" y="118"/>
                  </a:cubicBezTo>
                  <a:lnTo>
                    <a:pt x="236" y="118"/>
                  </a:lnTo>
                  <a:close/>
                  <a:moveTo>
                    <a:pt x="201" y="201"/>
                  </a:moveTo>
                  <a:cubicBezTo>
                    <a:pt x="180" y="223"/>
                    <a:pt x="150" y="236"/>
                    <a:pt x="118" y="236"/>
                  </a:cubicBezTo>
                  <a:lnTo>
                    <a:pt x="118" y="234"/>
                  </a:lnTo>
                  <a:cubicBezTo>
                    <a:pt x="150" y="234"/>
                    <a:pt x="179" y="221"/>
                    <a:pt x="200" y="200"/>
                  </a:cubicBezTo>
                  <a:lnTo>
                    <a:pt x="201" y="201"/>
                  </a:lnTo>
                  <a:close/>
                  <a:moveTo>
                    <a:pt x="118" y="236"/>
                  </a:moveTo>
                  <a:lnTo>
                    <a:pt x="118" y="236"/>
                  </a:lnTo>
                  <a:lnTo>
                    <a:pt x="118" y="234"/>
                  </a:lnTo>
                  <a:lnTo>
                    <a:pt x="118" y="236"/>
                  </a:lnTo>
                  <a:close/>
                  <a:moveTo>
                    <a:pt x="118" y="236"/>
                  </a:moveTo>
                  <a:lnTo>
                    <a:pt x="118" y="236"/>
                  </a:lnTo>
                  <a:lnTo>
                    <a:pt x="118" y="234"/>
                  </a:lnTo>
                  <a:lnTo>
                    <a:pt x="118" y="236"/>
                  </a:lnTo>
                  <a:close/>
                  <a:moveTo>
                    <a:pt x="118" y="236"/>
                  </a:moveTo>
                  <a:cubicBezTo>
                    <a:pt x="86" y="236"/>
                    <a:pt x="56" y="223"/>
                    <a:pt x="35" y="201"/>
                  </a:cubicBezTo>
                  <a:lnTo>
                    <a:pt x="36" y="200"/>
                  </a:lnTo>
                  <a:cubicBezTo>
                    <a:pt x="57" y="221"/>
                    <a:pt x="86" y="234"/>
                    <a:pt x="118" y="234"/>
                  </a:cubicBezTo>
                  <a:lnTo>
                    <a:pt x="118" y="236"/>
                  </a:lnTo>
                  <a:close/>
                  <a:moveTo>
                    <a:pt x="35" y="201"/>
                  </a:moveTo>
                  <a:cubicBezTo>
                    <a:pt x="13" y="180"/>
                    <a:pt x="0" y="150"/>
                    <a:pt x="0" y="118"/>
                  </a:cubicBezTo>
                  <a:lnTo>
                    <a:pt x="2" y="118"/>
                  </a:lnTo>
                  <a:cubicBezTo>
                    <a:pt x="2" y="150"/>
                    <a:pt x="15" y="179"/>
                    <a:pt x="36" y="200"/>
                  </a:cubicBezTo>
                  <a:lnTo>
                    <a:pt x="35" y="201"/>
                  </a:lnTo>
                  <a:close/>
                  <a:moveTo>
                    <a:pt x="0" y="118"/>
                  </a:moveTo>
                  <a:lnTo>
                    <a:pt x="0" y="118"/>
                  </a:lnTo>
                  <a:lnTo>
                    <a:pt x="2" y="118"/>
                  </a:lnTo>
                  <a:lnTo>
                    <a:pt x="0" y="118"/>
                  </a:lnTo>
                  <a:close/>
                </a:path>
              </a:pathLst>
            </a:custGeom>
            <a:noFill/>
            <a:ln w="9525">
              <a:solidFill>
                <a:srgbClr val="00CCFF"/>
              </a:solidFill>
              <a:rou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1073" name="Freeform 40"/>
            <p:cNvSpPr>
              <a:spLocks noEditPoints="1"/>
            </p:cNvSpPr>
            <p:nvPr/>
          </p:nvSpPr>
          <p:spPr bwMode="auto">
            <a:xfrm>
              <a:off x="2043" y="1498"/>
              <a:ext cx="1386" cy="1324"/>
            </a:xfrm>
            <a:custGeom>
              <a:avLst/>
              <a:gdLst>
                <a:gd name="T0" fmla="*/ 0 w 228"/>
                <a:gd name="T1" fmla="*/ 25383106 h 228"/>
                <a:gd name="T2" fmla="*/ 606296 w 228"/>
                <a:gd name="T3" fmla="*/ 25383106 h 228"/>
                <a:gd name="T4" fmla="*/ 0 w 228"/>
                <a:gd name="T5" fmla="*/ 25383106 h 228"/>
                <a:gd name="T6" fmla="*/ 10749658 w 228"/>
                <a:gd name="T7" fmla="*/ 7784865 h 228"/>
                <a:gd name="T8" fmla="*/ 0 w 228"/>
                <a:gd name="T9" fmla="*/ 25383106 h 228"/>
                <a:gd name="T10" fmla="*/ 34973573 w 228"/>
                <a:gd name="T11" fmla="*/ 0 h 228"/>
                <a:gd name="T12" fmla="*/ 10749658 w 228"/>
                <a:gd name="T13" fmla="*/ 7784865 h 228"/>
                <a:gd name="T14" fmla="*/ 34973573 w 228"/>
                <a:gd name="T15" fmla="*/ 0 h 228"/>
                <a:gd name="T16" fmla="*/ 34973573 w 228"/>
                <a:gd name="T17" fmla="*/ 461745 h 228"/>
                <a:gd name="T18" fmla="*/ 34973573 w 228"/>
                <a:gd name="T19" fmla="*/ 0 h 228"/>
                <a:gd name="T20" fmla="*/ 34973573 w 228"/>
                <a:gd name="T21" fmla="*/ 0 h 228"/>
                <a:gd name="T22" fmla="*/ 34973573 w 228"/>
                <a:gd name="T23" fmla="*/ 461745 h 228"/>
                <a:gd name="T24" fmla="*/ 34973573 w 228"/>
                <a:gd name="T25" fmla="*/ 0 h 228"/>
                <a:gd name="T26" fmla="*/ 59195971 w 228"/>
                <a:gd name="T27" fmla="*/ 7784865 h 228"/>
                <a:gd name="T28" fmla="*/ 34973573 w 228"/>
                <a:gd name="T29" fmla="*/ 0 h 228"/>
                <a:gd name="T30" fmla="*/ 69937517 w 228"/>
                <a:gd name="T31" fmla="*/ 25383106 h 228"/>
                <a:gd name="T32" fmla="*/ 59195971 w 228"/>
                <a:gd name="T33" fmla="*/ 7784865 h 228"/>
                <a:gd name="T34" fmla="*/ 69937517 w 228"/>
                <a:gd name="T35" fmla="*/ 25383106 h 228"/>
                <a:gd name="T36" fmla="*/ 69331227 w 228"/>
                <a:gd name="T37" fmla="*/ 25383106 h 228"/>
                <a:gd name="T38" fmla="*/ 69937517 w 228"/>
                <a:gd name="T39" fmla="*/ 25383106 h 228"/>
                <a:gd name="T40" fmla="*/ 69937517 w 228"/>
                <a:gd name="T41" fmla="*/ 25383106 h 228"/>
                <a:gd name="T42" fmla="*/ 69331227 w 228"/>
                <a:gd name="T43" fmla="*/ 25383106 h 228"/>
                <a:gd name="T44" fmla="*/ 69937517 w 228"/>
                <a:gd name="T45" fmla="*/ 25383106 h 228"/>
                <a:gd name="T46" fmla="*/ 59195971 w 228"/>
                <a:gd name="T47" fmla="*/ 42988399 h 228"/>
                <a:gd name="T48" fmla="*/ 69937517 w 228"/>
                <a:gd name="T49" fmla="*/ 25383106 h 228"/>
                <a:gd name="T50" fmla="*/ 34973573 w 228"/>
                <a:gd name="T51" fmla="*/ 50766397 h 228"/>
                <a:gd name="T52" fmla="*/ 59195971 w 228"/>
                <a:gd name="T53" fmla="*/ 42988399 h 228"/>
                <a:gd name="T54" fmla="*/ 34973573 w 228"/>
                <a:gd name="T55" fmla="*/ 50766397 h 228"/>
                <a:gd name="T56" fmla="*/ 34973573 w 228"/>
                <a:gd name="T57" fmla="*/ 50311545 h 228"/>
                <a:gd name="T58" fmla="*/ 34973573 w 228"/>
                <a:gd name="T59" fmla="*/ 50766397 h 228"/>
                <a:gd name="T60" fmla="*/ 34973573 w 228"/>
                <a:gd name="T61" fmla="*/ 50766397 h 228"/>
                <a:gd name="T62" fmla="*/ 34973573 w 228"/>
                <a:gd name="T63" fmla="*/ 50311545 h 228"/>
                <a:gd name="T64" fmla="*/ 34973573 w 228"/>
                <a:gd name="T65" fmla="*/ 50766397 h 228"/>
                <a:gd name="T66" fmla="*/ 10749658 w 228"/>
                <a:gd name="T67" fmla="*/ 42988399 h 228"/>
                <a:gd name="T68" fmla="*/ 34973573 w 228"/>
                <a:gd name="T69" fmla="*/ 50766397 h 228"/>
                <a:gd name="T70" fmla="*/ 0 w 228"/>
                <a:gd name="T71" fmla="*/ 25383106 h 228"/>
                <a:gd name="T72" fmla="*/ 10749658 w 228"/>
                <a:gd name="T73" fmla="*/ 42988399 h 228"/>
                <a:gd name="T74" fmla="*/ 0 w 228"/>
                <a:gd name="T75" fmla="*/ 25383106 h 228"/>
                <a:gd name="T76" fmla="*/ 606296 w 228"/>
                <a:gd name="T77" fmla="*/ 25383106 h 228"/>
                <a:gd name="T78" fmla="*/ 0 w 228"/>
                <a:gd name="T79" fmla="*/ 25383106 h 228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228"/>
                <a:gd name="T121" fmla="*/ 0 h 228"/>
                <a:gd name="T122" fmla="*/ 228 w 228"/>
                <a:gd name="T123" fmla="*/ 228 h 228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228" h="228">
                  <a:moveTo>
                    <a:pt x="0" y="114"/>
                  </a:moveTo>
                  <a:lnTo>
                    <a:pt x="0" y="114"/>
                  </a:lnTo>
                  <a:lnTo>
                    <a:pt x="2" y="114"/>
                  </a:lnTo>
                  <a:lnTo>
                    <a:pt x="0" y="114"/>
                  </a:lnTo>
                  <a:close/>
                  <a:moveTo>
                    <a:pt x="0" y="114"/>
                  </a:moveTo>
                  <a:cubicBezTo>
                    <a:pt x="0" y="83"/>
                    <a:pt x="13" y="54"/>
                    <a:pt x="34" y="34"/>
                  </a:cubicBezTo>
                  <a:lnTo>
                    <a:pt x="35" y="35"/>
                  </a:lnTo>
                  <a:cubicBezTo>
                    <a:pt x="15" y="55"/>
                    <a:pt x="2" y="83"/>
                    <a:pt x="2" y="114"/>
                  </a:cubicBezTo>
                  <a:lnTo>
                    <a:pt x="0" y="114"/>
                  </a:lnTo>
                  <a:close/>
                  <a:moveTo>
                    <a:pt x="34" y="34"/>
                  </a:moveTo>
                  <a:cubicBezTo>
                    <a:pt x="54" y="13"/>
                    <a:pt x="83" y="0"/>
                    <a:pt x="114" y="0"/>
                  </a:cubicBezTo>
                  <a:lnTo>
                    <a:pt x="114" y="2"/>
                  </a:lnTo>
                  <a:cubicBezTo>
                    <a:pt x="83" y="2"/>
                    <a:pt x="55" y="15"/>
                    <a:pt x="35" y="35"/>
                  </a:cubicBezTo>
                  <a:lnTo>
                    <a:pt x="34" y="34"/>
                  </a:lnTo>
                  <a:close/>
                  <a:moveTo>
                    <a:pt x="114" y="0"/>
                  </a:moveTo>
                  <a:lnTo>
                    <a:pt x="114" y="0"/>
                  </a:lnTo>
                  <a:lnTo>
                    <a:pt x="114" y="2"/>
                  </a:lnTo>
                  <a:lnTo>
                    <a:pt x="114" y="0"/>
                  </a:lnTo>
                  <a:close/>
                  <a:moveTo>
                    <a:pt x="114" y="0"/>
                  </a:moveTo>
                  <a:lnTo>
                    <a:pt x="114" y="0"/>
                  </a:lnTo>
                  <a:lnTo>
                    <a:pt x="114" y="2"/>
                  </a:lnTo>
                  <a:lnTo>
                    <a:pt x="114" y="0"/>
                  </a:lnTo>
                  <a:close/>
                  <a:moveTo>
                    <a:pt x="114" y="0"/>
                  </a:moveTo>
                  <a:cubicBezTo>
                    <a:pt x="145" y="0"/>
                    <a:pt x="174" y="13"/>
                    <a:pt x="194" y="34"/>
                  </a:cubicBezTo>
                  <a:lnTo>
                    <a:pt x="193" y="35"/>
                  </a:lnTo>
                  <a:cubicBezTo>
                    <a:pt x="173" y="15"/>
                    <a:pt x="145" y="2"/>
                    <a:pt x="114" y="2"/>
                  </a:cubicBezTo>
                  <a:lnTo>
                    <a:pt x="114" y="0"/>
                  </a:lnTo>
                  <a:close/>
                  <a:moveTo>
                    <a:pt x="194" y="34"/>
                  </a:moveTo>
                  <a:cubicBezTo>
                    <a:pt x="215" y="54"/>
                    <a:pt x="228" y="83"/>
                    <a:pt x="228" y="114"/>
                  </a:cubicBezTo>
                  <a:lnTo>
                    <a:pt x="226" y="114"/>
                  </a:lnTo>
                  <a:cubicBezTo>
                    <a:pt x="226" y="83"/>
                    <a:pt x="213" y="55"/>
                    <a:pt x="193" y="35"/>
                  </a:cubicBezTo>
                  <a:lnTo>
                    <a:pt x="194" y="34"/>
                  </a:lnTo>
                  <a:close/>
                  <a:moveTo>
                    <a:pt x="228" y="114"/>
                  </a:moveTo>
                  <a:lnTo>
                    <a:pt x="228" y="114"/>
                  </a:lnTo>
                  <a:lnTo>
                    <a:pt x="226" y="114"/>
                  </a:lnTo>
                  <a:lnTo>
                    <a:pt x="228" y="114"/>
                  </a:lnTo>
                  <a:close/>
                  <a:moveTo>
                    <a:pt x="228" y="114"/>
                  </a:moveTo>
                  <a:lnTo>
                    <a:pt x="228" y="114"/>
                  </a:lnTo>
                  <a:lnTo>
                    <a:pt x="226" y="114"/>
                  </a:lnTo>
                  <a:lnTo>
                    <a:pt x="228" y="114"/>
                  </a:lnTo>
                  <a:close/>
                  <a:moveTo>
                    <a:pt x="228" y="114"/>
                  </a:moveTo>
                  <a:cubicBezTo>
                    <a:pt x="228" y="145"/>
                    <a:pt x="215" y="174"/>
                    <a:pt x="194" y="194"/>
                  </a:cubicBezTo>
                  <a:lnTo>
                    <a:pt x="193" y="193"/>
                  </a:lnTo>
                  <a:cubicBezTo>
                    <a:pt x="213" y="173"/>
                    <a:pt x="226" y="145"/>
                    <a:pt x="226" y="114"/>
                  </a:cubicBezTo>
                  <a:lnTo>
                    <a:pt x="228" y="114"/>
                  </a:lnTo>
                  <a:close/>
                  <a:moveTo>
                    <a:pt x="194" y="194"/>
                  </a:moveTo>
                  <a:cubicBezTo>
                    <a:pt x="174" y="215"/>
                    <a:pt x="145" y="228"/>
                    <a:pt x="114" y="228"/>
                  </a:cubicBezTo>
                  <a:lnTo>
                    <a:pt x="114" y="226"/>
                  </a:lnTo>
                  <a:cubicBezTo>
                    <a:pt x="145" y="226"/>
                    <a:pt x="173" y="213"/>
                    <a:pt x="193" y="193"/>
                  </a:cubicBezTo>
                  <a:lnTo>
                    <a:pt x="194" y="194"/>
                  </a:lnTo>
                  <a:close/>
                  <a:moveTo>
                    <a:pt x="114" y="228"/>
                  </a:moveTo>
                  <a:lnTo>
                    <a:pt x="114" y="228"/>
                  </a:lnTo>
                  <a:lnTo>
                    <a:pt x="114" y="226"/>
                  </a:lnTo>
                  <a:lnTo>
                    <a:pt x="114" y="228"/>
                  </a:lnTo>
                  <a:close/>
                  <a:moveTo>
                    <a:pt x="114" y="228"/>
                  </a:moveTo>
                  <a:lnTo>
                    <a:pt x="114" y="228"/>
                  </a:lnTo>
                  <a:lnTo>
                    <a:pt x="114" y="226"/>
                  </a:lnTo>
                  <a:lnTo>
                    <a:pt x="114" y="228"/>
                  </a:lnTo>
                  <a:close/>
                  <a:moveTo>
                    <a:pt x="114" y="228"/>
                  </a:moveTo>
                  <a:cubicBezTo>
                    <a:pt x="83" y="228"/>
                    <a:pt x="54" y="215"/>
                    <a:pt x="34" y="194"/>
                  </a:cubicBezTo>
                  <a:lnTo>
                    <a:pt x="35" y="193"/>
                  </a:lnTo>
                  <a:cubicBezTo>
                    <a:pt x="55" y="213"/>
                    <a:pt x="83" y="226"/>
                    <a:pt x="114" y="226"/>
                  </a:cubicBezTo>
                  <a:lnTo>
                    <a:pt x="114" y="228"/>
                  </a:lnTo>
                  <a:close/>
                  <a:moveTo>
                    <a:pt x="34" y="194"/>
                  </a:moveTo>
                  <a:cubicBezTo>
                    <a:pt x="13" y="174"/>
                    <a:pt x="0" y="145"/>
                    <a:pt x="0" y="114"/>
                  </a:cubicBezTo>
                  <a:lnTo>
                    <a:pt x="2" y="114"/>
                  </a:lnTo>
                  <a:cubicBezTo>
                    <a:pt x="2" y="145"/>
                    <a:pt x="15" y="173"/>
                    <a:pt x="35" y="193"/>
                  </a:cubicBezTo>
                  <a:lnTo>
                    <a:pt x="34" y="194"/>
                  </a:lnTo>
                  <a:close/>
                  <a:moveTo>
                    <a:pt x="0" y="114"/>
                  </a:moveTo>
                  <a:lnTo>
                    <a:pt x="0" y="114"/>
                  </a:lnTo>
                  <a:lnTo>
                    <a:pt x="2" y="114"/>
                  </a:lnTo>
                  <a:lnTo>
                    <a:pt x="0" y="114"/>
                  </a:lnTo>
                  <a:close/>
                </a:path>
              </a:pathLst>
            </a:custGeom>
            <a:noFill/>
            <a:ln w="9525">
              <a:solidFill>
                <a:srgbClr val="00CCFF"/>
              </a:solidFill>
              <a:rou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1074" name="Freeform 41"/>
            <p:cNvSpPr>
              <a:spLocks noEditPoints="1"/>
            </p:cNvSpPr>
            <p:nvPr/>
          </p:nvSpPr>
          <p:spPr bwMode="auto">
            <a:xfrm>
              <a:off x="2523" y="1300"/>
              <a:ext cx="426" cy="168"/>
            </a:xfrm>
            <a:custGeom>
              <a:avLst/>
              <a:gdLst>
                <a:gd name="T0" fmla="*/ 0 w 70"/>
                <a:gd name="T1" fmla="*/ 2831495 h 29"/>
                <a:gd name="T2" fmla="*/ 8331525 w 70"/>
                <a:gd name="T3" fmla="*/ 1964204 h 29"/>
                <a:gd name="T4" fmla="*/ 8029759 w 70"/>
                <a:gd name="T5" fmla="*/ 1095939 h 29"/>
                <a:gd name="T6" fmla="*/ 7111966 w 70"/>
                <a:gd name="T7" fmla="*/ 457256 h 29"/>
                <a:gd name="T8" fmla="*/ 9908813 w 70"/>
                <a:gd name="T9" fmla="*/ 0 h 29"/>
                <a:gd name="T10" fmla="*/ 11126808 w 70"/>
                <a:gd name="T11" fmla="*/ 639622 h 29"/>
                <a:gd name="T12" fmla="*/ 11427284 w 70"/>
                <a:gd name="T13" fmla="*/ 1964204 h 29"/>
                <a:gd name="T14" fmla="*/ 13915570 w 70"/>
                <a:gd name="T15" fmla="*/ 2420283 h 29"/>
                <a:gd name="T16" fmla="*/ 16052507 w 70"/>
                <a:gd name="T17" fmla="*/ 4384690 h 29"/>
                <a:gd name="T18" fmla="*/ 21644862 w 70"/>
                <a:gd name="T19" fmla="*/ 5480421 h 29"/>
                <a:gd name="T20" fmla="*/ 15443485 w 70"/>
                <a:gd name="T21" fmla="*/ 5709034 h 29"/>
                <a:gd name="T22" fmla="*/ 13006121 w 70"/>
                <a:gd name="T23" fmla="*/ 3927400 h 29"/>
                <a:gd name="T24" fmla="*/ 11427284 w 70"/>
                <a:gd name="T25" fmla="*/ 3927400 h 29"/>
                <a:gd name="T26" fmla="*/ 11427284 w 70"/>
                <a:gd name="T27" fmla="*/ 5251779 h 29"/>
                <a:gd name="T28" fmla="*/ 10517829 w 70"/>
                <a:gd name="T29" fmla="*/ 6120247 h 29"/>
                <a:gd name="T30" fmla="*/ 7720951 w 70"/>
                <a:gd name="T31" fmla="*/ 6348889 h 29"/>
                <a:gd name="T32" fmla="*/ 8640107 w 70"/>
                <a:gd name="T33" fmla="*/ 5251779 h 29"/>
                <a:gd name="T34" fmla="*/ 8640107 w 70"/>
                <a:gd name="T35" fmla="*/ 3927400 h 29"/>
                <a:gd name="T36" fmla="*/ 1527916 w 70"/>
                <a:gd name="T37" fmla="*/ 5251779 h 29"/>
                <a:gd name="T38" fmla="*/ 0 w 70"/>
                <a:gd name="T39" fmla="*/ 2831495 h 29"/>
                <a:gd name="T40" fmla="*/ 1219370 w 70"/>
                <a:gd name="T41" fmla="*/ 3060109 h 29"/>
                <a:gd name="T42" fmla="*/ 2186524 w 70"/>
                <a:gd name="T43" fmla="*/ 4613332 h 29"/>
                <a:gd name="T44" fmla="*/ 2186524 w 70"/>
                <a:gd name="T45" fmla="*/ 3060109 h 29"/>
                <a:gd name="T46" fmla="*/ 6194404 w 70"/>
                <a:gd name="T47" fmla="*/ 3060109 h 29"/>
                <a:gd name="T48" fmla="*/ 2488071 w 70"/>
                <a:gd name="T49" fmla="*/ 3705397 h 29"/>
                <a:gd name="T50" fmla="*/ 6194404 w 70"/>
                <a:gd name="T51" fmla="*/ 3288751 h 29"/>
                <a:gd name="T52" fmla="*/ 2796878 w 70"/>
                <a:gd name="T53" fmla="*/ 4613332 h 29"/>
                <a:gd name="T54" fmla="*/ 6502951 w 70"/>
                <a:gd name="T55" fmla="*/ 3516223 h 29"/>
                <a:gd name="T56" fmla="*/ 8640107 w 70"/>
                <a:gd name="T57" fmla="*/ 2420283 h 29"/>
                <a:gd name="T58" fmla="*/ 11427284 w 70"/>
                <a:gd name="T59" fmla="*/ 2420283 h 29"/>
                <a:gd name="T60" fmla="*/ 8640107 w 70"/>
                <a:gd name="T61" fmla="*/ 3060109 h 29"/>
                <a:gd name="T62" fmla="*/ 11427284 w 70"/>
                <a:gd name="T63" fmla="*/ 3060109 h 29"/>
                <a:gd name="T64" fmla="*/ 8640107 w 70"/>
                <a:gd name="T65" fmla="*/ 3288751 h 29"/>
                <a:gd name="T66" fmla="*/ 11427284 w 70"/>
                <a:gd name="T67" fmla="*/ 3288751 h 29"/>
                <a:gd name="T68" fmla="*/ 12695984 w 70"/>
                <a:gd name="T69" fmla="*/ 3060109 h 29"/>
                <a:gd name="T70" fmla="*/ 14833137 w 70"/>
                <a:gd name="T71" fmla="*/ 4613332 h 29"/>
                <a:gd name="T72" fmla="*/ 17630021 w 70"/>
                <a:gd name="T73" fmla="*/ 5024307 h 29"/>
                <a:gd name="T74" fmla="*/ 21336085 w 70"/>
                <a:gd name="T75" fmla="*/ 5480421 h 29"/>
                <a:gd name="T76" fmla="*/ 8640107 w 70"/>
                <a:gd name="T77" fmla="*/ 639622 h 29"/>
                <a:gd name="T78" fmla="*/ 9908813 w 70"/>
                <a:gd name="T79" fmla="*/ 639622 h 29"/>
                <a:gd name="T80" fmla="*/ 9298459 w 70"/>
                <a:gd name="T81" fmla="*/ 1735556 h 29"/>
                <a:gd name="T82" fmla="*/ 9298459 w 70"/>
                <a:gd name="T83" fmla="*/ 1095939 h 29"/>
                <a:gd name="T84" fmla="*/ 10517829 w 70"/>
                <a:gd name="T85" fmla="*/ 1553195 h 29"/>
                <a:gd name="T86" fmla="*/ 10517829 w 70"/>
                <a:gd name="T87" fmla="*/ 867291 h 29"/>
                <a:gd name="T88" fmla="*/ 9298459 w 70"/>
                <a:gd name="T89" fmla="*/ 5898213 h 29"/>
                <a:gd name="T90" fmla="*/ 9600262 w 70"/>
                <a:gd name="T91" fmla="*/ 5251779 h 29"/>
                <a:gd name="T92" fmla="*/ 10209247 w 70"/>
                <a:gd name="T93" fmla="*/ 5898213 h 29"/>
                <a:gd name="T94" fmla="*/ 10517829 w 70"/>
                <a:gd name="T95" fmla="*/ 5480421 h 29"/>
                <a:gd name="T96" fmla="*/ 9600262 w 70"/>
                <a:gd name="T97" fmla="*/ 4802477 h 29"/>
                <a:gd name="T98" fmla="*/ 9600262 w 70"/>
                <a:gd name="T99" fmla="*/ 3927400 h 29"/>
                <a:gd name="T100" fmla="*/ 10517829 w 70"/>
                <a:gd name="T101" fmla="*/ 4802477 h 29"/>
                <a:gd name="T102" fmla="*/ 10517829 w 70"/>
                <a:gd name="T103" fmla="*/ 3927400 h 29"/>
                <a:gd name="T104" fmla="*/ 15752031 w 70"/>
                <a:gd name="T105" fmla="*/ 5024307 h 29"/>
                <a:gd name="T106" fmla="*/ 16052507 w 70"/>
                <a:gd name="T107" fmla="*/ 4802477 h 29"/>
                <a:gd name="T108" fmla="*/ 16411978 w 70"/>
                <a:gd name="T109" fmla="*/ 5024307 h 29"/>
                <a:gd name="T110" fmla="*/ 16052507 w 70"/>
                <a:gd name="T111" fmla="*/ 5251779 h 29"/>
                <a:gd name="T112" fmla="*/ 15752031 w 70"/>
                <a:gd name="T113" fmla="*/ 5024307 h 29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70"/>
                <a:gd name="T172" fmla="*/ 0 h 29"/>
                <a:gd name="T173" fmla="*/ 70 w 70"/>
                <a:gd name="T174" fmla="*/ 29 h 29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70" h="29">
                  <a:moveTo>
                    <a:pt x="0" y="13"/>
                  </a:moveTo>
                  <a:lnTo>
                    <a:pt x="27" y="9"/>
                  </a:lnTo>
                  <a:lnTo>
                    <a:pt x="26" y="5"/>
                  </a:lnTo>
                  <a:lnTo>
                    <a:pt x="23" y="2"/>
                  </a:lnTo>
                  <a:lnTo>
                    <a:pt x="32" y="0"/>
                  </a:lnTo>
                  <a:lnTo>
                    <a:pt x="36" y="3"/>
                  </a:lnTo>
                  <a:lnTo>
                    <a:pt x="37" y="9"/>
                  </a:lnTo>
                  <a:cubicBezTo>
                    <a:pt x="37" y="9"/>
                    <a:pt x="42" y="9"/>
                    <a:pt x="45" y="11"/>
                  </a:cubicBezTo>
                  <a:cubicBezTo>
                    <a:pt x="48" y="14"/>
                    <a:pt x="51" y="20"/>
                    <a:pt x="52" y="20"/>
                  </a:cubicBezTo>
                  <a:cubicBezTo>
                    <a:pt x="53" y="20"/>
                    <a:pt x="70" y="25"/>
                    <a:pt x="70" y="25"/>
                  </a:cubicBezTo>
                  <a:lnTo>
                    <a:pt x="50" y="26"/>
                  </a:lnTo>
                  <a:cubicBezTo>
                    <a:pt x="50" y="26"/>
                    <a:pt x="44" y="19"/>
                    <a:pt x="42" y="18"/>
                  </a:cubicBezTo>
                  <a:cubicBezTo>
                    <a:pt x="41" y="18"/>
                    <a:pt x="37" y="18"/>
                    <a:pt x="37" y="18"/>
                  </a:cubicBezTo>
                  <a:lnTo>
                    <a:pt x="37" y="24"/>
                  </a:lnTo>
                  <a:lnTo>
                    <a:pt x="34" y="28"/>
                  </a:lnTo>
                  <a:lnTo>
                    <a:pt x="25" y="29"/>
                  </a:lnTo>
                  <a:lnTo>
                    <a:pt x="28" y="24"/>
                  </a:lnTo>
                  <a:lnTo>
                    <a:pt x="28" y="18"/>
                  </a:lnTo>
                  <a:lnTo>
                    <a:pt x="5" y="24"/>
                  </a:lnTo>
                  <a:lnTo>
                    <a:pt x="0" y="13"/>
                  </a:lnTo>
                  <a:close/>
                  <a:moveTo>
                    <a:pt x="4" y="14"/>
                  </a:moveTo>
                  <a:lnTo>
                    <a:pt x="7" y="21"/>
                  </a:lnTo>
                  <a:moveTo>
                    <a:pt x="7" y="14"/>
                  </a:moveTo>
                  <a:lnTo>
                    <a:pt x="20" y="14"/>
                  </a:lnTo>
                  <a:moveTo>
                    <a:pt x="8" y="17"/>
                  </a:moveTo>
                  <a:lnTo>
                    <a:pt x="20" y="15"/>
                  </a:lnTo>
                  <a:moveTo>
                    <a:pt x="9" y="21"/>
                  </a:moveTo>
                  <a:lnTo>
                    <a:pt x="21" y="16"/>
                  </a:lnTo>
                  <a:moveTo>
                    <a:pt x="28" y="11"/>
                  </a:moveTo>
                  <a:lnTo>
                    <a:pt x="37" y="11"/>
                  </a:lnTo>
                  <a:moveTo>
                    <a:pt x="28" y="14"/>
                  </a:moveTo>
                  <a:lnTo>
                    <a:pt x="37" y="14"/>
                  </a:lnTo>
                  <a:moveTo>
                    <a:pt x="28" y="15"/>
                  </a:moveTo>
                  <a:lnTo>
                    <a:pt x="37" y="15"/>
                  </a:lnTo>
                  <a:moveTo>
                    <a:pt x="41" y="14"/>
                  </a:moveTo>
                  <a:lnTo>
                    <a:pt x="48" y="21"/>
                  </a:lnTo>
                  <a:moveTo>
                    <a:pt x="57" y="23"/>
                  </a:moveTo>
                  <a:lnTo>
                    <a:pt x="69" y="25"/>
                  </a:lnTo>
                  <a:moveTo>
                    <a:pt x="28" y="3"/>
                  </a:moveTo>
                  <a:lnTo>
                    <a:pt x="32" y="3"/>
                  </a:lnTo>
                  <a:moveTo>
                    <a:pt x="30" y="8"/>
                  </a:moveTo>
                  <a:lnTo>
                    <a:pt x="30" y="5"/>
                  </a:lnTo>
                  <a:moveTo>
                    <a:pt x="34" y="7"/>
                  </a:moveTo>
                  <a:lnTo>
                    <a:pt x="34" y="4"/>
                  </a:lnTo>
                  <a:moveTo>
                    <a:pt x="30" y="27"/>
                  </a:moveTo>
                  <a:lnTo>
                    <a:pt x="31" y="24"/>
                  </a:lnTo>
                  <a:moveTo>
                    <a:pt x="33" y="27"/>
                  </a:moveTo>
                  <a:lnTo>
                    <a:pt x="34" y="25"/>
                  </a:lnTo>
                  <a:moveTo>
                    <a:pt x="31" y="22"/>
                  </a:moveTo>
                  <a:lnTo>
                    <a:pt x="31" y="18"/>
                  </a:lnTo>
                  <a:moveTo>
                    <a:pt x="34" y="22"/>
                  </a:moveTo>
                  <a:lnTo>
                    <a:pt x="34" y="18"/>
                  </a:lnTo>
                  <a:moveTo>
                    <a:pt x="51" y="23"/>
                  </a:moveTo>
                  <a:cubicBezTo>
                    <a:pt x="51" y="22"/>
                    <a:pt x="51" y="22"/>
                    <a:pt x="52" y="22"/>
                  </a:cubicBezTo>
                  <a:cubicBezTo>
                    <a:pt x="53" y="22"/>
                    <a:pt x="53" y="22"/>
                    <a:pt x="53" y="23"/>
                  </a:cubicBezTo>
                  <a:cubicBezTo>
                    <a:pt x="53" y="24"/>
                    <a:pt x="53" y="24"/>
                    <a:pt x="52" y="24"/>
                  </a:cubicBezTo>
                  <a:cubicBezTo>
                    <a:pt x="51" y="24"/>
                    <a:pt x="51" y="24"/>
                    <a:pt x="51" y="23"/>
                  </a:cubicBezTo>
                  <a:close/>
                </a:path>
              </a:pathLst>
            </a:custGeom>
            <a:noFill/>
            <a:ln w="0">
              <a:solidFill>
                <a:srgbClr val="00CCFF"/>
              </a:solidFill>
              <a:rou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1075" name="Freeform 42"/>
            <p:cNvSpPr>
              <a:spLocks noEditPoints="1"/>
            </p:cNvSpPr>
            <p:nvPr/>
          </p:nvSpPr>
          <p:spPr bwMode="auto">
            <a:xfrm>
              <a:off x="2955" y="1376"/>
              <a:ext cx="341" cy="266"/>
            </a:xfrm>
            <a:custGeom>
              <a:avLst/>
              <a:gdLst>
                <a:gd name="T0" fmla="*/ 611882 w 56"/>
                <a:gd name="T1" fmla="*/ 0 h 46"/>
                <a:gd name="T2" fmla="*/ 8054055 w 56"/>
                <a:gd name="T3" fmla="*/ 2165847 h 46"/>
                <a:gd name="T4" fmla="*/ 8715364 w 56"/>
                <a:gd name="T5" fmla="*/ 1493902 h 46"/>
                <a:gd name="T6" fmla="*/ 8363373 w 56"/>
                <a:gd name="T7" fmla="*/ 446070 h 46"/>
                <a:gd name="T8" fmla="*/ 10858780 w 56"/>
                <a:gd name="T9" fmla="*/ 1305979 h 46"/>
                <a:gd name="T10" fmla="*/ 11779979 w 56"/>
                <a:gd name="T11" fmla="*/ 2165847 h 46"/>
                <a:gd name="T12" fmla="*/ 11168097 w 56"/>
                <a:gd name="T13" fmla="*/ 3252735 h 46"/>
                <a:gd name="T14" fmla="*/ 12742524 w 56"/>
                <a:gd name="T15" fmla="*/ 4745301 h 46"/>
                <a:gd name="T16" fmla="*/ 13352807 w 56"/>
                <a:gd name="T17" fmla="*/ 6917903 h 46"/>
                <a:gd name="T18" fmla="*/ 17379968 w 56"/>
                <a:gd name="T19" fmla="*/ 9944797 h 46"/>
                <a:gd name="T20" fmla="*/ 11779979 w 56"/>
                <a:gd name="T21" fmla="*/ 7777811 h 46"/>
                <a:gd name="T22" fmla="*/ 10858780 w 56"/>
                <a:gd name="T23" fmla="*/ 5832188 h 46"/>
                <a:gd name="T24" fmla="*/ 9325912 w 56"/>
                <a:gd name="T25" fmla="*/ 4972315 h 46"/>
                <a:gd name="T26" fmla="*/ 8715364 w 56"/>
                <a:gd name="T27" fmla="*/ 6058028 h 46"/>
                <a:gd name="T28" fmla="*/ 7141199 w 56"/>
                <a:gd name="T29" fmla="*/ 6692058 h 46"/>
                <a:gd name="T30" fmla="*/ 4637448 w 56"/>
                <a:gd name="T31" fmla="*/ 5832188 h 46"/>
                <a:gd name="T32" fmla="*/ 6219998 w 56"/>
                <a:gd name="T33" fmla="*/ 5198160 h 46"/>
                <a:gd name="T34" fmla="*/ 7141199 w 56"/>
                <a:gd name="T35" fmla="*/ 4112441 h 46"/>
                <a:gd name="T36" fmla="*/ 0 w 56"/>
                <a:gd name="T37" fmla="*/ 2806467 h 46"/>
                <a:gd name="T38" fmla="*/ 611882 w 56"/>
                <a:gd name="T39" fmla="*/ 0 h 46"/>
                <a:gd name="T40" fmla="*/ 1222174 w 56"/>
                <a:gd name="T41" fmla="*/ 634028 h 46"/>
                <a:gd name="T42" fmla="*/ 921199 w 56"/>
                <a:gd name="T43" fmla="*/ 2392867 h 46"/>
                <a:gd name="T44" fmla="*/ 2192837 w 56"/>
                <a:gd name="T45" fmla="*/ 1085719 h 46"/>
                <a:gd name="T46" fmla="*/ 5910644 w 56"/>
                <a:gd name="T47" fmla="*/ 2392867 h 46"/>
                <a:gd name="T48" fmla="*/ 1883520 w 56"/>
                <a:gd name="T49" fmla="*/ 1719777 h 46"/>
                <a:gd name="T50" fmla="*/ 5609444 w 56"/>
                <a:gd name="T51" fmla="*/ 2806467 h 46"/>
                <a:gd name="T52" fmla="*/ 1883520 w 56"/>
                <a:gd name="T53" fmla="*/ 2579448 h 46"/>
                <a:gd name="T54" fmla="*/ 5609444 w 56"/>
                <a:gd name="T55" fmla="*/ 3025721 h 46"/>
                <a:gd name="T56" fmla="*/ 8054055 w 56"/>
                <a:gd name="T57" fmla="*/ 2806467 h 46"/>
                <a:gd name="T58" fmla="*/ 10549462 w 56"/>
                <a:gd name="T59" fmla="*/ 3885630 h 46"/>
                <a:gd name="T60" fmla="*/ 7752861 w 56"/>
                <a:gd name="T61" fmla="*/ 3252735 h 46"/>
                <a:gd name="T62" fmla="*/ 10246892 w 56"/>
                <a:gd name="T63" fmla="*/ 4112441 h 46"/>
                <a:gd name="T64" fmla="*/ 7442168 w 56"/>
                <a:gd name="T65" fmla="*/ 3666336 h 46"/>
                <a:gd name="T66" fmla="*/ 9937581 w 56"/>
                <a:gd name="T67" fmla="*/ 4526210 h 46"/>
                <a:gd name="T68" fmla="*/ 11469291 w 56"/>
                <a:gd name="T69" fmla="*/ 4745301 h 46"/>
                <a:gd name="T70" fmla="*/ 12081173 w 56"/>
                <a:gd name="T71" fmla="*/ 6917903 h 46"/>
                <a:gd name="T72" fmla="*/ 13964695 w 56"/>
                <a:gd name="T73" fmla="*/ 8223882 h 46"/>
                <a:gd name="T74" fmla="*/ 17078767 w 56"/>
                <a:gd name="T75" fmla="*/ 9717818 h 46"/>
                <a:gd name="T76" fmla="*/ 9636606 w 56"/>
                <a:gd name="T77" fmla="*/ 1305979 h 46"/>
                <a:gd name="T78" fmla="*/ 10549462 w 56"/>
                <a:gd name="T79" fmla="*/ 1719777 h 46"/>
                <a:gd name="T80" fmla="*/ 9024718 w 56"/>
                <a:gd name="T81" fmla="*/ 2392867 h 46"/>
                <a:gd name="T82" fmla="*/ 9636606 w 56"/>
                <a:gd name="T83" fmla="*/ 1719777 h 46"/>
                <a:gd name="T84" fmla="*/ 10549462 w 56"/>
                <a:gd name="T85" fmla="*/ 2806467 h 46"/>
                <a:gd name="T86" fmla="*/ 10858780 w 56"/>
                <a:gd name="T87" fmla="*/ 2165847 h 46"/>
                <a:gd name="T88" fmla="*/ 6219998 w 56"/>
                <a:gd name="T89" fmla="*/ 5832188 h 46"/>
                <a:gd name="T90" fmla="*/ 6831881 w 56"/>
                <a:gd name="T91" fmla="*/ 5606343 h 46"/>
                <a:gd name="T92" fmla="*/ 7141199 w 56"/>
                <a:gd name="T93" fmla="*/ 6278289 h 46"/>
                <a:gd name="T94" fmla="*/ 7752861 w 56"/>
                <a:gd name="T95" fmla="*/ 6058028 h 46"/>
                <a:gd name="T96" fmla="*/ 7141199 w 56"/>
                <a:gd name="T97" fmla="*/ 5198160 h 46"/>
                <a:gd name="T98" fmla="*/ 7752861 w 56"/>
                <a:gd name="T99" fmla="*/ 4526210 h 46"/>
                <a:gd name="T100" fmla="*/ 8054055 w 56"/>
                <a:gd name="T101" fmla="*/ 5418587 h 46"/>
                <a:gd name="T102" fmla="*/ 8715364 w 56"/>
                <a:gd name="T103" fmla="*/ 4745301 h 46"/>
                <a:gd name="T104" fmla="*/ 12441324 w 56"/>
                <a:gd name="T105" fmla="*/ 7551966 h 46"/>
                <a:gd name="T106" fmla="*/ 13051838 w 56"/>
                <a:gd name="T107" fmla="*/ 7364008 h 46"/>
                <a:gd name="T108" fmla="*/ 13051838 w 56"/>
                <a:gd name="T109" fmla="*/ 7777811 h 46"/>
                <a:gd name="T110" fmla="*/ 12742524 w 56"/>
                <a:gd name="T111" fmla="*/ 7777811 h 46"/>
                <a:gd name="T112" fmla="*/ 12441324 w 56"/>
                <a:gd name="T113" fmla="*/ 7551966 h 4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56"/>
                <a:gd name="T172" fmla="*/ 0 h 46"/>
                <a:gd name="T173" fmla="*/ 56 w 56"/>
                <a:gd name="T174" fmla="*/ 46 h 4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56" h="46">
                  <a:moveTo>
                    <a:pt x="2" y="0"/>
                  </a:moveTo>
                  <a:lnTo>
                    <a:pt x="26" y="10"/>
                  </a:lnTo>
                  <a:lnTo>
                    <a:pt x="28" y="7"/>
                  </a:lnTo>
                  <a:lnTo>
                    <a:pt x="27" y="2"/>
                  </a:lnTo>
                  <a:lnTo>
                    <a:pt x="35" y="6"/>
                  </a:lnTo>
                  <a:lnTo>
                    <a:pt x="38" y="10"/>
                  </a:lnTo>
                  <a:lnTo>
                    <a:pt x="36" y="15"/>
                  </a:lnTo>
                  <a:cubicBezTo>
                    <a:pt x="36" y="15"/>
                    <a:pt x="40" y="18"/>
                    <a:pt x="41" y="22"/>
                  </a:cubicBezTo>
                  <a:cubicBezTo>
                    <a:pt x="42" y="25"/>
                    <a:pt x="42" y="32"/>
                    <a:pt x="43" y="32"/>
                  </a:cubicBezTo>
                  <a:cubicBezTo>
                    <a:pt x="44" y="33"/>
                    <a:pt x="56" y="46"/>
                    <a:pt x="56" y="46"/>
                  </a:cubicBezTo>
                  <a:lnTo>
                    <a:pt x="38" y="36"/>
                  </a:lnTo>
                  <a:cubicBezTo>
                    <a:pt x="38" y="36"/>
                    <a:pt x="36" y="28"/>
                    <a:pt x="35" y="27"/>
                  </a:cubicBezTo>
                  <a:cubicBezTo>
                    <a:pt x="34" y="25"/>
                    <a:pt x="30" y="23"/>
                    <a:pt x="30" y="23"/>
                  </a:cubicBezTo>
                  <a:lnTo>
                    <a:pt x="28" y="28"/>
                  </a:lnTo>
                  <a:lnTo>
                    <a:pt x="23" y="31"/>
                  </a:lnTo>
                  <a:lnTo>
                    <a:pt x="15" y="27"/>
                  </a:lnTo>
                  <a:lnTo>
                    <a:pt x="20" y="24"/>
                  </a:lnTo>
                  <a:lnTo>
                    <a:pt x="23" y="19"/>
                  </a:lnTo>
                  <a:lnTo>
                    <a:pt x="0" y="13"/>
                  </a:lnTo>
                  <a:lnTo>
                    <a:pt x="2" y="0"/>
                  </a:lnTo>
                  <a:close/>
                  <a:moveTo>
                    <a:pt x="4" y="3"/>
                  </a:moveTo>
                  <a:lnTo>
                    <a:pt x="3" y="11"/>
                  </a:lnTo>
                  <a:moveTo>
                    <a:pt x="7" y="5"/>
                  </a:moveTo>
                  <a:lnTo>
                    <a:pt x="19" y="11"/>
                  </a:lnTo>
                  <a:moveTo>
                    <a:pt x="6" y="8"/>
                  </a:moveTo>
                  <a:lnTo>
                    <a:pt x="18" y="13"/>
                  </a:lnTo>
                  <a:moveTo>
                    <a:pt x="6" y="12"/>
                  </a:moveTo>
                  <a:lnTo>
                    <a:pt x="18" y="14"/>
                  </a:lnTo>
                  <a:moveTo>
                    <a:pt x="26" y="13"/>
                  </a:moveTo>
                  <a:lnTo>
                    <a:pt x="34" y="18"/>
                  </a:lnTo>
                  <a:moveTo>
                    <a:pt x="25" y="15"/>
                  </a:moveTo>
                  <a:lnTo>
                    <a:pt x="33" y="19"/>
                  </a:lnTo>
                  <a:moveTo>
                    <a:pt x="24" y="17"/>
                  </a:moveTo>
                  <a:lnTo>
                    <a:pt x="32" y="21"/>
                  </a:lnTo>
                  <a:moveTo>
                    <a:pt x="37" y="22"/>
                  </a:moveTo>
                  <a:lnTo>
                    <a:pt x="39" y="32"/>
                  </a:lnTo>
                  <a:moveTo>
                    <a:pt x="45" y="38"/>
                  </a:moveTo>
                  <a:lnTo>
                    <a:pt x="55" y="45"/>
                  </a:lnTo>
                  <a:moveTo>
                    <a:pt x="31" y="6"/>
                  </a:moveTo>
                  <a:lnTo>
                    <a:pt x="34" y="8"/>
                  </a:lnTo>
                  <a:moveTo>
                    <a:pt x="29" y="11"/>
                  </a:moveTo>
                  <a:lnTo>
                    <a:pt x="31" y="8"/>
                  </a:lnTo>
                  <a:moveTo>
                    <a:pt x="34" y="13"/>
                  </a:moveTo>
                  <a:lnTo>
                    <a:pt x="35" y="10"/>
                  </a:lnTo>
                  <a:moveTo>
                    <a:pt x="20" y="27"/>
                  </a:moveTo>
                  <a:lnTo>
                    <a:pt x="22" y="26"/>
                  </a:lnTo>
                  <a:moveTo>
                    <a:pt x="23" y="29"/>
                  </a:moveTo>
                  <a:lnTo>
                    <a:pt x="25" y="28"/>
                  </a:lnTo>
                  <a:moveTo>
                    <a:pt x="23" y="24"/>
                  </a:moveTo>
                  <a:lnTo>
                    <a:pt x="25" y="21"/>
                  </a:lnTo>
                  <a:moveTo>
                    <a:pt x="26" y="25"/>
                  </a:moveTo>
                  <a:lnTo>
                    <a:pt x="28" y="22"/>
                  </a:lnTo>
                  <a:moveTo>
                    <a:pt x="40" y="35"/>
                  </a:moveTo>
                  <a:cubicBezTo>
                    <a:pt x="41" y="34"/>
                    <a:pt x="41" y="34"/>
                    <a:pt x="42" y="34"/>
                  </a:cubicBezTo>
                  <a:cubicBezTo>
                    <a:pt x="42" y="35"/>
                    <a:pt x="43" y="35"/>
                    <a:pt x="42" y="36"/>
                  </a:cubicBezTo>
                  <a:cubicBezTo>
                    <a:pt x="42" y="36"/>
                    <a:pt x="41" y="37"/>
                    <a:pt x="41" y="36"/>
                  </a:cubicBezTo>
                  <a:cubicBezTo>
                    <a:pt x="40" y="36"/>
                    <a:pt x="40" y="35"/>
                    <a:pt x="40" y="35"/>
                  </a:cubicBezTo>
                  <a:close/>
                </a:path>
              </a:pathLst>
            </a:custGeom>
            <a:noFill/>
            <a:ln w="0">
              <a:solidFill>
                <a:srgbClr val="00CCFF"/>
              </a:solidFill>
              <a:rou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1076" name="Freeform 43"/>
            <p:cNvSpPr>
              <a:spLocks noEditPoints="1"/>
            </p:cNvSpPr>
            <p:nvPr/>
          </p:nvSpPr>
          <p:spPr bwMode="auto">
            <a:xfrm>
              <a:off x="3296" y="1591"/>
              <a:ext cx="207" cy="390"/>
            </a:xfrm>
            <a:custGeom>
              <a:avLst/>
              <a:gdLst>
                <a:gd name="T0" fmla="*/ 2492286 w 34"/>
                <a:gd name="T1" fmla="*/ 0 h 67"/>
                <a:gd name="T2" fmla="*/ 7435817 w 34"/>
                <a:gd name="T3" fmla="*/ 4744914 h 67"/>
                <a:gd name="T4" fmla="*/ 8657165 w 34"/>
                <a:gd name="T5" fmla="*/ 4316741 h 67"/>
                <a:gd name="T6" fmla="*/ 8657165 w 34"/>
                <a:gd name="T7" fmla="*/ 3381096 h 67"/>
                <a:gd name="T8" fmla="*/ 10539482 w 34"/>
                <a:gd name="T9" fmla="*/ 4979013 h 67"/>
                <a:gd name="T10" fmla="*/ 10539482 w 34"/>
                <a:gd name="T11" fmla="*/ 5874639 h 67"/>
                <a:gd name="T12" fmla="*/ 9317915 w 34"/>
                <a:gd name="T13" fmla="*/ 6809126 h 67"/>
                <a:gd name="T14" fmla="*/ 9628458 w 34"/>
                <a:gd name="T15" fmla="*/ 8594208 h 67"/>
                <a:gd name="T16" fmla="*/ 8657165 w 34"/>
                <a:gd name="T17" fmla="*/ 11086592 h 67"/>
                <a:gd name="T18" fmla="*/ 9929478 w 34"/>
                <a:gd name="T19" fmla="*/ 15169031 h 67"/>
                <a:gd name="T20" fmla="*/ 6516458 w 34"/>
                <a:gd name="T21" fmla="*/ 11086592 h 67"/>
                <a:gd name="T22" fmla="*/ 7435817 w 34"/>
                <a:gd name="T23" fmla="*/ 9061451 h 67"/>
                <a:gd name="T24" fmla="*/ 6516458 w 34"/>
                <a:gd name="T25" fmla="*/ 7931936 h 67"/>
                <a:gd name="T26" fmla="*/ 5295114 w 34"/>
                <a:gd name="T27" fmla="*/ 8360109 h 67"/>
                <a:gd name="T28" fmla="*/ 3412797 w 34"/>
                <a:gd name="T29" fmla="*/ 8360109 h 67"/>
                <a:gd name="T30" fmla="*/ 1882318 w 34"/>
                <a:gd name="T31" fmla="*/ 6809126 h 67"/>
                <a:gd name="T32" fmla="*/ 3713629 w 34"/>
                <a:gd name="T33" fmla="*/ 6809126 h 67"/>
                <a:gd name="T34" fmla="*/ 5295114 w 34"/>
                <a:gd name="T35" fmla="*/ 6107581 h 67"/>
                <a:gd name="T36" fmla="*/ 0 w 34"/>
                <a:gd name="T37" fmla="*/ 2258257 h 67"/>
                <a:gd name="T38" fmla="*/ 2492286 w 34"/>
                <a:gd name="T39" fmla="*/ 0 h 67"/>
                <a:gd name="T40" fmla="*/ 2802828 w 34"/>
                <a:gd name="T41" fmla="*/ 895422 h 67"/>
                <a:gd name="T42" fmla="*/ 1221342 w 34"/>
                <a:gd name="T43" fmla="*/ 2258257 h 67"/>
                <a:gd name="T44" fmla="*/ 3103623 w 34"/>
                <a:gd name="T45" fmla="*/ 1596963 h 67"/>
                <a:gd name="T46" fmla="*/ 5295114 w 34"/>
                <a:gd name="T47" fmla="*/ 4083626 h 67"/>
                <a:gd name="T48" fmla="*/ 2492286 w 34"/>
                <a:gd name="T49" fmla="*/ 2025142 h 67"/>
                <a:gd name="T50" fmla="*/ 4943312 w 34"/>
                <a:gd name="T51" fmla="*/ 4316741 h 67"/>
                <a:gd name="T52" fmla="*/ 1882318 w 34"/>
                <a:gd name="T53" fmla="*/ 2719772 h 67"/>
                <a:gd name="T54" fmla="*/ 4634364 w 34"/>
                <a:gd name="T55" fmla="*/ 4510617 h 67"/>
                <a:gd name="T56" fmla="*/ 7126651 w 34"/>
                <a:gd name="T57" fmla="*/ 5446256 h 67"/>
                <a:gd name="T58" fmla="*/ 8347993 w 34"/>
                <a:gd name="T59" fmla="*/ 7003003 h 67"/>
                <a:gd name="T60" fmla="*/ 6516458 w 34"/>
                <a:gd name="T61" fmla="*/ 5680558 h 67"/>
                <a:gd name="T62" fmla="*/ 7738025 w 34"/>
                <a:gd name="T63" fmla="*/ 7237299 h 67"/>
                <a:gd name="T64" fmla="*/ 5905118 w 34"/>
                <a:gd name="T65" fmla="*/ 5874639 h 67"/>
                <a:gd name="T66" fmla="*/ 7435817 w 34"/>
                <a:gd name="T67" fmla="*/ 7471398 h 67"/>
                <a:gd name="T68" fmla="*/ 8347993 w 34"/>
                <a:gd name="T69" fmla="*/ 8166029 h 67"/>
                <a:gd name="T70" fmla="*/ 7738025 w 34"/>
                <a:gd name="T71" fmla="*/ 10425472 h 67"/>
                <a:gd name="T72" fmla="*/ 8347993 w 34"/>
                <a:gd name="T73" fmla="*/ 12216314 h 67"/>
                <a:gd name="T74" fmla="*/ 9628458 w 34"/>
                <a:gd name="T75" fmla="*/ 14936079 h 67"/>
                <a:gd name="T76" fmla="*/ 9317915 w 34"/>
                <a:gd name="T77" fmla="*/ 4510617 h 67"/>
                <a:gd name="T78" fmla="*/ 10238651 w 34"/>
                <a:gd name="T79" fmla="*/ 5212157 h 67"/>
                <a:gd name="T80" fmla="*/ 8047161 w 34"/>
                <a:gd name="T81" fmla="*/ 5446256 h 67"/>
                <a:gd name="T82" fmla="*/ 9017120 w 34"/>
                <a:gd name="T83" fmla="*/ 4979013 h 67"/>
                <a:gd name="T84" fmla="*/ 9017120 w 34"/>
                <a:gd name="T85" fmla="*/ 6107581 h 67"/>
                <a:gd name="T86" fmla="*/ 9929478 w 34"/>
                <a:gd name="T87" fmla="*/ 5680558 h 67"/>
                <a:gd name="T88" fmla="*/ 3103623 w 34"/>
                <a:gd name="T89" fmla="*/ 7471398 h 67"/>
                <a:gd name="T90" fmla="*/ 4022801 w 34"/>
                <a:gd name="T91" fmla="*/ 7471398 h 67"/>
                <a:gd name="T92" fmla="*/ 3713629 w 34"/>
                <a:gd name="T93" fmla="*/ 7931936 h 67"/>
                <a:gd name="T94" fmla="*/ 4325192 w 34"/>
                <a:gd name="T95" fmla="*/ 7931936 h 67"/>
                <a:gd name="T96" fmla="*/ 4634364 w 34"/>
                <a:gd name="T97" fmla="*/ 7003003 h 67"/>
                <a:gd name="T98" fmla="*/ 5604287 w 34"/>
                <a:gd name="T99" fmla="*/ 6575976 h 67"/>
                <a:gd name="T100" fmla="*/ 4943312 w 34"/>
                <a:gd name="T101" fmla="*/ 7704513 h 67"/>
                <a:gd name="T102" fmla="*/ 6215624 w 34"/>
                <a:gd name="T103" fmla="*/ 7237299 h 67"/>
                <a:gd name="T104" fmla="*/ 7435817 w 34"/>
                <a:gd name="T105" fmla="*/ 11086592 h 67"/>
                <a:gd name="T106" fmla="*/ 8047161 w 34"/>
                <a:gd name="T107" fmla="*/ 11320894 h 67"/>
                <a:gd name="T108" fmla="*/ 7738025 w 34"/>
                <a:gd name="T109" fmla="*/ 11553835 h 67"/>
                <a:gd name="T110" fmla="*/ 7435817 w 34"/>
                <a:gd name="T111" fmla="*/ 11553835 h 67"/>
                <a:gd name="T112" fmla="*/ 7435817 w 34"/>
                <a:gd name="T113" fmla="*/ 11086592 h 67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34"/>
                <a:gd name="T172" fmla="*/ 0 h 67"/>
                <a:gd name="T173" fmla="*/ 34 w 34"/>
                <a:gd name="T174" fmla="*/ 67 h 67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34" h="67">
                  <a:moveTo>
                    <a:pt x="8" y="0"/>
                  </a:moveTo>
                  <a:lnTo>
                    <a:pt x="24" y="21"/>
                  </a:lnTo>
                  <a:lnTo>
                    <a:pt x="28" y="19"/>
                  </a:lnTo>
                  <a:lnTo>
                    <a:pt x="28" y="15"/>
                  </a:lnTo>
                  <a:lnTo>
                    <a:pt x="34" y="22"/>
                  </a:lnTo>
                  <a:lnTo>
                    <a:pt x="34" y="26"/>
                  </a:lnTo>
                  <a:lnTo>
                    <a:pt x="30" y="30"/>
                  </a:lnTo>
                  <a:cubicBezTo>
                    <a:pt x="30" y="30"/>
                    <a:pt x="32" y="35"/>
                    <a:pt x="31" y="38"/>
                  </a:cubicBezTo>
                  <a:cubicBezTo>
                    <a:pt x="31" y="42"/>
                    <a:pt x="27" y="47"/>
                    <a:pt x="28" y="49"/>
                  </a:cubicBezTo>
                  <a:cubicBezTo>
                    <a:pt x="28" y="50"/>
                    <a:pt x="32" y="67"/>
                    <a:pt x="32" y="67"/>
                  </a:cubicBezTo>
                  <a:lnTo>
                    <a:pt x="21" y="49"/>
                  </a:lnTo>
                  <a:cubicBezTo>
                    <a:pt x="21" y="49"/>
                    <a:pt x="24" y="41"/>
                    <a:pt x="24" y="40"/>
                  </a:cubicBezTo>
                  <a:cubicBezTo>
                    <a:pt x="23" y="38"/>
                    <a:pt x="21" y="35"/>
                    <a:pt x="21" y="35"/>
                  </a:cubicBezTo>
                  <a:lnTo>
                    <a:pt x="17" y="37"/>
                  </a:lnTo>
                  <a:lnTo>
                    <a:pt x="11" y="37"/>
                  </a:lnTo>
                  <a:lnTo>
                    <a:pt x="6" y="30"/>
                  </a:lnTo>
                  <a:lnTo>
                    <a:pt x="12" y="30"/>
                  </a:lnTo>
                  <a:lnTo>
                    <a:pt x="17" y="27"/>
                  </a:lnTo>
                  <a:lnTo>
                    <a:pt x="0" y="10"/>
                  </a:lnTo>
                  <a:lnTo>
                    <a:pt x="8" y="0"/>
                  </a:lnTo>
                  <a:close/>
                  <a:moveTo>
                    <a:pt x="9" y="4"/>
                  </a:moveTo>
                  <a:lnTo>
                    <a:pt x="4" y="10"/>
                  </a:lnTo>
                  <a:moveTo>
                    <a:pt x="10" y="7"/>
                  </a:moveTo>
                  <a:lnTo>
                    <a:pt x="17" y="18"/>
                  </a:lnTo>
                  <a:moveTo>
                    <a:pt x="8" y="9"/>
                  </a:moveTo>
                  <a:lnTo>
                    <a:pt x="16" y="19"/>
                  </a:lnTo>
                  <a:moveTo>
                    <a:pt x="6" y="12"/>
                  </a:moveTo>
                  <a:lnTo>
                    <a:pt x="15" y="20"/>
                  </a:lnTo>
                  <a:moveTo>
                    <a:pt x="23" y="24"/>
                  </a:moveTo>
                  <a:lnTo>
                    <a:pt x="27" y="31"/>
                  </a:lnTo>
                  <a:moveTo>
                    <a:pt x="21" y="25"/>
                  </a:moveTo>
                  <a:lnTo>
                    <a:pt x="25" y="32"/>
                  </a:lnTo>
                  <a:moveTo>
                    <a:pt x="19" y="26"/>
                  </a:moveTo>
                  <a:lnTo>
                    <a:pt x="24" y="33"/>
                  </a:lnTo>
                  <a:moveTo>
                    <a:pt x="27" y="36"/>
                  </a:moveTo>
                  <a:lnTo>
                    <a:pt x="25" y="46"/>
                  </a:lnTo>
                  <a:moveTo>
                    <a:pt x="27" y="54"/>
                  </a:moveTo>
                  <a:lnTo>
                    <a:pt x="31" y="66"/>
                  </a:lnTo>
                  <a:moveTo>
                    <a:pt x="30" y="20"/>
                  </a:moveTo>
                  <a:lnTo>
                    <a:pt x="33" y="23"/>
                  </a:lnTo>
                  <a:moveTo>
                    <a:pt x="26" y="24"/>
                  </a:moveTo>
                  <a:lnTo>
                    <a:pt x="29" y="22"/>
                  </a:lnTo>
                  <a:moveTo>
                    <a:pt x="29" y="27"/>
                  </a:moveTo>
                  <a:lnTo>
                    <a:pt x="32" y="25"/>
                  </a:lnTo>
                  <a:moveTo>
                    <a:pt x="10" y="33"/>
                  </a:moveTo>
                  <a:lnTo>
                    <a:pt x="13" y="33"/>
                  </a:lnTo>
                  <a:moveTo>
                    <a:pt x="12" y="35"/>
                  </a:moveTo>
                  <a:lnTo>
                    <a:pt x="14" y="35"/>
                  </a:lnTo>
                  <a:moveTo>
                    <a:pt x="15" y="31"/>
                  </a:moveTo>
                  <a:lnTo>
                    <a:pt x="18" y="29"/>
                  </a:lnTo>
                  <a:moveTo>
                    <a:pt x="16" y="34"/>
                  </a:moveTo>
                  <a:lnTo>
                    <a:pt x="20" y="32"/>
                  </a:lnTo>
                  <a:moveTo>
                    <a:pt x="24" y="49"/>
                  </a:moveTo>
                  <a:cubicBezTo>
                    <a:pt x="25" y="49"/>
                    <a:pt x="25" y="49"/>
                    <a:pt x="26" y="50"/>
                  </a:cubicBezTo>
                  <a:cubicBezTo>
                    <a:pt x="26" y="50"/>
                    <a:pt x="26" y="51"/>
                    <a:pt x="25" y="51"/>
                  </a:cubicBezTo>
                  <a:cubicBezTo>
                    <a:pt x="25" y="52"/>
                    <a:pt x="24" y="51"/>
                    <a:pt x="24" y="51"/>
                  </a:cubicBezTo>
                  <a:cubicBezTo>
                    <a:pt x="23" y="50"/>
                    <a:pt x="24" y="50"/>
                    <a:pt x="24" y="49"/>
                  </a:cubicBezTo>
                  <a:close/>
                </a:path>
              </a:pathLst>
            </a:custGeom>
            <a:noFill/>
            <a:ln w="0">
              <a:solidFill>
                <a:srgbClr val="00CCFF"/>
              </a:solidFill>
              <a:rou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1077" name="Freeform 44"/>
            <p:cNvSpPr>
              <a:spLocks noEditPoints="1"/>
            </p:cNvSpPr>
            <p:nvPr/>
          </p:nvSpPr>
          <p:spPr bwMode="auto">
            <a:xfrm>
              <a:off x="3460" y="1957"/>
              <a:ext cx="176" cy="406"/>
            </a:xfrm>
            <a:custGeom>
              <a:avLst/>
              <a:gdLst>
                <a:gd name="T0" fmla="*/ 4850008 w 29"/>
                <a:gd name="T1" fmla="*/ 0 h 70"/>
                <a:gd name="T2" fmla="*/ 6043706 w 29"/>
                <a:gd name="T3" fmla="*/ 5979607 h 70"/>
                <a:gd name="T4" fmla="*/ 7294612 w 29"/>
                <a:gd name="T5" fmla="*/ 5749951 h 70"/>
                <a:gd name="T6" fmla="*/ 8192546 w 29"/>
                <a:gd name="T7" fmla="*/ 5060801 h 70"/>
                <a:gd name="T8" fmla="*/ 8793610 w 29"/>
                <a:gd name="T9" fmla="*/ 7081788 h 70"/>
                <a:gd name="T10" fmla="*/ 7895458 w 29"/>
                <a:gd name="T11" fmla="*/ 7955488 h 70"/>
                <a:gd name="T12" fmla="*/ 6043706 w 29"/>
                <a:gd name="T13" fmla="*/ 8185151 h 70"/>
                <a:gd name="T14" fmla="*/ 5450890 w 29"/>
                <a:gd name="T15" fmla="*/ 9937052 h 70"/>
                <a:gd name="T16" fmla="*/ 2749903 w 29"/>
                <a:gd name="T17" fmla="*/ 11499896 h 70"/>
                <a:gd name="T18" fmla="*/ 1201953 w 29"/>
                <a:gd name="T19" fmla="*/ 15457173 h 70"/>
                <a:gd name="T20" fmla="*/ 898158 w 29"/>
                <a:gd name="T21" fmla="*/ 11040408 h 70"/>
                <a:gd name="T22" fmla="*/ 3350786 w 29"/>
                <a:gd name="T23" fmla="*/ 9287533 h 70"/>
                <a:gd name="T24" fmla="*/ 3350786 w 29"/>
                <a:gd name="T25" fmla="*/ 8185151 h 70"/>
                <a:gd name="T26" fmla="*/ 1499004 w 29"/>
                <a:gd name="T27" fmla="*/ 8185151 h 70"/>
                <a:gd name="T28" fmla="*/ 295729 w 29"/>
                <a:gd name="T29" fmla="*/ 7501650 h 70"/>
                <a:gd name="T30" fmla="*/ 0 w 29"/>
                <a:gd name="T31" fmla="*/ 5520120 h 70"/>
                <a:gd name="T32" fmla="*/ 1499004 w 29"/>
                <a:gd name="T33" fmla="*/ 6169843 h 70"/>
                <a:gd name="T34" fmla="*/ 3350786 w 29"/>
                <a:gd name="T35" fmla="*/ 6169843 h 70"/>
                <a:gd name="T36" fmla="*/ 1499004 w 29"/>
                <a:gd name="T37" fmla="*/ 1102180 h 70"/>
                <a:gd name="T38" fmla="*/ 4850008 w 29"/>
                <a:gd name="T39" fmla="*/ 0 h 70"/>
                <a:gd name="T40" fmla="*/ 4544672 w 29"/>
                <a:gd name="T41" fmla="*/ 872552 h 70"/>
                <a:gd name="T42" fmla="*/ 2444561 w 29"/>
                <a:gd name="T43" fmla="*/ 1561667 h 70"/>
                <a:gd name="T44" fmla="*/ 4544672 w 29"/>
                <a:gd name="T45" fmla="*/ 1561667 h 70"/>
                <a:gd name="T46" fmla="*/ 4544672 w 29"/>
                <a:gd name="T47" fmla="*/ 4416763 h 70"/>
                <a:gd name="T48" fmla="*/ 3647837 w 29"/>
                <a:gd name="T49" fmla="*/ 1752882 h 70"/>
                <a:gd name="T50" fmla="*/ 4248944 w 29"/>
                <a:gd name="T51" fmla="*/ 4416763 h 70"/>
                <a:gd name="T52" fmla="*/ 2444561 w 29"/>
                <a:gd name="T53" fmla="*/ 1982741 h 70"/>
                <a:gd name="T54" fmla="*/ 3943602 w 29"/>
                <a:gd name="T55" fmla="*/ 4646594 h 70"/>
                <a:gd name="T56" fmla="*/ 5450890 w 29"/>
                <a:gd name="T57" fmla="*/ 6169843 h 70"/>
                <a:gd name="T58" fmla="*/ 5450890 w 29"/>
                <a:gd name="T59" fmla="*/ 8185151 h 70"/>
                <a:gd name="T60" fmla="*/ 4544672 w 29"/>
                <a:gd name="T61" fmla="*/ 6169843 h 70"/>
                <a:gd name="T62" fmla="*/ 4544672 w 29"/>
                <a:gd name="T63" fmla="*/ 8185151 h 70"/>
                <a:gd name="T64" fmla="*/ 4248944 w 29"/>
                <a:gd name="T65" fmla="*/ 6169843 h 70"/>
                <a:gd name="T66" fmla="*/ 4248944 w 29"/>
                <a:gd name="T67" fmla="*/ 8185151 h 70"/>
                <a:gd name="T68" fmla="*/ 4544672 w 29"/>
                <a:gd name="T69" fmla="*/ 9057668 h 70"/>
                <a:gd name="T70" fmla="*/ 2444561 w 29"/>
                <a:gd name="T71" fmla="*/ 10580921 h 70"/>
                <a:gd name="T72" fmla="*/ 1794769 w 29"/>
                <a:gd name="T73" fmla="*/ 12602078 h 70"/>
                <a:gd name="T74" fmla="*/ 1201953 w 29"/>
                <a:gd name="T75" fmla="*/ 15227505 h 70"/>
                <a:gd name="T76" fmla="*/ 7895458 w 29"/>
                <a:gd name="T77" fmla="*/ 6169843 h 70"/>
                <a:gd name="T78" fmla="*/ 7895458 w 29"/>
                <a:gd name="T79" fmla="*/ 7081788 h 70"/>
                <a:gd name="T80" fmla="*/ 6347689 w 29"/>
                <a:gd name="T81" fmla="*/ 6622504 h 70"/>
                <a:gd name="T82" fmla="*/ 7294612 w 29"/>
                <a:gd name="T83" fmla="*/ 6622504 h 70"/>
                <a:gd name="T84" fmla="*/ 6693506 w 29"/>
                <a:gd name="T85" fmla="*/ 7501650 h 70"/>
                <a:gd name="T86" fmla="*/ 7591664 w 29"/>
                <a:gd name="T87" fmla="*/ 7501650 h 70"/>
                <a:gd name="T88" fmla="*/ 601064 w 29"/>
                <a:gd name="T89" fmla="*/ 6622504 h 70"/>
                <a:gd name="T90" fmla="*/ 1499004 w 29"/>
                <a:gd name="T91" fmla="*/ 6852132 h 70"/>
                <a:gd name="T92" fmla="*/ 601064 w 29"/>
                <a:gd name="T93" fmla="*/ 7272022 h 70"/>
                <a:gd name="T94" fmla="*/ 1201953 w 29"/>
                <a:gd name="T95" fmla="*/ 7501650 h 70"/>
                <a:gd name="T96" fmla="*/ 2100105 w 29"/>
                <a:gd name="T97" fmla="*/ 6852132 h 70"/>
                <a:gd name="T98" fmla="*/ 3350786 w 29"/>
                <a:gd name="T99" fmla="*/ 6852132 h 70"/>
                <a:gd name="T100" fmla="*/ 2100105 w 29"/>
                <a:gd name="T101" fmla="*/ 7501650 h 70"/>
                <a:gd name="T102" fmla="*/ 3350786 w 29"/>
                <a:gd name="T103" fmla="*/ 7501650 h 70"/>
                <a:gd name="T104" fmla="*/ 1794769 w 29"/>
                <a:gd name="T105" fmla="*/ 11270071 h 70"/>
                <a:gd name="T106" fmla="*/ 2100105 w 29"/>
                <a:gd name="T107" fmla="*/ 11499896 h 70"/>
                <a:gd name="T108" fmla="*/ 1794769 w 29"/>
                <a:gd name="T109" fmla="*/ 11689933 h 70"/>
                <a:gd name="T110" fmla="*/ 1499004 w 29"/>
                <a:gd name="T111" fmla="*/ 11499896 h 70"/>
                <a:gd name="T112" fmla="*/ 1794769 w 29"/>
                <a:gd name="T113" fmla="*/ 11270071 h 7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29"/>
                <a:gd name="T172" fmla="*/ 0 h 70"/>
                <a:gd name="T173" fmla="*/ 29 w 29"/>
                <a:gd name="T174" fmla="*/ 70 h 70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29" h="70">
                  <a:moveTo>
                    <a:pt x="16" y="0"/>
                  </a:moveTo>
                  <a:lnTo>
                    <a:pt x="20" y="27"/>
                  </a:lnTo>
                  <a:lnTo>
                    <a:pt x="24" y="26"/>
                  </a:lnTo>
                  <a:lnTo>
                    <a:pt x="27" y="23"/>
                  </a:lnTo>
                  <a:lnTo>
                    <a:pt x="29" y="32"/>
                  </a:lnTo>
                  <a:lnTo>
                    <a:pt x="26" y="36"/>
                  </a:lnTo>
                  <a:lnTo>
                    <a:pt x="20" y="37"/>
                  </a:lnTo>
                  <a:cubicBezTo>
                    <a:pt x="20" y="37"/>
                    <a:pt x="20" y="42"/>
                    <a:pt x="18" y="45"/>
                  </a:cubicBezTo>
                  <a:cubicBezTo>
                    <a:pt x="15" y="48"/>
                    <a:pt x="9" y="51"/>
                    <a:pt x="9" y="52"/>
                  </a:cubicBezTo>
                  <a:cubicBezTo>
                    <a:pt x="9" y="53"/>
                    <a:pt x="4" y="70"/>
                    <a:pt x="4" y="70"/>
                  </a:cubicBezTo>
                  <a:lnTo>
                    <a:pt x="3" y="50"/>
                  </a:lnTo>
                  <a:cubicBezTo>
                    <a:pt x="3" y="50"/>
                    <a:pt x="10" y="44"/>
                    <a:pt x="11" y="42"/>
                  </a:cubicBezTo>
                  <a:cubicBezTo>
                    <a:pt x="11" y="41"/>
                    <a:pt x="11" y="37"/>
                    <a:pt x="11" y="37"/>
                  </a:cubicBezTo>
                  <a:lnTo>
                    <a:pt x="5" y="37"/>
                  </a:lnTo>
                  <a:lnTo>
                    <a:pt x="1" y="34"/>
                  </a:lnTo>
                  <a:lnTo>
                    <a:pt x="0" y="25"/>
                  </a:lnTo>
                  <a:lnTo>
                    <a:pt x="5" y="28"/>
                  </a:lnTo>
                  <a:lnTo>
                    <a:pt x="11" y="28"/>
                  </a:lnTo>
                  <a:lnTo>
                    <a:pt x="5" y="5"/>
                  </a:lnTo>
                  <a:lnTo>
                    <a:pt x="16" y="0"/>
                  </a:lnTo>
                  <a:close/>
                  <a:moveTo>
                    <a:pt x="15" y="4"/>
                  </a:moveTo>
                  <a:lnTo>
                    <a:pt x="8" y="7"/>
                  </a:lnTo>
                  <a:moveTo>
                    <a:pt x="15" y="7"/>
                  </a:moveTo>
                  <a:lnTo>
                    <a:pt x="15" y="20"/>
                  </a:lnTo>
                  <a:moveTo>
                    <a:pt x="12" y="8"/>
                  </a:moveTo>
                  <a:lnTo>
                    <a:pt x="14" y="20"/>
                  </a:lnTo>
                  <a:moveTo>
                    <a:pt x="8" y="9"/>
                  </a:moveTo>
                  <a:lnTo>
                    <a:pt x="13" y="21"/>
                  </a:lnTo>
                  <a:moveTo>
                    <a:pt x="18" y="28"/>
                  </a:moveTo>
                  <a:lnTo>
                    <a:pt x="18" y="37"/>
                  </a:lnTo>
                  <a:moveTo>
                    <a:pt x="15" y="28"/>
                  </a:moveTo>
                  <a:lnTo>
                    <a:pt x="15" y="37"/>
                  </a:lnTo>
                  <a:moveTo>
                    <a:pt x="14" y="28"/>
                  </a:moveTo>
                  <a:lnTo>
                    <a:pt x="14" y="37"/>
                  </a:lnTo>
                  <a:moveTo>
                    <a:pt x="15" y="41"/>
                  </a:moveTo>
                  <a:lnTo>
                    <a:pt x="8" y="48"/>
                  </a:lnTo>
                  <a:moveTo>
                    <a:pt x="6" y="57"/>
                  </a:moveTo>
                  <a:lnTo>
                    <a:pt x="4" y="69"/>
                  </a:lnTo>
                  <a:moveTo>
                    <a:pt x="26" y="28"/>
                  </a:moveTo>
                  <a:lnTo>
                    <a:pt x="26" y="32"/>
                  </a:lnTo>
                  <a:moveTo>
                    <a:pt x="21" y="30"/>
                  </a:moveTo>
                  <a:lnTo>
                    <a:pt x="24" y="30"/>
                  </a:lnTo>
                  <a:moveTo>
                    <a:pt x="22" y="34"/>
                  </a:moveTo>
                  <a:lnTo>
                    <a:pt x="25" y="34"/>
                  </a:lnTo>
                  <a:moveTo>
                    <a:pt x="2" y="30"/>
                  </a:moveTo>
                  <a:lnTo>
                    <a:pt x="5" y="31"/>
                  </a:lnTo>
                  <a:moveTo>
                    <a:pt x="2" y="33"/>
                  </a:moveTo>
                  <a:lnTo>
                    <a:pt x="4" y="34"/>
                  </a:lnTo>
                  <a:moveTo>
                    <a:pt x="7" y="31"/>
                  </a:moveTo>
                  <a:lnTo>
                    <a:pt x="11" y="31"/>
                  </a:lnTo>
                  <a:moveTo>
                    <a:pt x="7" y="34"/>
                  </a:moveTo>
                  <a:lnTo>
                    <a:pt x="11" y="34"/>
                  </a:lnTo>
                  <a:moveTo>
                    <a:pt x="6" y="51"/>
                  </a:moveTo>
                  <a:cubicBezTo>
                    <a:pt x="7" y="51"/>
                    <a:pt x="7" y="51"/>
                    <a:pt x="7" y="52"/>
                  </a:cubicBezTo>
                  <a:cubicBezTo>
                    <a:pt x="7" y="53"/>
                    <a:pt x="7" y="53"/>
                    <a:pt x="6" y="53"/>
                  </a:cubicBezTo>
                  <a:cubicBezTo>
                    <a:pt x="5" y="53"/>
                    <a:pt x="5" y="53"/>
                    <a:pt x="5" y="52"/>
                  </a:cubicBezTo>
                  <a:cubicBezTo>
                    <a:pt x="5" y="51"/>
                    <a:pt x="5" y="51"/>
                    <a:pt x="6" y="51"/>
                  </a:cubicBezTo>
                  <a:close/>
                </a:path>
              </a:pathLst>
            </a:custGeom>
            <a:noFill/>
            <a:ln w="0">
              <a:solidFill>
                <a:srgbClr val="00CCFF"/>
              </a:solidFill>
              <a:rou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1078" name="Freeform 45"/>
            <p:cNvSpPr>
              <a:spLocks noEditPoints="1"/>
            </p:cNvSpPr>
            <p:nvPr/>
          </p:nvSpPr>
          <p:spPr bwMode="auto">
            <a:xfrm>
              <a:off x="3278" y="2368"/>
              <a:ext cx="279" cy="327"/>
            </a:xfrm>
            <a:custGeom>
              <a:avLst/>
              <a:gdLst>
                <a:gd name="T0" fmla="*/ 13887226 w 46"/>
                <a:gd name="T1" fmla="*/ 475452 h 56"/>
                <a:gd name="T2" fmla="*/ 10850582 w 46"/>
                <a:gd name="T3" fmla="*/ 6028256 h 56"/>
                <a:gd name="T4" fmla="*/ 11795046 w 46"/>
                <a:gd name="T5" fmla="*/ 6503710 h 56"/>
                <a:gd name="T6" fmla="*/ 13289026 w 46"/>
                <a:gd name="T7" fmla="*/ 6266600 h 56"/>
                <a:gd name="T8" fmla="*/ 12098240 w 46"/>
                <a:gd name="T9" fmla="*/ 8085992 h 56"/>
                <a:gd name="T10" fmla="*/ 10850582 w 46"/>
                <a:gd name="T11" fmla="*/ 8798800 h 56"/>
                <a:gd name="T12" fmla="*/ 9356556 w 46"/>
                <a:gd name="T13" fmla="*/ 8323143 h 56"/>
                <a:gd name="T14" fmla="*/ 7272396 w 46"/>
                <a:gd name="T15" fmla="*/ 9477745 h 56"/>
                <a:gd name="T16" fmla="*/ 4235711 w 46"/>
                <a:gd name="T17" fmla="*/ 9952000 h 56"/>
                <a:gd name="T18" fmla="*/ 0 w 46"/>
                <a:gd name="T19" fmla="*/ 12959853 h 56"/>
                <a:gd name="T20" fmla="*/ 3036684 w 46"/>
                <a:gd name="T21" fmla="*/ 8798800 h 56"/>
                <a:gd name="T22" fmla="*/ 5720355 w 46"/>
                <a:gd name="T23" fmla="*/ 8085992 h 56"/>
                <a:gd name="T24" fmla="*/ 6968056 w 46"/>
                <a:gd name="T25" fmla="*/ 6938556 h 56"/>
                <a:gd name="T26" fmla="*/ 5425179 w 46"/>
                <a:gd name="T27" fmla="*/ 6503710 h 56"/>
                <a:gd name="T28" fmla="*/ 4530669 w 46"/>
                <a:gd name="T29" fmla="*/ 5308500 h 56"/>
                <a:gd name="T30" fmla="*/ 5720355 w 46"/>
                <a:gd name="T31" fmla="*/ 3489102 h 56"/>
                <a:gd name="T32" fmla="*/ 6624213 w 46"/>
                <a:gd name="T33" fmla="*/ 4636510 h 56"/>
                <a:gd name="T34" fmla="*/ 8167088 w 46"/>
                <a:gd name="T35" fmla="*/ 5308500 h 56"/>
                <a:gd name="T36" fmla="*/ 9956072 w 46"/>
                <a:gd name="T37" fmla="*/ 0 h 56"/>
                <a:gd name="T38" fmla="*/ 13887226 w 46"/>
                <a:gd name="T39" fmla="*/ 475452 h 56"/>
                <a:gd name="T40" fmla="*/ 12992753 w 46"/>
                <a:gd name="T41" fmla="*/ 909101 h 56"/>
                <a:gd name="T42" fmla="*/ 10555588 w 46"/>
                <a:gd name="T43" fmla="*/ 712597 h 56"/>
                <a:gd name="T44" fmla="*/ 12393197 w 46"/>
                <a:gd name="T45" fmla="*/ 1623100 h 56"/>
                <a:gd name="T46" fmla="*/ 10555588 w 46"/>
                <a:gd name="T47" fmla="*/ 4399400 h 56"/>
                <a:gd name="T48" fmla="*/ 11450093 w 46"/>
                <a:gd name="T49" fmla="*/ 1384757 h 56"/>
                <a:gd name="T50" fmla="*/ 9956072 w 46"/>
                <a:gd name="T51" fmla="*/ 4161058 h 56"/>
                <a:gd name="T52" fmla="*/ 10251030 w 46"/>
                <a:gd name="T53" fmla="*/ 1384757 h 56"/>
                <a:gd name="T54" fmla="*/ 9661115 w 46"/>
                <a:gd name="T55" fmla="*/ 4161058 h 56"/>
                <a:gd name="T56" fmla="*/ 9956072 w 46"/>
                <a:gd name="T57" fmla="*/ 6028256 h 56"/>
                <a:gd name="T58" fmla="*/ 8462046 w 46"/>
                <a:gd name="T59" fmla="*/ 7888502 h 56"/>
                <a:gd name="T60" fmla="*/ 9356556 w 46"/>
                <a:gd name="T61" fmla="*/ 5790942 h 56"/>
                <a:gd name="T62" fmla="*/ 8167088 w 46"/>
                <a:gd name="T63" fmla="*/ 7651153 h 56"/>
                <a:gd name="T64" fmla="*/ 8758362 w 46"/>
                <a:gd name="T65" fmla="*/ 5553797 h 56"/>
                <a:gd name="T66" fmla="*/ 7567572 w 46"/>
                <a:gd name="T67" fmla="*/ 7414043 h 56"/>
                <a:gd name="T68" fmla="*/ 7272396 w 46"/>
                <a:gd name="T69" fmla="*/ 8560458 h 56"/>
                <a:gd name="T70" fmla="*/ 4235711 w 46"/>
                <a:gd name="T71" fmla="*/ 9035910 h 56"/>
                <a:gd name="T72" fmla="*/ 2437132 w 46"/>
                <a:gd name="T73" fmla="*/ 10427656 h 56"/>
                <a:gd name="T74" fmla="*/ 294958 w 46"/>
                <a:gd name="T75" fmla="*/ 12722545 h 56"/>
                <a:gd name="T76" fmla="*/ 12098240 w 46"/>
                <a:gd name="T77" fmla="*/ 7175701 h 56"/>
                <a:gd name="T78" fmla="*/ 11450093 w 46"/>
                <a:gd name="T79" fmla="*/ 7888502 h 56"/>
                <a:gd name="T80" fmla="*/ 10555588 w 46"/>
                <a:gd name="T81" fmla="*/ 6700249 h 56"/>
                <a:gd name="T82" fmla="*/ 11450093 w 46"/>
                <a:gd name="T83" fmla="*/ 7175701 h 56"/>
                <a:gd name="T84" fmla="*/ 9956072 w 46"/>
                <a:gd name="T85" fmla="*/ 7888502 h 56"/>
                <a:gd name="T86" fmla="*/ 10850582 w 46"/>
                <a:gd name="T87" fmla="*/ 8085992 h 56"/>
                <a:gd name="T88" fmla="*/ 5720355 w 46"/>
                <a:gd name="T89" fmla="*/ 4636510 h 56"/>
                <a:gd name="T90" fmla="*/ 6024695 w 46"/>
                <a:gd name="T91" fmla="*/ 5071355 h 56"/>
                <a:gd name="T92" fmla="*/ 5130221 w 46"/>
                <a:gd name="T93" fmla="*/ 5308500 h 56"/>
                <a:gd name="T94" fmla="*/ 5425179 w 46"/>
                <a:gd name="T95" fmla="*/ 5790942 h 56"/>
                <a:gd name="T96" fmla="*/ 6624213 w 46"/>
                <a:gd name="T97" fmla="*/ 5308500 h 56"/>
                <a:gd name="T98" fmla="*/ 7567572 w 46"/>
                <a:gd name="T99" fmla="*/ 5790942 h 56"/>
                <a:gd name="T100" fmla="*/ 6319871 w 46"/>
                <a:gd name="T101" fmla="*/ 6028256 h 56"/>
                <a:gd name="T102" fmla="*/ 7272396 w 46"/>
                <a:gd name="T103" fmla="*/ 6503710 h 56"/>
                <a:gd name="T104" fmla="*/ 3331861 w 46"/>
                <a:gd name="T105" fmla="*/ 9273061 h 56"/>
                <a:gd name="T106" fmla="*/ 3636195 w 46"/>
                <a:gd name="T107" fmla="*/ 9714855 h 56"/>
                <a:gd name="T108" fmla="*/ 3036684 w 46"/>
                <a:gd name="T109" fmla="*/ 9714855 h 56"/>
                <a:gd name="T110" fmla="*/ 3036684 w 46"/>
                <a:gd name="T111" fmla="*/ 9477745 h 56"/>
                <a:gd name="T112" fmla="*/ 3331861 w 46"/>
                <a:gd name="T113" fmla="*/ 9273061 h 5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46"/>
                <a:gd name="T172" fmla="*/ 0 h 56"/>
                <a:gd name="T173" fmla="*/ 46 w 46"/>
                <a:gd name="T174" fmla="*/ 56 h 5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46" h="56">
                  <a:moveTo>
                    <a:pt x="46" y="2"/>
                  </a:moveTo>
                  <a:lnTo>
                    <a:pt x="36" y="26"/>
                  </a:lnTo>
                  <a:lnTo>
                    <a:pt x="39" y="28"/>
                  </a:lnTo>
                  <a:lnTo>
                    <a:pt x="44" y="27"/>
                  </a:lnTo>
                  <a:lnTo>
                    <a:pt x="40" y="35"/>
                  </a:lnTo>
                  <a:lnTo>
                    <a:pt x="36" y="38"/>
                  </a:lnTo>
                  <a:lnTo>
                    <a:pt x="31" y="36"/>
                  </a:lnTo>
                  <a:cubicBezTo>
                    <a:pt x="31" y="36"/>
                    <a:pt x="28" y="40"/>
                    <a:pt x="24" y="41"/>
                  </a:cubicBezTo>
                  <a:cubicBezTo>
                    <a:pt x="21" y="42"/>
                    <a:pt x="14" y="42"/>
                    <a:pt x="14" y="43"/>
                  </a:cubicBezTo>
                  <a:cubicBezTo>
                    <a:pt x="13" y="44"/>
                    <a:pt x="0" y="56"/>
                    <a:pt x="0" y="56"/>
                  </a:cubicBezTo>
                  <a:lnTo>
                    <a:pt x="10" y="38"/>
                  </a:lnTo>
                  <a:cubicBezTo>
                    <a:pt x="10" y="38"/>
                    <a:pt x="18" y="36"/>
                    <a:pt x="19" y="35"/>
                  </a:cubicBezTo>
                  <a:cubicBezTo>
                    <a:pt x="21" y="34"/>
                    <a:pt x="23" y="30"/>
                    <a:pt x="23" y="30"/>
                  </a:cubicBezTo>
                  <a:lnTo>
                    <a:pt x="18" y="28"/>
                  </a:lnTo>
                  <a:lnTo>
                    <a:pt x="15" y="23"/>
                  </a:lnTo>
                  <a:lnTo>
                    <a:pt x="19" y="15"/>
                  </a:lnTo>
                  <a:lnTo>
                    <a:pt x="22" y="20"/>
                  </a:lnTo>
                  <a:lnTo>
                    <a:pt x="27" y="23"/>
                  </a:lnTo>
                  <a:lnTo>
                    <a:pt x="33" y="0"/>
                  </a:lnTo>
                  <a:lnTo>
                    <a:pt x="46" y="2"/>
                  </a:lnTo>
                  <a:close/>
                  <a:moveTo>
                    <a:pt x="43" y="4"/>
                  </a:moveTo>
                  <a:lnTo>
                    <a:pt x="35" y="3"/>
                  </a:lnTo>
                  <a:moveTo>
                    <a:pt x="41" y="7"/>
                  </a:moveTo>
                  <a:lnTo>
                    <a:pt x="35" y="19"/>
                  </a:lnTo>
                  <a:moveTo>
                    <a:pt x="38" y="6"/>
                  </a:moveTo>
                  <a:lnTo>
                    <a:pt x="33" y="18"/>
                  </a:lnTo>
                  <a:moveTo>
                    <a:pt x="34" y="6"/>
                  </a:moveTo>
                  <a:lnTo>
                    <a:pt x="32" y="18"/>
                  </a:lnTo>
                  <a:moveTo>
                    <a:pt x="33" y="26"/>
                  </a:moveTo>
                  <a:lnTo>
                    <a:pt x="28" y="34"/>
                  </a:lnTo>
                  <a:moveTo>
                    <a:pt x="31" y="25"/>
                  </a:moveTo>
                  <a:lnTo>
                    <a:pt x="27" y="33"/>
                  </a:lnTo>
                  <a:moveTo>
                    <a:pt x="29" y="24"/>
                  </a:moveTo>
                  <a:lnTo>
                    <a:pt x="25" y="32"/>
                  </a:lnTo>
                  <a:moveTo>
                    <a:pt x="24" y="37"/>
                  </a:moveTo>
                  <a:lnTo>
                    <a:pt x="14" y="39"/>
                  </a:lnTo>
                  <a:moveTo>
                    <a:pt x="8" y="45"/>
                  </a:moveTo>
                  <a:lnTo>
                    <a:pt x="1" y="55"/>
                  </a:lnTo>
                  <a:moveTo>
                    <a:pt x="40" y="31"/>
                  </a:moveTo>
                  <a:lnTo>
                    <a:pt x="38" y="34"/>
                  </a:lnTo>
                  <a:moveTo>
                    <a:pt x="35" y="29"/>
                  </a:moveTo>
                  <a:lnTo>
                    <a:pt x="38" y="31"/>
                  </a:lnTo>
                  <a:moveTo>
                    <a:pt x="33" y="34"/>
                  </a:moveTo>
                  <a:lnTo>
                    <a:pt x="36" y="35"/>
                  </a:lnTo>
                  <a:moveTo>
                    <a:pt x="19" y="20"/>
                  </a:moveTo>
                  <a:lnTo>
                    <a:pt x="20" y="22"/>
                  </a:lnTo>
                  <a:moveTo>
                    <a:pt x="17" y="23"/>
                  </a:moveTo>
                  <a:lnTo>
                    <a:pt x="18" y="25"/>
                  </a:lnTo>
                  <a:moveTo>
                    <a:pt x="22" y="23"/>
                  </a:moveTo>
                  <a:lnTo>
                    <a:pt x="25" y="25"/>
                  </a:lnTo>
                  <a:moveTo>
                    <a:pt x="21" y="26"/>
                  </a:moveTo>
                  <a:lnTo>
                    <a:pt x="24" y="28"/>
                  </a:lnTo>
                  <a:moveTo>
                    <a:pt x="11" y="40"/>
                  </a:moveTo>
                  <a:cubicBezTo>
                    <a:pt x="12" y="41"/>
                    <a:pt x="12" y="41"/>
                    <a:pt x="12" y="42"/>
                  </a:cubicBezTo>
                  <a:cubicBezTo>
                    <a:pt x="11" y="42"/>
                    <a:pt x="11" y="43"/>
                    <a:pt x="10" y="42"/>
                  </a:cubicBezTo>
                  <a:cubicBezTo>
                    <a:pt x="10" y="42"/>
                    <a:pt x="9" y="41"/>
                    <a:pt x="10" y="41"/>
                  </a:cubicBezTo>
                  <a:cubicBezTo>
                    <a:pt x="10" y="40"/>
                    <a:pt x="11" y="40"/>
                    <a:pt x="11" y="40"/>
                  </a:cubicBezTo>
                  <a:close/>
                </a:path>
              </a:pathLst>
            </a:custGeom>
            <a:noFill/>
            <a:ln w="0">
              <a:solidFill>
                <a:srgbClr val="00CCFF"/>
              </a:solidFill>
              <a:rou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1079" name="Freeform 46"/>
            <p:cNvSpPr>
              <a:spLocks noEditPoints="1"/>
            </p:cNvSpPr>
            <p:nvPr/>
          </p:nvSpPr>
          <p:spPr bwMode="auto">
            <a:xfrm>
              <a:off x="2924" y="2695"/>
              <a:ext cx="408" cy="198"/>
            </a:xfrm>
            <a:custGeom>
              <a:avLst/>
              <a:gdLst>
                <a:gd name="T0" fmla="*/ 20809665 w 67"/>
                <a:gd name="T1" fmla="*/ 1835536 h 34"/>
                <a:gd name="T2" fmla="*/ 14277929 w 67"/>
                <a:gd name="T3" fmla="*/ 5458411 h 34"/>
                <a:gd name="T4" fmla="*/ 14888528 w 67"/>
                <a:gd name="T5" fmla="*/ 6356813 h 34"/>
                <a:gd name="T6" fmla="*/ 16161683 w 67"/>
                <a:gd name="T7" fmla="*/ 6356813 h 34"/>
                <a:gd name="T8" fmla="*/ 13975327 w 67"/>
                <a:gd name="T9" fmla="*/ 7723083 h 34"/>
                <a:gd name="T10" fmla="*/ 12744632 w 67"/>
                <a:gd name="T11" fmla="*/ 7723083 h 34"/>
                <a:gd name="T12" fmla="*/ 11472629 w 67"/>
                <a:gd name="T13" fmla="*/ 6824885 h 34"/>
                <a:gd name="T14" fmla="*/ 9027693 w 67"/>
                <a:gd name="T15" fmla="*/ 7059498 h 34"/>
                <a:gd name="T16" fmla="*/ 5610419 w 67"/>
                <a:gd name="T17" fmla="*/ 6356813 h 34"/>
                <a:gd name="T18" fmla="*/ 0 w 67"/>
                <a:gd name="T19" fmla="*/ 7253823 h 34"/>
                <a:gd name="T20" fmla="*/ 5610419 w 67"/>
                <a:gd name="T21" fmla="*/ 4755721 h 34"/>
                <a:gd name="T22" fmla="*/ 8364919 w 67"/>
                <a:gd name="T23" fmla="*/ 5458411 h 34"/>
                <a:gd name="T24" fmla="*/ 9939335 w 67"/>
                <a:gd name="T25" fmla="*/ 4755721 h 34"/>
                <a:gd name="T26" fmla="*/ 9328955 w 67"/>
                <a:gd name="T27" fmla="*/ 3864406 h 34"/>
                <a:gd name="T28" fmla="*/ 9328955 w 67"/>
                <a:gd name="T29" fmla="*/ 2498136 h 34"/>
                <a:gd name="T30" fmla="*/ 11472629 w 67"/>
                <a:gd name="T31" fmla="*/ 1366275 h 34"/>
                <a:gd name="T32" fmla="*/ 11472629 w 67"/>
                <a:gd name="T33" fmla="*/ 2732749 h 34"/>
                <a:gd name="T34" fmla="*/ 12443413 w 67"/>
                <a:gd name="T35" fmla="*/ 3864406 h 34"/>
                <a:gd name="T36" fmla="*/ 17693643 w 67"/>
                <a:gd name="T37" fmla="*/ 0 h 34"/>
                <a:gd name="T38" fmla="*/ 20809665 w 67"/>
                <a:gd name="T39" fmla="*/ 1835536 h 34"/>
                <a:gd name="T40" fmla="*/ 19577628 w 67"/>
                <a:gd name="T41" fmla="*/ 2030059 h 34"/>
                <a:gd name="T42" fmla="*/ 17693643 w 67"/>
                <a:gd name="T43" fmla="*/ 897010 h 34"/>
                <a:gd name="T44" fmla="*/ 18614955 w 67"/>
                <a:gd name="T45" fmla="*/ 2263489 h 34"/>
                <a:gd name="T46" fmla="*/ 15199278 w 67"/>
                <a:gd name="T47" fmla="*/ 3864406 h 34"/>
                <a:gd name="T48" fmla="*/ 18004356 w 67"/>
                <a:gd name="T49" fmla="*/ 1835536 h 34"/>
                <a:gd name="T50" fmla="*/ 14888528 w 67"/>
                <a:gd name="T51" fmla="*/ 3629794 h 34"/>
                <a:gd name="T52" fmla="*/ 17083044 w 67"/>
                <a:gd name="T53" fmla="*/ 1366275 h 34"/>
                <a:gd name="T54" fmla="*/ 14587303 w 67"/>
                <a:gd name="T55" fmla="*/ 3396335 h 34"/>
                <a:gd name="T56" fmla="*/ 13356605 w 67"/>
                <a:gd name="T57" fmla="*/ 5223763 h 34"/>
                <a:gd name="T58" fmla="*/ 11170033 w 67"/>
                <a:gd name="T59" fmla="*/ 6122201 h 34"/>
                <a:gd name="T60" fmla="*/ 13055355 w 67"/>
                <a:gd name="T61" fmla="*/ 4755721 h 34"/>
                <a:gd name="T62" fmla="*/ 10860654 w 67"/>
                <a:gd name="T63" fmla="*/ 5693023 h 34"/>
                <a:gd name="T64" fmla="*/ 12744632 w 67"/>
                <a:gd name="T65" fmla="*/ 4326748 h 34"/>
                <a:gd name="T66" fmla="*/ 10559653 w 67"/>
                <a:gd name="T67" fmla="*/ 5458411 h 34"/>
                <a:gd name="T68" fmla="*/ 9638298 w 67"/>
                <a:gd name="T69" fmla="*/ 6122201 h 34"/>
                <a:gd name="T70" fmla="*/ 6523616 w 67"/>
                <a:gd name="T71" fmla="*/ 5693023 h 34"/>
                <a:gd name="T72" fmla="*/ 4027654 w 67"/>
                <a:gd name="T73" fmla="*/ 6122201 h 34"/>
                <a:gd name="T74" fmla="*/ 309380 w 67"/>
                <a:gd name="T75" fmla="*/ 7059498 h 34"/>
                <a:gd name="T76" fmla="*/ 14587303 w 67"/>
                <a:gd name="T77" fmla="*/ 6824885 h 34"/>
                <a:gd name="T78" fmla="*/ 13665954 w 67"/>
                <a:gd name="T79" fmla="*/ 7488470 h 34"/>
                <a:gd name="T80" fmla="*/ 13356605 w 67"/>
                <a:gd name="T81" fmla="*/ 5887552 h 34"/>
                <a:gd name="T82" fmla="*/ 13975327 w 67"/>
                <a:gd name="T83" fmla="*/ 6590238 h 34"/>
                <a:gd name="T84" fmla="*/ 12443413 w 67"/>
                <a:gd name="T85" fmla="*/ 6590238 h 34"/>
                <a:gd name="T86" fmla="*/ 13055355 w 67"/>
                <a:gd name="T87" fmla="*/ 7253823 h 34"/>
                <a:gd name="T88" fmla="*/ 10559653 w 67"/>
                <a:gd name="T89" fmla="*/ 2263489 h 34"/>
                <a:gd name="T90" fmla="*/ 10559653 w 67"/>
                <a:gd name="T91" fmla="*/ 2967396 h 34"/>
                <a:gd name="T92" fmla="*/ 9939335 w 67"/>
                <a:gd name="T93" fmla="*/ 2732749 h 34"/>
                <a:gd name="T94" fmla="*/ 9939335 w 67"/>
                <a:gd name="T95" fmla="*/ 3202009 h 34"/>
                <a:gd name="T96" fmla="*/ 11170033 w 67"/>
                <a:gd name="T97" fmla="*/ 3396335 h 34"/>
                <a:gd name="T98" fmla="*/ 11781972 w 67"/>
                <a:gd name="T99" fmla="*/ 4092136 h 34"/>
                <a:gd name="T100" fmla="*/ 10250274 w 67"/>
                <a:gd name="T101" fmla="*/ 3629794 h 34"/>
                <a:gd name="T102" fmla="*/ 10860654 w 67"/>
                <a:gd name="T103" fmla="*/ 4527992 h 34"/>
                <a:gd name="T104" fmla="*/ 5610419 w 67"/>
                <a:gd name="T105" fmla="*/ 5458411 h 34"/>
                <a:gd name="T106" fmla="*/ 5301040 w 67"/>
                <a:gd name="T107" fmla="*/ 5887552 h 34"/>
                <a:gd name="T108" fmla="*/ 4949015 w 67"/>
                <a:gd name="T109" fmla="*/ 5693023 h 34"/>
                <a:gd name="T110" fmla="*/ 4949015 w 67"/>
                <a:gd name="T111" fmla="*/ 5458411 h 34"/>
                <a:gd name="T112" fmla="*/ 5610419 w 67"/>
                <a:gd name="T113" fmla="*/ 5458411 h 34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67"/>
                <a:gd name="T172" fmla="*/ 0 h 34"/>
                <a:gd name="T173" fmla="*/ 67 w 67"/>
                <a:gd name="T174" fmla="*/ 34 h 34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67" h="34">
                  <a:moveTo>
                    <a:pt x="67" y="8"/>
                  </a:moveTo>
                  <a:lnTo>
                    <a:pt x="46" y="24"/>
                  </a:lnTo>
                  <a:lnTo>
                    <a:pt x="48" y="28"/>
                  </a:lnTo>
                  <a:lnTo>
                    <a:pt x="52" y="28"/>
                  </a:lnTo>
                  <a:lnTo>
                    <a:pt x="45" y="34"/>
                  </a:lnTo>
                  <a:lnTo>
                    <a:pt x="41" y="34"/>
                  </a:lnTo>
                  <a:lnTo>
                    <a:pt x="37" y="30"/>
                  </a:lnTo>
                  <a:cubicBezTo>
                    <a:pt x="37" y="30"/>
                    <a:pt x="32" y="32"/>
                    <a:pt x="29" y="31"/>
                  </a:cubicBezTo>
                  <a:cubicBezTo>
                    <a:pt x="25" y="31"/>
                    <a:pt x="20" y="27"/>
                    <a:pt x="18" y="28"/>
                  </a:cubicBezTo>
                  <a:cubicBezTo>
                    <a:pt x="17" y="28"/>
                    <a:pt x="0" y="32"/>
                    <a:pt x="0" y="32"/>
                  </a:cubicBezTo>
                  <a:lnTo>
                    <a:pt x="18" y="21"/>
                  </a:lnTo>
                  <a:cubicBezTo>
                    <a:pt x="18" y="21"/>
                    <a:pt x="26" y="24"/>
                    <a:pt x="27" y="24"/>
                  </a:cubicBezTo>
                  <a:cubicBezTo>
                    <a:pt x="29" y="23"/>
                    <a:pt x="32" y="21"/>
                    <a:pt x="32" y="21"/>
                  </a:cubicBezTo>
                  <a:lnTo>
                    <a:pt x="30" y="17"/>
                  </a:lnTo>
                  <a:lnTo>
                    <a:pt x="30" y="11"/>
                  </a:lnTo>
                  <a:lnTo>
                    <a:pt x="37" y="6"/>
                  </a:lnTo>
                  <a:lnTo>
                    <a:pt x="37" y="12"/>
                  </a:lnTo>
                  <a:lnTo>
                    <a:pt x="40" y="17"/>
                  </a:lnTo>
                  <a:lnTo>
                    <a:pt x="57" y="0"/>
                  </a:lnTo>
                  <a:lnTo>
                    <a:pt x="67" y="8"/>
                  </a:lnTo>
                  <a:close/>
                  <a:moveTo>
                    <a:pt x="63" y="9"/>
                  </a:moveTo>
                  <a:lnTo>
                    <a:pt x="57" y="4"/>
                  </a:lnTo>
                  <a:moveTo>
                    <a:pt x="60" y="10"/>
                  </a:moveTo>
                  <a:lnTo>
                    <a:pt x="49" y="17"/>
                  </a:lnTo>
                  <a:moveTo>
                    <a:pt x="58" y="8"/>
                  </a:moveTo>
                  <a:lnTo>
                    <a:pt x="48" y="16"/>
                  </a:lnTo>
                  <a:moveTo>
                    <a:pt x="55" y="6"/>
                  </a:moveTo>
                  <a:lnTo>
                    <a:pt x="47" y="15"/>
                  </a:lnTo>
                  <a:moveTo>
                    <a:pt x="43" y="23"/>
                  </a:moveTo>
                  <a:lnTo>
                    <a:pt x="36" y="27"/>
                  </a:lnTo>
                  <a:moveTo>
                    <a:pt x="42" y="21"/>
                  </a:moveTo>
                  <a:lnTo>
                    <a:pt x="35" y="25"/>
                  </a:lnTo>
                  <a:moveTo>
                    <a:pt x="41" y="19"/>
                  </a:moveTo>
                  <a:lnTo>
                    <a:pt x="34" y="24"/>
                  </a:lnTo>
                  <a:moveTo>
                    <a:pt x="31" y="27"/>
                  </a:moveTo>
                  <a:lnTo>
                    <a:pt x="21" y="25"/>
                  </a:lnTo>
                  <a:moveTo>
                    <a:pt x="13" y="27"/>
                  </a:moveTo>
                  <a:lnTo>
                    <a:pt x="1" y="31"/>
                  </a:lnTo>
                  <a:moveTo>
                    <a:pt x="47" y="30"/>
                  </a:moveTo>
                  <a:lnTo>
                    <a:pt x="44" y="33"/>
                  </a:lnTo>
                  <a:moveTo>
                    <a:pt x="43" y="26"/>
                  </a:moveTo>
                  <a:lnTo>
                    <a:pt x="45" y="29"/>
                  </a:lnTo>
                  <a:moveTo>
                    <a:pt x="40" y="29"/>
                  </a:moveTo>
                  <a:lnTo>
                    <a:pt x="42" y="32"/>
                  </a:lnTo>
                  <a:moveTo>
                    <a:pt x="34" y="10"/>
                  </a:moveTo>
                  <a:lnTo>
                    <a:pt x="34" y="13"/>
                  </a:lnTo>
                  <a:moveTo>
                    <a:pt x="32" y="12"/>
                  </a:moveTo>
                  <a:lnTo>
                    <a:pt x="32" y="14"/>
                  </a:lnTo>
                  <a:moveTo>
                    <a:pt x="36" y="15"/>
                  </a:moveTo>
                  <a:lnTo>
                    <a:pt x="38" y="18"/>
                  </a:lnTo>
                  <a:moveTo>
                    <a:pt x="33" y="16"/>
                  </a:moveTo>
                  <a:lnTo>
                    <a:pt x="35" y="20"/>
                  </a:lnTo>
                  <a:moveTo>
                    <a:pt x="18" y="24"/>
                  </a:moveTo>
                  <a:cubicBezTo>
                    <a:pt x="18" y="25"/>
                    <a:pt x="18" y="25"/>
                    <a:pt x="17" y="26"/>
                  </a:cubicBezTo>
                  <a:cubicBezTo>
                    <a:pt x="17" y="26"/>
                    <a:pt x="16" y="26"/>
                    <a:pt x="16" y="25"/>
                  </a:cubicBezTo>
                  <a:cubicBezTo>
                    <a:pt x="15" y="25"/>
                    <a:pt x="16" y="24"/>
                    <a:pt x="16" y="24"/>
                  </a:cubicBezTo>
                  <a:cubicBezTo>
                    <a:pt x="17" y="23"/>
                    <a:pt x="17" y="24"/>
                    <a:pt x="18" y="24"/>
                  </a:cubicBezTo>
                  <a:close/>
                </a:path>
              </a:pathLst>
            </a:custGeom>
            <a:noFill/>
            <a:ln w="0">
              <a:solidFill>
                <a:srgbClr val="00CCFF"/>
              </a:solidFill>
              <a:rou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1080" name="Freeform 47"/>
            <p:cNvSpPr>
              <a:spLocks noEditPoints="1"/>
            </p:cNvSpPr>
            <p:nvPr/>
          </p:nvSpPr>
          <p:spPr bwMode="auto">
            <a:xfrm>
              <a:off x="2523" y="2852"/>
              <a:ext cx="426" cy="168"/>
            </a:xfrm>
            <a:custGeom>
              <a:avLst/>
              <a:gdLst>
                <a:gd name="T0" fmla="*/ 21644862 w 70"/>
                <a:gd name="T1" fmla="*/ 3516223 h 29"/>
                <a:gd name="T2" fmla="*/ 13306561 w 70"/>
                <a:gd name="T3" fmla="*/ 4384690 h 29"/>
                <a:gd name="T4" fmla="*/ 13615143 w 70"/>
                <a:gd name="T5" fmla="*/ 5251779 h 29"/>
                <a:gd name="T6" fmla="*/ 14532710 w 70"/>
                <a:gd name="T7" fmla="*/ 5898213 h 29"/>
                <a:gd name="T8" fmla="*/ 11737199 w 70"/>
                <a:gd name="T9" fmla="*/ 6348889 h 29"/>
                <a:gd name="T10" fmla="*/ 10517829 w 70"/>
                <a:gd name="T11" fmla="*/ 5709034 h 29"/>
                <a:gd name="T12" fmla="*/ 10209247 w 70"/>
                <a:gd name="T13" fmla="*/ 4384690 h 29"/>
                <a:gd name="T14" fmla="*/ 7720951 w 70"/>
                <a:gd name="T15" fmla="*/ 3927400 h 29"/>
                <a:gd name="T16" fmla="*/ 5584050 w 70"/>
                <a:gd name="T17" fmla="*/ 1964204 h 29"/>
                <a:gd name="T18" fmla="*/ 0 w 70"/>
                <a:gd name="T19" fmla="*/ 867291 h 29"/>
                <a:gd name="T20" fmla="*/ 6194404 w 70"/>
                <a:gd name="T21" fmla="*/ 639622 h 29"/>
                <a:gd name="T22" fmla="*/ 8640107 w 70"/>
                <a:gd name="T23" fmla="*/ 2420283 h 29"/>
                <a:gd name="T24" fmla="*/ 10209247 w 70"/>
                <a:gd name="T25" fmla="*/ 2420283 h 29"/>
                <a:gd name="T26" fmla="*/ 10209247 w 70"/>
                <a:gd name="T27" fmla="*/ 1095939 h 29"/>
                <a:gd name="T28" fmla="*/ 11126808 w 70"/>
                <a:gd name="T29" fmla="*/ 228642 h 29"/>
                <a:gd name="T30" fmla="*/ 13915570 w 70"/>
                <a:gd name="T31" fmla="*/ 0 h 29"/>
                <a:gd name="T32" fmla="*/ 13006121 w 70"/>
                <a:gd name="T33" fmla="*/ 1095939 h 29"/>
                <a:gd name="T34" fmla="*/ 13006121 w 70"/>
                <a:gd name="T35" fmla="*/ 2420283 h 29"/>
                <a:gd name="T36" fmla="*/ 20118091 w 70"/>
                <a:gd name="T37" fmla="*/ 1095939 h 29"/>
                <a:gd name="T38" fmla="*/ 21644862 w 70"/>
                <a:gd name="T39" fmla="*/ 3516223 h 29"/>
                <a:gd name="T40" fmla="*/ 20418530 w 70"/>
                <a:gd name="T41" fmla="*/ 3288751 h 29"/>
                <a:gd name="T42" fmla="*/ 19458375 w 70"/>
                <a:gd name="T43" fmla="*/ 1735556 h 29"/>
                <a:gd name="T44" fmla="*/ 19458375 w 70"/>
                <a:gd name="T45" fmla="*/ 3288751 h 29"/>
                <a:gd name="T46" fmla="*/ 15443485 w 70"/>
                <a:gd name="T47" fmla="*/ 3288751 h 29"/>
                <a:gd name="T48" fmla="*/ 19149818 w 70"/>
                <a:gd name="T49" fmla="*/ 2648931 h 29"/>
                <a:gd name="T50" fmla="*/ 15443485 w 70"/>
                <a:gd name="T51" fmla="*/ 3060109 h 29"/>
                <a:gd name="T52" fmla="*/ 18849354 w 70"/>
                <a:gd name="T53" fmla="*/ 1735556 h 29"/>
                <a:gd name="T54" fmla="*/ 15141683 w 70"/>
                <a:gd name="T55" fmla="*/ 2831495 h 29"/>
                <a:gd name="T56" fmla="*/ 13006121 w 70"/>
                <a:gd name="T57" fmla="*/ 3927400 h 29"/>
                <a:gd name="T58" fmla="*/ 10209247 w 70"/>
                <a:gd name="T59" fmla="*/ 3927400 h 29"/>
                <a:gd name="T60" fmla="*/ 13006121 w 70"/>
                <a:gd name="T61" fmla="*/ 3288751 h 29"/>
                <a:gd name="T62" fmla="*/ 10209247 w 70"/>
                <a:gd name="T63" fmla="*/ 3288751 h 29"/>
                <a:gd name="T64" fmla="*/ 13006121 w 70"/>
                <a:gd name="T65" fmla="*/ 3060109 h 29"/>
                <a:gd name="T66" fmla="*/ 10209247 w 70"/>
                <a:gd name="T67" fmla="*/ 3060109 h 29"/>
                <a:gd name="T68" fmla="*/ 8940540 w 70"/>
                <a:gd name="T69" fmla="*/ 3288751 h 29"/>
                <a:gd name="T70" fmla="*/ 6803384 w 70"/>
                <a:gd name="T71" fmla="*/ 1735556 h 29"/>
                <a:gd name="T72" fmla="*/ 4014879 w 70"/>
                <a:gd name="T73" fmla="*/ 1324547 h 29"/>
                <a:gd name="T74" fmla="*/ 308546 w 70"/>
                <a:gd name="T75" fmla="*/ 867291 h 29"/>
                <a:gd name="T76" fmla="*/ 13006121 w 70"/>
                <a:gd name="T77" fmla="*/ 5709034 h 29"/>
                <a:gd name="T78" fmla="*/ 11737199 w 70"/>
                <a:gd name="T79" fmla="*/ 5709034 h 29"/>
                <a:gd name="T80" fmla="*/ 12346403 w 70"/>
                <a:gd name="T81" fmla="*/ 4613332 h 29"/>
                <a:gd name="T82" fmla="*/ 12346403 w 70"/>
                <a:gd name="T83" fmla="*/ 5251779 h 29"/>
                <a:gd name="T84" fmla="*/ 11126808 w 70"/>
                <a:gd name="T85" fmla="*/ 4802477 h 29"/>
                <a:gd name="T86" fmla="*/ 11126808 w 70"/>
                <a:gd name="T87" fmla="*/ 5480421 h 29"/>
                <a:gd name="T88" fmla="*/ 12346403 w 70"/>
                <a:gd name="T89" fmla="*/ 457256 h 29"/>
                <a:gd name="T90" fmla="*/ 12037632 w 70"/>
                <a:gd name="T91" fmla="*/ 1095939 h 29"/>
                <a:gd name="T92" fmla="*/ 11427284 w 70"/>
                <a:gd name="T93" fmla="*/ 457256 h 29"/>
                <a:gd name="T94" fmla="*/ 11126808 w 70"/>
                <a:gd name="T95" fmla="*/ 867291 h 29"/>
                <a:gd name="T96" fmla="*/ 12037632 w 70"/>
                <a:gd name="T97" fmla="*/ 1553195 h 29"/>
                <a:gd name="T98" fmla="*/ 12037632 w 70"/>
                <a:gd name="T99" fmla="*/ 2420283 h 29"/>
                <a:gd name="T100" fmla="*/ 11126808 w 70"/>
                <a:gd name="T101" fmla="*/ 1553195 h 29"/>
                <a:gd name="T102" fmla="*/ 11126808 w 70"/>
                <a:gd name="T103" fmla="*/ 2420283 h 29"/>
                <a:gd name="T104" fmla="*/ 5893934 w 70"/>
                <a:gd name="T105" fmla="*/ 1324547 h 29"/>
                <a:gd name="T106" fmla="*/ 5584050 w 70"/>
                <a:gd name="T107" fmla="*/ 1553195 h 29"/>
                <a:gd name="T108" fmla="*/ 5234249 w 70"/>
                <a:gd name="T109" fmla="*/ 1324547 h 29"/>
                <a:gd name="T110" fmla="*/ 5584050 w 70"/>
                <a:gd name="T111" fmla="*/ 1095939 h 29"/>
                <a:gd name="T112" fmla="*/ 5893934 w 70"/>
                <a:gd name="T113" fmla="*/ 1324547 h 29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70"/>
                <a:gd name="T172" fmla="*/ 0 h 29"/>
                <a:gd name="T173" fmla="*/ 70 w 70"/>
                <a:gd name="T174" fmla="*/ 29 h 29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70" h="29">
                  <a:moveTo>
                    <a:pt x="70" y="16"/>
                  </a:moveTo>
                  <a:lnTo>
                    <a:pt x="43" y="20"/>
                  </a:lnTo>
                  <a:lnTo>
                    <a:pt x="44" y="24"/>
                  </a:lnTo>
                  <a:lnTo>
                    <a:pt x="47" y="27"/>
                  </a:lnTo>
                  <a:lnTo>
                    <a:pt x="38" y="29"/>
                  </a:lnTo>
                  <a:lnTo>
                    <a:pt x="34" y="26"/>
                  </a:lnTo>
                  <a:lnTo>
                    <a:pt x="33" y="20"/>
                  </a:lnTo>
                  <a:cubicBezTo>
                    <a:pt x="33" y="20"/>
                    <a:pt x="28" y="20"/>
                    <a:pt x="25" y="18"/>
                  </a:cubicBezTo>
                  <a:cubicBezTo>
                    <a:pt x="22" y="15"/>
                    <a:pt x="19" y="9"/>
                    <a:pt x="18" y="9"/>
                  </a:cubicBezTo>
                  <a:cubicBezTo>
                    <a:pt x="17" y="9"/>
                    <a:pt x="0" y="4"/>
                    <a:pt x="0" y="4"/>
                  </a:cubicBezTo>
                  <a:lnTo>
                    <a:pt x="20" y="3"/>
                  </a:lnTo>
                  <a:cubicBezTo>
                    <a:pt x="20" y="3"/>
                    <a:pt x="26" y="10"/>
                    <a:pt x="28" y="11"/>
                  </a:cubicBezTo>
                  <a:cubicBezTo>
                    <a:pt x="29" y="11"/>
                    <a:pt x="33" y="11"/>
                    <a:pt x="33" y="11"/>
                  </a:cubicBezTo>
                  <a:lnTo>
                    <a:pt x="33" y="5"/>
                  </a:lnTo>
                  <a:lnTo>
                    <a:pt x="36" y="1"/>
                  </a:lnTo>
                  <a:lnTo>
                    <a:pt x="45" y="0"/>
                  </a:lnTo>
                  <a:lnTo>
                    <a:pt x="42" y="5"/>
                  </a:lnTo>
                  <a:lnTo>
                    <a:pt x="42" y="11"/>
                  </a:lnTo>
                  <a:lnTo>
                    <a:pt x="65" y="5"/>
                  </a:lnTo>
                  <a:lnTo>
                    <a:pt x="70" y="16"/>
                  </a:lnTo>
                  <a:close/>
                  <a:moveTo>
                    <a:pt x="66" y="15"/>
                  </a:moveTo>
                  <a:lnTo>
                    <a:pt x="63" y="8"/>
                  </a:lnTo>
                  <a:moveTo>
                    <a:pt x="63" y="15"/>
                  </a:moveTo>
                  <a:lnTo>
                    <a:pt x="50" y="15"/>
                  </a:lnTo>
                  <a:moveTo>
                    <a:pt x="62" y="12"/>
                  </a:moveTo>
                  <a:lnTo>
                    <a:pt x="50" y="14"/>
                  </a:lnTo>
                  <a:moveTo>
                    <a:pt x="61" y="8"/>
                  </a:moveTo>
                  <a:lnTo>
                    <a:pt x="49" y="13"/>
                  </a:lnTo>
                  <a:moveTo>
                    <a:pt x="42" y="18"/>
                  </a:moveTo>
                  <a:lnTo>
                    <a:pt x="33" y="18"/>
                  </a:lnTo>
                  <a:moveTo>
                    <a:pt x="42" y="15"/>
                  </a:moveTo>
                  <a:lnTo>
                    <a:pt x="33" y="15"/>
                  </a:lnTo>
                  <a:moveTo>
                    <a:pt x="42" y="14"/>
                  </a:moveTo>
                  <a:lnTo>
                    <a:pt x="33" y="14"/>
                  </a:lnTo>
                  <a:moveTo>
                    <a:pt x="29" y="15"/>
                  </a:moveTo>
                  <a:lnTo>
                    <a:pt x="22" y="8"/>
                  </a:lnTo>
                  <a:moveTo>
                    <a:pt x="13" y="6"/>
                  </a:moveTo>
                  <a:lnTo>
                    <a:pt x="1" y="4"/>
                  </a:lnTo>
                  <a:moveTo>
                    <a:pt x="42" y="26"/>
                  </a:moveTo>
                  <a:lnTo>
                    <a:pt x="38" y="26"/>
                  </a:lnTo>
                  <a:moveTo>
                    <a:pt x="40" y="21"/>
                  </a:moveTo>
                  <a:lnTo>
                    <a:pt x="40" y="24"/>
                  </a:lnTo>
                  <a:moveTo>
                    <a:pt x="36" y="22"/>
                  </a:moveTo>
                  <a:lnTo>
                    <a:pt x="36" y="25"/>
                  </a:lnTo>
                  <a:moveTo>
                    <a:pt x="40" y="2"/>
                  </a:moveTo>
                  <a:lnTo>
                    <a:pt x="39" y="5"/>
                  </a:lnTo>
                  <a:moveTo>
                    <a:pt x="37" y="2"/>
                  </a:moveTo>
                  <a:lnTo>
                    <a:pt x="36" y="4"/>
                  </a:lnTo>
                  <a:moveTo>
                    <a:pt x="39" y="7"/>
                  </a:moveTo>
                  <a:lnTo>
                    <a:pt x="39" y="11"/>
                  </a:lnTo>
                  <a:moveTo>
                    <a:pt x="36" y="7"/>
                  </a:moveTo>
                  <a:lnTo>
                    <a:pt x="36" y="11"/>
                  </a:lnTo>
                  <a:moveTo>
                    <a:pt x="19" y="6"/>
                  </a:moveTo>
                  <a:cubicBezTo>
                    <a:pt x="19" y="7"/>
                    <a:pt x="19" y="7"/>
                    <a:pt x="18" y="7"/>
                  </a:cubicBezTo>
                  <a:cubicBezTo>
                    <a:pt x="17" y="7"/>
                    <a:pt x="17" y="7"/>
                    <a:pt x="17" y="6"/>
                  </a:cubicBezTo>
                  <a:cubicBezTo>
                    <a:pt x="17" y="5"/>
                    <a:pt x="17" y="5"/>
                    <a:pt x="18" y="5"/>
                  </a:cubicBezTo>
                  <a:cubicBezTo>
                    <a:pt x="19" y="5"/>
                    <a:pt x="19" y="5"/>
                    <a:pt x="19" y="6"/>
                  </a:cubicBezTo>
                  <a:close/>
                </a:path>
              </a:pathLst>
            </a:custGeom>
            <a:noFill/>
            <a:ln w="0">
              <a:solidFill>
                <a:srgbClr val="00CCFF"/>
              </a:solidFill>
              <a:rou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1081" name="Freeform 48"/>
            <p:cNvSpPr>
              <a:spLocks noEditPoints="1"/>
            </p:cNvSpPr>
            <p:nvPr/>
          </p:nvSpPr>
          <p:spPr bwMode="auto">
            <a:xfrm>
              <a:off x="2176" y="2678"/>
              <a:ext cx="341" cy="266"/>
            </a:xfrm>
            <a:custGeom>
              <a:avLst/>
              <a:gdLst>
                <a:gd name="T0" fmla="*/ 16769419 w 56"/>
                <a:gd name="T1" fmla="*/ 9944797 h 46"/>
                <a:gd name="T2" fmla="*/ 9325912 w 56"/>
                <a:gd name="T3" fmla="*/ 7777811 h 46"/>
                <a:gd name="T4" fmla="*/ 8715364 w 56"/>
                <a:gd name="T5" fmla="*/ 8450895 h 46"/>
                <a:gd name="T6" fmla="*/ 9024718 w 56"/>
                <a:gd name="T7" fmla="*/ 9498524 h 46"/>
                <a:gd name="T8" fmla="*/ 6522527 w 56"/>
                <a:gd name="T9" fmla="*/ 8638651 h 46"/>
                <a:gd name="T10" fmla="*/ 5609444 w 56"/>
                <a:gd name="T11" fmla="*/ 7777811 h 46"/>
                <a:gd name="T12" fmla="*/ 6219998 w 56"/>
                <a:gd name="T13" fmla="*/ 6692058 h 46"/>
                <a:gd name="T14" fmla="*/ 4637448 w 56"/>
                <a:gd name="T15" fmla="*/ 5198160 h 46"/>
                <a:gd name="T16" fmla="*/ 4027156 w 56"/>
                <a:gd name="T17" fmla="*/ 3025721 h 46"/>
                <a:gd name="T18" fmla="*/ 0 w 56"/>
                <a:gd name="T19" fmla="*/ 0 h 46"/>
                <a:gd name="T20" fmla="*/ 5609444 w 56"/>
                <a:gd name="T21" fmla="*/ 2165847 h 46"/>
                <a:gd name="T22" fmla="*/ 6522527 w 56"/>
                <a:gd name="T23" fmla="*/ 4112441 h 46"/>
                <a:gd name="T24" fmla="*/ 8054055 w 56"/>
                <a:gd name="T25" fmla="*/ 4972315 h 46"/>
                <a:gd name="T26" fmla="*/ 8715364 w 56"/>
                <a:gd name="T27" fmla="*/ 3885630 h 46"/>
                <a:gd name="T28" fmla="*/ 10246892 w 56"/>
                <a:gd name="T29" fmla="*/ 3252735 h 46"/>
                <a:gd name="T30" fmla="*/ 12742524 w 56"/>
                <a:gd name="T31" fmla="*/ 4112441 h 46"/>
                <a:gd name="T32" fmla="*/ 11168097 w 56"/>
                <a:gd name="T33" fmla="*/ 4745301 h 46"/>
                <a:gd name="T34" fmla="*/ 10246892 w 56"/>
                <a:gd name="T35" fmla="*/ 5832188 h 46"/>
                <a:gd name="T36" fmla="*/ 17379968 w 56"/>
                <a:gd name="T37" fmla="*/ 7138163 h 46"/>
                <a:gd name="T38" fmla="*/ 16769419 w 56"/>
                <a:gd name="T39" fmla="*/ 9944797 h 46"/>
                <a:gd name="T40" fmla="*/ 16157532 w 56"/>
                <a:gd name="T41" fmla="*/ 9310769 h 46"/>
                <a:gd name="T42" fmla="*/ 16468219 w 56"/>
                <a:gd name="T43" fmla="*/ 7551966 h 46"/>
                <a:gd name="T44" fmla="*/ 15195254 w 56"/>
                <a:gd name="T45" fmla="*/ 8857910 h 46"/>
                <a:gd name="T46" fmla="*/ 11469291 w 56"/>
                <a:gd name="T47" fmla="*/ 7551966 h 46"/>
                <a:gd name="T48" fmla="*/ 15496223 w 56"/>
                <a:gd name="T49" fmla="*/ 8223882 h 46"/>
                <a:gd name="T50" fmla="*/ 11779979 w 56"/>
                <a:gd name="T51" fmla="*/ 7138163 h 46"/>
                <a:gd name="T52" fmla="*/ 15496223 w 56"/>
                <a:gd name="T53" fmla="*/ 7364008 h 46"/>
                <a:gd name="T54" fmla="*/ 11779979 w 56"/>
                <a:gd name="T55" fmla="*/ 6917903 h 46"/>
                <a:gd name="T56" fmla="*/ 9325912 w 56"/>
                <a:gd name="T57" fmla="*/ 7138163 h 46"/>
                <a:gd name="T58" fmla="*/ 6831881 w 56"/>
                <a:gd name="T59" fmla="*/ 6058028 h 46"/>
                <a:gd name="T60" fmla="*/ 9636606 w 56"/>
                <a:gd name="T61" fmla="*/ 6692058 h 46"/>
                <a:gd name="T62" fmla="*/ 7141199 w 56"/>
                <a:gd name="T63" fmla="*/ 5832188 h 46"/>
                <a:gd name="T64" fmla="*/ 9937581 w 56"/>
                <a:gd name="T65" fmla="*/ 6278289 h 46"/>
                <a:gd name="T66" fmla="*/ 7442168 w 56"/>
                <a:gd name="T67" fmla="*/ 5418587 h 46"/>
                <a:gd name="T68" fmla="*/ 5910644 w 56"/>
                <a:gd name="T69" fmla="*/ 5198160 h 46"/>
                <a:gd name="T70" fmla="*/ 5300133 w 56"/>
                <a:gd name="T71" fmla="*/ 3025721 h 46"/>
                <a:gd name="T72" fmla="*/ 3415274 w 56"/>
                <a:gd name="T73" fmla="*/ 1719777 h 46"/>
                <a:gd name="T74" fmla="*/ 309317 w 56"/>
                <a:gd name="T75" fmla="*/ 225846 h 46"/>
                <a:gd name="T76" fmla="*/ 7752861 w 56"/>
                <a:gd name="T77" fmla="*/ 8638651 h 46"/>
                <a:gd name="T78" fmla="*/ 6831881 w 56"/>
                <a:gd name="T79" fmla="*/ 8223882 h 46"/>
                <a:gd name="T80" fmla="*/ 8363373 w 56"/>
                <a:gd name="T81" fmla="*/ 7551966 h 46"/>
                <a:gd name="T82" fmla="*/ 7752861 w 56"/>
                <a:gd name="T83" fmla="*/ 8223882 h 46"/>
                <a:gd name="T84" fmla="*/ 6831881 w 56"/>
                <a:gd name="T85" fmla="*/ 7138163 h 46"/>
                <a:gd name="T86" fmla="*/ 6522527 w 56"/>
                <a:gd name="T87" fmla="*/ 7777811 h 46"/>
                <a:gd name="T88" fmla="*/ 11168097 w 56"/>
                <a:gd name="T89" fmla="*/ 4112441 h 46"/>
                <a:gd name="T90" fmla="*/ 10549462 w 56"/>
                <a:gd name="T91" fmla="*/ 4338454 h 46"/>
                <a:gd name="T92" fmla="*/ 10246892 w 56"/>
                <a:gd name="T93" fmla="*/ 3666336 h 46"/>
                <a:gd name="T94" fmla="*/ 9636606 w 56"/>
                <a:gd name="T95" fmla="*/ 3885630 h 46"/>
                <a:gd name="T96" fmla="*/ 10246892 w 56"/>
                <a:gd name="T97" fmla="*/ 4745301 h 46"/>
                <a:gd name="T98" fmla="*/ 9636606 w 56"/>
                <a:gd name="T99" fmla="*/ 5418587 h 46"/>
                <a:gd name="T100" fmla="*/ 9325912 w 56"/>
                <a:gd name="T101" fmla="*/ 4526210 h 46"/>
                <a:gd name="T102" fmla="*/ 8715364 w 56"/>
                <a:gd name="T103" fmla="*/ 5198160 h 46"/>
                <a:gd name="T104" fmla="*/ 4948135 w 56"/>
                <a:gd name="T105" fmla="*/ 2392867 h 46"/>
                <a:gd name="T106" fmla="*/ 4336473 w 56"/>
                <a:gd name="T107" fmla="*/ 2579448 h 46"/>
                <a:gd name="T108" fmla="*/ 4336473 w 56"/>
                <a:gd name="T109" fmla="*/ 2165847 h 46"/>
                <a:gd name="T110" fmla="*/ 4637448 w 56"/>
                <a:gd name="T111" fmla="*/ 2165847 h 46"/>
                <a:gd name="T112" fmla="*/ 4948135 w 56"/>
                <a:gd name="T113" fmla="*/ 2392867 h 4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56"/>
                <a:gd name="T172" fmla="*/ 0 h 46"/>
                <a:gd name="T173" fmla="*/ 56 w 56"/>
                <a:gd name="T174" fmla="*/ 46 h 4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56" h="46">
                  <a:moveTo>
                    <a:pt x="54" y="46"/>
                  </a:moveTo>
                  <a:lnTo>
                    <a:pt x="30" y="36"/>
                  </a:lnTo>
                  <a:lnTo>
                    <a:pt x="28" y="39"/>
                  </a:lnTo>
                  <a:lnTo>
                    <a:pt x="29" y="44"/>
                  </a:lnTo>
                  <a:lnTo>
                    <a:pt x="21" y="40"/>
                  </a:lnTo>
                  <a:lnTo>
                    <a:pt x="18" y="36"/>
                  </a:lnTo>
                  <a:lnTo>
                    <a:pt x="20" y="31"/>
                  </a:lnTo>
                  <a:cubicBezTo>
                    <a:pt x="20" y="31"/>
                    <a:pt x="16" y="28"/>
                    <a:pt x="15" y="24"/>
                  </a:cubicBezTo>
                  <a:cubicBezTo>
                    <a:pt x="14" y="21"/>
                    <a:pt x="14" y="14"/>
                    <a:pt x="13" y="14"/>
                  </a:cubicBezTo>
                  <a:cubicBezTo>
                    <a:pt x="12" y="13"/>
                    <a:pt x="0" y="0"/>
                    <a:pt x="0" y="0"/>
                  </a:cubicBezTo>
                  <a:lnTo>
                    <a:pt x="18" y="10"/>
                  </a:lnTo>
                  <a:cubicBezTo>
                    <a:pt x="18" y="10"/>
                    <a:pt x="20" y="18"/>
                    <a:pt x="21" y="19"/>
                  </a:cubicBezTo>
                  <a:cubicBezTo>
                    <a:pt x="22" y="21"/>
                    <a:pt x="26" y="23"/>
                    <a:pt x="26" y="23"/>
                  </a:cubicBezTo>
                  <a:lnTo>
                    <a:pt x="28" y="18"/>
                  </a:lnTo>
                  <a:lnTo>
                    <a:pt x="33" y="15"/>
                  </a:lnTo>
                  <a:lnTo>
                    <a:pt x="41" y="19"/>
                  </a:lnTo>
                  <a:lnTo>
                    <a:pt x="36" y="22"/>
                  </a:lnTo>
                  <a:lnTo>
                    <a:pt x="33" y="27"/>
                  </a:lnTo>
                  <a:lnTo>
                    <a:pt x="56" y="33"/>
                  </a:lnTo>
                  <a:lnTo>
                    <a:pt x="54" y="46"/>
                  </a:lnTo>
                  <a:close/>
                  <a:moveTo>
                    <a:pt x="52" y="43"/>
                  </a:moveTo>
                  <a:lnTo>
                    <a:pt x="53" y="35"/>
                  </a:lnTo>
                  <a:moveTo>
                    <a:pt x="49" y="41"/>
                  </a:moveTo>
                  <a:lnTo>
                    <a:pt x="37" y="35"/>
                  </a:lnTo>
                  <a:moveTo>
                    <a:pt x="50" y="38"/>
                  </a:moveTo>
                  <a:lnTo>
                    <a:pt x="38" y="33"/>
                  </a:lnTo>
                  <a:moveTo>
                    <a:pt x="50" y="34"/>
                  </a:moveTo>
                  <a:lnTo>
                    <a:pt x="38" y="32"/>
                  </a:lnTo>
                  <a:moveTo>
                    <a:pt x="30" y="33"/>
                  </a:moveTo>
                  <a:lnTo>
                    <a:pt x="22" y="28"/>
                  </a:lnTo>
                  <a:moveTo>
                    <a:pt x="31" y="31"/>
                  </a:moveTo>
                  <a:lnTo>
                    <a:pt x="23" y="27"/>
                  </a:lnTo>
                  <a:moveTo>
                    <a:pt x="32" y="29"/>
                  </a:moveTo>
                  <a:lnTo>
                    <a:pt x="24" y="25"/>
                  </a:lnTo>
                  <a:moveTo>
                    <a:pt x="19" y="24"/>
                  </a:moveTo>
                  <a:lnTo>
                    <a:pt x="17" y="14"/>
                  </a:lnTo>
                  <a:moveTo>
                    <a:pt x="11" y="8"/>
                  </a:moveTo>
                  <a:lnTo>
                    <a:pt x="1" y="1"/>
                  </a:lnTo>
                  <a:moveTo>
                    <a:pt x="25" y="40"/>
                  </a:moveTo>
                  <a:lnTo>
                    <a:pt x="22" y="38"/>
                  </a:lnTo>
                  <a:moveTo>
                    <a:pt x="27" y="35"/>
                  </a:moveTo>
                  <a:lnTo>
                    <a:pt x="25" y="38"/>
                  </a:lnTo>
                  <a:moveTo>
                    <a:pt x="22" y="33"/>
                  </a:moveTo>
                  <a:lnTo>
                    <a:pt x="21" y="36"/>
                  </a:lnTo>
                  <a:moveTo>
                    <a:pt x="36" y="19"/>
                  </a:moveTo>
                  <a:lnTo>
                    <a:pt x="34" y="20"/>
                  </a:lnTo>
                  <a:moveTo>
                    <a:pt x="33" y="17"/>
                  </a:moveTo>
                  <a:lnTo>
                    <a:pt x="31" y="18"/>
                  </a:lnTo>
                  <a:moveTo>
                    <a:pt x="33" y="22"/>
                  </a:moveTo>
                  <a:lnTo>
                    <a:pt x="31" y="25"/>
                  </a:lnTo>
                  <a:moveTo>
                    <a:pt x="30" y="21"/>
                  </a:moveTo>
                  <a:lnTo>
                    <a:pt x="28" y="24"/>
                  </a:lnTo>
                  <a:moveTo>
                    <a:pt x="16" y="11"/>
                  </a:moveTo>
                  <a:cubicBezTo>
                    <a:pt x="15" y="12"/>
                    <a:pt x="15" y="12"/>
                    <a:pt x="14" y="12"/>
                  </a:cubicBezTo>
                  <a:cubicBezTo>
                    <a:pt x="14" y="11"/>
                    <a:pt x="13" y="11"/>
                    <a:pt x="14" y="10"/>
                  </a:cubicBezTo>
                  <a:cubicBezTo>
                    <a:pt x="14" y="10"/>
                    <a:pt x="15" y="9"/>
                    <a:pt x="15" y="10"/>
                  </a:cubicBezTo>
                  <a:cubicBezTo>
                    <a:pt x="16" y="10"/>
                    <a:pt x="16" y="11"/>
                    <a:pt x="16" y="11"/>
                  </a:cubicBezTo>
                  <a:close/>
                </a:path>
              </a:pathLst>
            </a:custGeom>
            <a:noFill/>
            <a:ln w="0">
              <a:solidFill>
                <a:srgbClr val="00CCFF"/>
              </a:solidFill>
              <a:rou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1082" name="Freeform 49"/>
            <p:cNvSpPr>
              <a:spLocks noEditPoints="1"/>
            </p:cNvSpPr>
            <p:nvPr/>
          </p:nvSpPr>
          <p:spPr bwMode="auto">
            <a:xfrm>
              <a:off x="1969" y="2339"/>
              <a:ext cx="207" cy="390"/>
            </a:xfrm>
            <a:custGeom>
              <a:avLst/>
              <a:gdLst>
                <a:gd name="T0" fmla="*/ 8047161 w 34"/>
                <a:gd name="T1" fmla="*/ 15169031 h 67"/>
                <a:gd name="T2" fmla="*/ 3103623 w 34"/>
                <a:gd name="T3" fmla="*/ 10425472 h 67"/>
                <a:gd name="T4" fmla="*/ 1882318 w 34"/>
                <a:gd name="T5" fmla="*/ 10852499 h 67"/>
                <a:gd name="T6" fmla="*/ 1882318 w 34"/>
                <a:gd name="T7" fmla="*/ 11788138 h 67"/>
                <a:gd name="T8" fmla="*/ 0 w 34"/>
                <a:gd name="T9" fmla="*/ 10191170 h 67"/>
                <a:gd name="T10" fmla="*/ 0 w 34"/>
                <a:gd name="T11" fmla="*/ 9295753 h 67"/>
                <a:gd name="T12" fmla="*/ 1221342 w 34"/>
                <a:gd name="T13" fmla="*/ 8360109 h 67"/>
                <a:gd name="T14" fmla="*/ 920511 w 34"/>
                <a:gd name="T15" fmla="*/ 6575976 h 67"/>
                <a:gd name="T16" fmla="*/ 1882318 w 34"/>
                <a:gd name="T17" fmla="*/ 4083626 h 67"/>
                <a:gd name="T18" fmla="*/ 609968 w 34"/>
                <a:gd name="T19" fmla="*/ 0 h 67"/>
                <a:gd name="T20" fmla="*/ 4022801 w 34"/>
                <a:gd name="T21" fmla="*/ 4083626 h 67"/>
                <a:gd name="T22" fmla="*/ 3103623 w 34"/>
                <a:gd name="T23" fmla="*/ 6107581 h 67"/>
                <a:gd name="T24" fmla="*/ 4022801 w 34"/>
                <a:gd name="T25" fmla="*/ 7237299 h 67"/>
                <a:gd name="T26" fmla="*/ 5295114 w 34"/>
                <a:gd name="T27" fmla="*/ 6809126 h 67"/>
                <a:gd name="T28" fmla="*/ 7126651 w 34"/>
                <a:gd name="T29" fmla="*/ 6809126 h 67"/>
                <a:gd name="T30" fmla="*/ 8657165 w 34"/>
                <a:gd name="T31" fmla="*/ 8360109 h 67"/>
                <a:gd name="T32" fmla="*/ 6825630 w 34"/>
                <a:gd name="T33" fmla="*/ 8360109 h 67"/>
                <a:gd name="T34" fmla="*/ 5295114 w 34"/>
                <a:gd name="T35" fmla="*/ 9061451 h 67"/>
                <a:gd name="T36" fmla="*/ 10539482 w 34"/>
                <a:gd name="T37" fmla="*/ 12917859 h 67"/>
                <a:gd name="T38" fmla="*/ 8047161 w 34"/>
                <a:gd name="T39" fmla="*/ 15169031 h 67"/>
                <a:gd name="T40" fmla="*/ 7738025 w 34"/>
                <a:gd name="T41" fmla="*/ 14273603 h 67"/>
                <a:gd name="T42" fmla="*/ 9317915 w 34"/>
                <a:gd name="T43" fmla="*/ 12917859 h 67"/>
                <a:gd name="T44" fmla="*/ 7435817 w 34"/>
                <a:gd name="T45" fmla="*/ 13572267 h 67"/>
                <a:gd name="T46" fmla="*/ 5295114 w 34"/>
                <a:gd name="T47" fmla="*/ 11086592 h 67"/>
                <a:gd name="T48" fmla="*/ 8047161 w 34"/>
                <a:gd name="T49" fmla="*/ 13145072 h 67"/>
                <a:gd name="T50" fmla="*/ 5604287 w 34"/>
                <a:gd name="T51" fmla="*/ 10852499 h 67"/>
                <a:gd name="T52" fmla="*/ 8657165 w 34"/>
                <a:gd name="T53" fmla="*/ 12449429 h 67"/>
                <a:gd name="T54" fmla="*/ 5905118 w 34"/>
                <a:gd name="T55" fmla="*/ 10658419 h 67"/>
                <a:gd name="T56" fmla="*/ 3412797 w 34"/>
                <a:gd name="T57" fmla="*/ 9722774 h 67"/>
                <a:gd name="T58" fmla="*/ 2191491 w 34"/>
                <a:gd name="T59" fmla="*/ 8166029 h 67"/>
                <a:gd name="T60" fmla="*/ 4022801 w 34"/>
                <a:gd name="T61" fmla="*/ 9489834 h 67"/>
                <a:gd name="T62" fmla="*/ 2802828 w 34"/>
                <a:gd name="T63" fmla="*/ 7931936 h 67"/>
                <a:gd name="T64" fmla="*/ 4634364 w 34"/>
                <a:gd name="T65" fmla="*/ 9295753 h 67"/>
                <a:gd name="T66" fmla="*/ 3103623 w 34"/>
                <a:gd name="T67" fmla="*/ 7704513 h 67"/>
                <a:gd name="T68" fmla="*/ 2191491 w 34"/>
                <a:gd name="T69" fmla="*/ 7003003 h 67"/>
                <a:gd name="T70" fmla="*/ 2802828 w 34"/>
                <a:gd name="T71" fmla="*/ 4744914 h 67"/>
                <a:gd name="T72" fmla="*/ 2191491 w 34"/>
                <a:gd name="T73" fmla="*/ 2953906 h 67"/>
                <a:gd name="T74" fmla="*/ 920511 w 34"/>
                <a:gd name="T75" fmla="*/ 234099 h 67"/>
                <a:gd name="T76" fmla="*/ 1221342 w 34"/>
                <a:gd name="T77" fmla="*/ 10658419 h 67"/>
                <a:gd name="T78" fmla="*/ 309173 w 34"/>
                <a:gd name="T79" fmla="*/ 9957077 h 67"/>
                <a:gd name="T80" fmla="*/ 2492286 w 34"/>
                <a:gd name="T81" fmla="*/ 9722774 h 67"/>
                <a:gd name="T82" fmla="*/ 1530479 w 34"/>
                <a:gd name="T83" fmla="*/ 10191170 h 67"/>
                <a:gd name="T84" fmla="*/ 1530479 w 34"/>
                <a:gd name="T85" fmla="*/ 9061451 h 67"/>
                <a:gd name="T86" fmla="*/ 609968 w 34"/>
                <a:gd name="T87" fmla="*/ 9489834 h 67"/>
                <a:gd name="T88" fmla="*/ 7435817 w 34"/>
                <a:gd name="T89" fmla="*/ 7704513 h 67"/>
                <a:gd name="T90" fmla="*/ 6516458 w 34"/>
                <a:gd name="T91" fmla="*/ 7704513 h 67"/>
                <a:gd name="T92" fmla="*/ 6825630 w 34"/>
                <a:gd name="T93" fmla="*/ 7237299 h 67"/>
                <a:gd name="T94" fmla="*/ 6215624 w 34"/>
                <a:gd name="T95" fmla="*/ 7237299 h 67"/>
                <a:gd name="T96" fmla="*/ 5905118 w 34"/>
                <a:gd name="T97" fmla="*/ 8166029 h 67"/>
                <a:gd name="T98" fmla="*/ 4943312 w 34"/>
                <a:gd name="T99" fmla="*/ 8594208 h 67"/>
                <a:gd name="T100" fmla="*/ 5604287 w 34"/>
                <a:gd name="T101" fmla="*/ 7471398 h 67"/>
                <a:gd name="T102" fmla="*/ 4325192 w 34"/>
                <a:gd name="T103" fmla="*/ 7931936 h 67"/>
                <a:gd name="T104" fmla="*/ 3103623 w 34"/>
                <a:gd name="T105" fmla="*/ 4083626 h 67"/>
                <a:gd name="T106" fmla="*/ 2492286 w 34"/>
                <a:gd name="T107" fmla="*/ 3849294 h 67"/>
                <a:gd name="T108" fmla="*/ 2802828 w 34"/>
                <a:gd name="T109" fmla="*/ 3615195 h 67"/>
                <a:gd name="T110" fmla="*/ 3103623 w 34"/>
                <a:gd name="T111" fmla="*/ 3615195 h 67"/>
                <a:gd name="T112" fmla="*/ 3103623 w 34"/>
                <a:gd name="T113" fmla="*/ 4083626 h 67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34"/>
                <a:gd name="T172" fmla="*/ 0 h 67"/>
                <a:gd name="T173" fmla="*/ 34 w 34"/>
                <a:gd name="T174" fmla="*/ 67 h 67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34" h="67">
                  <a:moveTo>
                    <a:pt x="26" y="67"/>
                  </a:moveTo>
                  <a:lnTo>
                    <a:pt x="10" y="46"/>
                  </a:lnTo>
                  <a:lnTo>
                    <a:pt x="6" y="48"/>
                  </a:lnTo>
                  <a:lnTo>
                    <a:pt x="6" y="52"/>
                  </a:lnTo>
                  <a:lnTo>
                    <a:pt x="0" y="45"/>
                  </a:lnTo>
                  <a:lnTo>
                    <a:pt x="0" y="41"/>
                  </a:lnTo>
                  <a:lnTo>
                    <a:pt x="4" y="37"/>
                  </a:lnTo>
                  <a:cubicBezTo>
                    <a:pt x="4" y="37"/>
                    <a:pt x="2" y="32"/>
                    <a:pt x="3" y="29"/>
                  </a:cubicBezTo>
                  <a:cubicBezTo>
                    <a:pt x="3" y="25"/>
                    <a:pt x="7" y="20"/>
                    <a:pt x="6" y="18"/>
                  </a:cubicBezTo>
                  <a:cubicBezTo>
                    <a:pt x="6" y="17"/>
                    <a:pt x="2" y="0"/>
                    <a:pt x="2" y="0"/>
                  </a:cubicBezTo>
                  <a:lnTo>
                    <a:pt x="13" y="18"/>
                  </a:lnTo>
                  <a:cubicBezTo>
                    <a:pt x="13" y="18"/>
                    <a:pt x="10" y="26"/>
                    <a:pt x="10" y="27"/>
                  </a:cubicBezTo>
                  <a:cubicBezTo>
                    <a:pt x="11" y="29"/>
                    <a:pt x="13" y="32"/>
                    <a:pt x="13" y="32"/>
                  </a:cubicBezTo>
                  <a:lnTo>
                    <a:pt x="17" y="30"/>
                  </a:lnTo>
                  <a:lnTo>
                    <a:pt x="23" y="30"/>
                  </a:lnTo>
                  <a:lnTo>
                    <a:pt x="28" y="37"/>
                  </a:lnTo>
                  <a:lnTo>
                    <a:pt x="22" y="37"/>
                  </a:lnTo>
                  <a:lnTo>
                    <a:pt x="17" y="40"/>
                  </a:lnTo>
                  <a:lnTo>
                    <a:pt x="34" y="57"/>
                  </a:lnTo>
                  <a:lnTo>
                    <a:pt x="26" y="67"/>
                  </a:lnTo>
                  <a:close/>
                  <a:moveTo>
                    <a:pt x="25" y="63"/>
                  </a:moveTo>
                  <a:lnTo>
                    <a:pt x="30" y="57"/>
                  </a:lnTo>
                  <a:moveTo>
                    <a:pt x="24" y="60"/>
                  </a:moveTo>
                  <a:lnTo>
                    <a:pt x="17" y="49"/>
                  </a:lnTo>
                  <a:moveTo>
                    <a:pt x="26" y="58"/>
                  </a:moveTo>
                  <a:lnTo>
                    <a:pt x="18" y="48"/>
                  </a:lnTo>
                  <a:moveTo>
                    <a:pt x="28" y="55"/>
                  </a:moveTo>
                  <a:lnTo>
                    <a:pt x="19" y="47"/>
                  </a:lnTo>
                  <a:moveTo>
                    <a:pt x="11" y="43"/>
                  </a:moveTo>
                  <a:lnTo>
                    <a:pt x="7" y="36"/>
                  </a:lnTo>
                  <a:moveTo>
                    <a:pt x="13" y="42"/>
                  </a:moveTo>
                  <a:lnTo>
                    <a:pt x="9" y="35"/>
                  </a:lnTo>
                  <a:moveTo>
                    <a:pt x="15" y="41"/>
                  </a:moveTo>
                  <a:lnTo>
                    <a:pt x="10" y="34"/>
                  </a:lnTo>
                  <a:moveTo>
                    <a:pt x="7" y="31"/>
                  </a:moveTo>
                  <a:lnTo>
                    <a:pt x="9" y="21"/>
                  </a:lnTo>
                  <a:moveTo>
                    <a:pt x="7" y="13"/>
                  </a:moveTo>
                  <a:lnTo>
                    <a:pt x="3" y="1"/>
                  </a:lnTo>
                  <a:moveTo>
                    <a:pt x="4" y="47"/>
                  </a:moveTo>
                  <a:lnTo>
                    <a:pt x="1" y="44"/>
                  </a:lnTo>
                  <a:moveTo>
                    <a:pt x="8" y="43"/>
                  </a:moveTo>
                  <a:lnTo>
                    <a:pt x="5" y="45"/>
                  </a:lnTo>
                  <a:moveTo>
                    <a:pt x="5" y="40"/>
                  </a:moveTo>
                  <a:lnTo>
                    <a:pt x="2" y="42"/>
                  </a:lnTo>
                  <a:moveTo>
                    <a:pt x="24" y="34"/>
                  </a:moveTo>
                  <a:lnTo>
                    <a:pt x="21" y="34"/>
                  </a:lnTo>
                  <a:moveTo>
                    <a:pt x="22" y="32"/>
                  </a:moveTo>
                  <a:lnTo>
                    <a:pt x="20" y="32"/>
                  </a:lnTo>
                  <a:moveTo>
                    <a:pt x="19" y="36"/>
                  </a:moveTo>
                  <a:lnTo>
                    <a:pt x="16" y="38"/>
                  </a:lnTo>
                  <a:moveTo>
                    <a:pt x="18" y="33"/>
                  </a:moveTo>
                  <a:lnTo>
                    <a:pt x="14" y="35"/>
                  </a:lnTo>
                  <a:moveTo>
                    <a:pt x="10" y="18"/>
                  </a:moveTo>
                  <a:cubicBezTo>
                    <a:pt x="9" y="18"/>
                    <a:pt x="9" y="18"/>
                    <a:pt x="8" y="17"/>
                  </a:cubicBezTo>
                  <a:cubicBezTo>
                    <a:pt x="8" y="17"/>
                    <a:pt x="8" y="16"/>
                    <a:pt x="9" y="16"/>
                  </a:cubicBezTo>
                  <a:cubicBezTo>
                    <a:pt x="9" y="15"/>
                    <a:pt x="10" y="16"/>
                    <a:pt x="10" y="16"/>
                  </a:cubicBezTo>
                  <a:cubicBezTo>
                    <a:pt x="11" y="17"/>
                    <a:pt x="10" y="17"/>
                    <a:pt x="10" y="18"/>
                  </a:cubicBezTo>
                  <a:close/>
                </a:path>
              </a:pathLst>
            </a:custGeom>
            <a:noFill/>
            <a:ln w="0">
              <a:solidFill>
                <a:srgbClr val="00CCFF"/>
              </a:solidFill>
              <a:rou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1083" name="Freeform 50"/>
            <p:cNvSpPr>
              <a:spLocks noEditPoints="1"/>
            </p:cNvSpPr>
            <p:nvPr/>
          </p:nvSpPr>
          <p:spPr bwMode="auto">
            <a:xfrm>
              <a:off x="1836" y="1957"/>
              <a:ext cx="176" cy="406"/>
            </a:xfrm>
            <a:custGeom>
              <a:avLst/>
              <a:gdLst>
                <a:gd name="T0" fmla="*/ 3943602 w 29"/>
                <a:gd name="T1" fmla="*/ 15457173 h 70"/>
                <a:gd name="T2" fmla="*/ 2749903 w 29"/>
                <a:gd name="T3" fmla="*/ 9477564 h 70"/>
                <a:gd name="T4" fmla="*/ 1499004 w 29"/>
                <a:gd name="T5" fmla="*/ 9707227 h 70"/>
                <a:gd name="T6" fmla="*/ 601064 w 29"/>
                <a:gd name="T7" fmla="*/ 10389712 h 70"/>
                <a:gd name="T8" fmla="*/ 0 w 29"/>
                <a:gd name="T9" fmla="*/ 8375385 h 70"/>
                <a:gd name="T10" fmla="*/ 898158 w 29"/>
                <a:gd name="T11" fmla="*/ 7501650 h 70"/>
                <a:gd name="T12" fmla="*/ 2749903 w 29"/>
                <a:gd name="T13" fmla="*/ 7272022 h 70"/>
                <a:gd name="T14" fmla="*/ 3350786 w 29"/>
                <a:gd name="T15" fmla="*/ 5520120 h 70"/>
                <a:gd name="T16" fmla="*/ 6043706 w 29"/>
                <a:gd name="T17" fmla="*/ 3957444 h 70"/>
                <a:gd name="T18" fmla="*/ 7591664 w 29"/>
                <a:gd name="T19" fmla="*/ 0 h 70"/>
                <a:gd name="T20" fmla="*/ 7895458 w 29"/>
                <a:gd name="T21" fmla="*/ 4416763 h 70"/>
                <a:gd name="T22" fmla="*/ 5450890 w 29"/>
                <a:gd name="T23" fmla="*/ 6169843 h 70"/>
                <a:gd name="T24" fmla="*/ 5450890 w 29"/>
                <a:gd name="T25" fmla="*/ 7272022 h 70"/>
                <a:gd name="T26" fmla="*/ 7294612 w 29"/>
                <a:gd name="T27" fmla="*/ 7272022 h 70"/>
                <a:gd name="T28" fmla="*/ 8496522 w 29"/>
                <a:gd name="T29" fmla="*/ 7955488 h 70"/>
                <a:gd name="T30" fmla="*/ 8793610 w 29"/>
                <a:gd name="T31" fmla="*/ 9937052 h 70"/>
                <a:gd name="T32" fmla="*/ 7294612 w 29"/>
                <a:gd name="T33" fmla="*/ 9287533 h 70"/>
                <a:gd name="T34" fmla="*/ 5450890 w 29"/>
                <a:gd name="T35" fmla="*/ 9287533 h 70"/>
                <a:gd name="T36" fmla="*/ 7294612 w 29"/>
                <a:gd name="T37" fmla="*/ 14354953 h 70"/>
                <a:gd name="T38" fmla="*/ 3943602 w 29"/>
                <a:gd name="T39" fmla="*/ 15457173 h 70"/>
                <a:gd name="T40" fmla="*/ 4248944 w 29"/>
                <a:gd name="T41" fmla="*/ 14577986 h 70"/>
                <a:gd name="T42" fmla="*/ 6347689 w 29"/>
                <a:gd name="T43" fmla="*/ 13895466 h 70"/>
                <a:gd name="T44" fmla="*/ 4248944 w 29"/>
                <a:gd name="T45" fmla="*/ 13895466 h 70"/>
                <a:gd name="T46" fmla="*/ 4248944 w 29"/>
                <a:gd name="T47" fmla="*/ 11040408 h 70"/>
                <a:gd name="T48" fmla="*/ 5145773 w 29"/>
                <a:gd name="T49" fmla="*/ 13704263 h 70"/>
                <a:gd name="T50" fmla="*/ 4544672 w 29"/>
                <a:gd name="T51" fmla="*/ 11040408 h 70"/>
                <a:gd name="T52" fmla="*/ 6347689 w 29"/>
                <a:gd name="T53" fmla="*/ 13474630 h 70"/>
                <a:gd name="T54" fmla="*/ 4850008 w 29"/>
                <a:gd name="T55" fmla="*/ 10810583 h 70"/>
                <a:gd name="T56" fmla="*/ 3350786 w 29"/>
                <a:gd name="T57" fmla="*/ 9287533 h 70"/>
                <a:gd name="T58" fmla="*/ 3350786 w 29"/>
                <a:gd name="T59" fmla="*/ 7272022 h 70"/>
                <a:gd name="T60" fmla="*/ 4248944 w 29"/>
                <a:gd name="T61" fmla="*/ 9287533 h 70"/>
                <a:gd name="T62" fmla="*/ 4248944 w 29"/>
                <a:gd name="T63" fmla="*/ 7272022 h 70"/>
                <a:gd name="T64" fmla="*/ 4544672 w 29"/>
                <a:gd name="T65" fmla="*/ 9287533 h 70"/>
                <a:gd name="T66" fmla="*/ 4544672 w 29"/>
                <a:gd name="T67" fmla="*/ 7272022 h 70"/>
                <a:gd name="T68" fmla="*/ 4248944 w 29"/>
                <a:gd name="T69" fmla="*/ 6392644 h 70"/>
                <a:gd name="T70" fmla="*/ 6347689 w 29"/>
                <a:gd name="T71" fmla="*/ 4870567 h 70"/>
                <a:gd name="T72" fmla="*/ 6998848 w 29"/>
                <a:gd name="T73" fmla="*/ 2855061 h 70"/>
                <a:gd name="T74" fmla="*/ 7591664 w 29"/>
                <a:gd name="T75" fmla="*/ 229663 h 70"/>
                <a:gd name="T76" fmla="*/ 898158 w 29"/>
                <a:gd name="T77" fmla="*/ 9287533 h 70"/>
                <a:gd name="T78" fmla="*/ 898158 w 29"/>
                <a:gd name="T79" fmla="*/ 8375385 h 70"/>
                <a:gd name="T80" fmla="*/ 2444561 w 29"/>
                <a:gd name="T81" fmla="*/ 8834872 h 70"/>
                <a:gd name="T82" fmla="*/ 1499004 w 29"/>
                <a:gd name="T83" fmla="*/ 8834872 h 70"/>
                <a:gd name="T84" fmla="*/ 2100105 w 29"/>
                <a:gd name="T85" fmla="*/ 7955488 h 70"/>
                <a:gd name="T86" fmla="*/ 1201953 w 29"/>
                <a:gd name="T87" fmla="*/ 7955488 h 70"/>
                <a:gd name="T88" fmla="*/ 8192546 w 29"/>
                <a:gd name="T89" fmla="*/ 8834872 h 70"/>
                <a:gd name="T90" fmla="*/ 7294612 w 29"/>
                <a:gd name="T91" fmla="*/ 8605007 h 70"/>
                <a:gd name="T92" fmla="*/ 8192546 w 29"/>
                <a:gd name="T93" fmla="*/ 8185151 h 70"/>
                <a:gd name="T94" fmla="*/ 7591664 w 29"/>
                <a:gd name="T95" fmla="*/ 7955488 h 70"/>
                <a:gd name="T96" fmla="*/ 6693506 w 29"/>
                <a:gd name="T97" fmla="*/ 8605007 h 70"/>
                <a:gd name="T98" fmla="*/ 5450890 w 29"/>
                <a:gd name="T99" fmla="*/ 8605007 h 70"/>
                <a:gd name="T100" fmla="*/ 6693506 w 29"/>
                <a:gd name="T101" fmla="*/ 7955488 h 70"/>
                <a:gd name="T102" fmla="*/ 5450890 w 29"/>
                <a:gd name="T103" fmla="*/ 7955488 h 70"/>
                <a:gd name="T104" fmla="*/ 6998848 w 29"/>
                <a:gd name="T105" fmla="*/ 4187101 h 70"/>
                <a:gd name="T106" fmla="*/ 6693506 w 29"/>
                <a:gd name="T107" fmla="*/ 3957444 h 70"/>
                <a:gd name="T108" fmla="*/ 6998848 w 29"/>
                <a:gd name="T109" fmla="*/ 3767210 h 70"/>
                <a:gd name="T110" fmla="*/ 7294612 w 29"/>
                <a:gd name="T111" fmla="*/ 3957444 h 70"/>
                <a:gd name="T112" fmla="*/ 6998848 w 29"/>
                <a:gd name="T113" fmla="*/ 4187101 h 7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29"/>
                <a:gd name="T172" fmla="*/ 0 h 70"/>
                <a:gd name="T173" fmla="*/ 29 w 29"/>
                <a:gd name="T174" fmla="*/ 70 h 70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29" h="70">
                  <a:moveTo>
                    <a:pt x="13" y="70"/>
                  </a:moveTo>
                  <a:lnTo>
                    <a:pt x="9" y="43"/>
                  </a:lnTo>
                  <a:lnTo>
                    <a:pt x="5" y="44"/>
                  </a:lnTo>
                  <a:lnTo>
                    <a:pt x="2" y="47"/>
                  </a:lnTo>
                  <a:lnTo>
                    <a:pt x="0" y="38"/>
                  </a:lnTo>
                  <a:lnTo>
                    <a:pt x="3" y="34"/>
                  </a:lnTo>
                  <a:lnTo>
                    <a:pt x="9" y="33"/>
                  </a:lnTo>
                  <a:cubicBezTo>
                    <a:pt x="9" y="33"/>
                    <a:pt x="9" y="28"/>
                    <a:pt x="11" y="25"/>
                  </a:cubicBezTo>
                  <a:cubicBezTo>
                    <a:pt x="14" y="22"/>
                    <a:pt x="20" y="19"/>
                    <a:pt x="20" y="18"/>
                  </a:cubicBezTo>
                  <a:cubicBezTo>
                    <a:pt x="20" y="17"/>
                    <a:pt x="25" y="0"/>
                    <a:pt x="25" y="0"/>
                  </a:cubicBezTo>
                  <a:lnTo>
                    <a:pt x="26" y="20"/>
                  </a:lnTo>
                  <a:cubicBezTo>
                    <a:pt x="26" y="20"/>
                    <a:pt x="19" y="26"/>
                    <a:pt x="18" y="28"/>
                  </a:cubicBezTo>
                  <a:cubicBezTo>
                    <a:pt x="18" y="29"/>
                    <a:pt x="18" y="33"/>
                    <a:pt x="18" y="33"/>
                  </a:cubicBezTo>
                  <a:lnTo>
                    <a:pt x="24" y="33"/>
                  </a:lnTo>
                  <a:lnTo>
                    <a:pt x="28" y="36"/>
                  </a:lnTo>
                  <a:lnTo>
                    <a:pt x="29" y="45"/>
                  </a:lnTo>
                  <a:lnTo>
                    <a:pt x="24" y="42"/>
                  </a:lnTo>
                  <a:lnTo>
                    <a:pt x="18" y="42"/>
                  </a:lnTo>
                  <a:lnTo>
                    <a:pt x="24" y="65"/>
                  </a:lnTo>
                  <a:lnTo>
                    <a:pt x="13" y="70"/>
                  </a:lnTo>
                  <a:close/>
                  <a:moveTo>
                    <a:pt x="14" y="66"/>
                  </a:moveTo>
                  <a:lnTo>
                    <a:pt x="21" y="63"/>
                  </a:lnTo>
                  <a:moveTo>
                    <a:pt x="14" y="63"/>
                  </a:moveTo>
                  <a:lnTo>
                    <a:pt x="14" y="50"/>
                  </a:lnTo>
                  <a:moveTo>
                    <a:pt x="17" y="62"/>
                  </a:moveTo>
                  <a:lnTo>
                    <a:pt x="15" y="50"/>
                  </a:lnTo>
                  <a:moveTo>
                    <a:pt x="21" y="61"/>
                  </a:moveTo>
                  <a:lnTo>
                    <a:pt x="16" y="49"/>
                  </a:lnTo>
                  <a:moveTo>
                    <a:pt x="11" y="42"/>
                  </a:moveTo>
                  <a:lnTo>
                    <a:pt x="11" y="33"/>
                  </a:lnTo>
                  <a:moveTo>
                    <a:pt x="14" y="42"/>
                  </a:moveTo>
                  <a:lnTo>
                    <a:pt x="14" y="33"/>
                  </a:lnTo>
                  <a:moveTo>
                    <a:pt x="15" y="42"/>
                  </a:moveTo>
                  <a:lnTo>
                    <a:pt x="15" y="33"/>
                  </a:lnTo>
                  <a:moveTo>
                    <a:pt x="14" y="29"/>
                  </a:moveTo>
                  <a:lnTo>
                    <a:pt x="21" y="22"/>
                  </a:lnTo>
                  <a:moveTo>
                    <a:pt x="23" y="13"/>
                  </a:moveTo>
                  <a:lnTo>
                    <a:pt x="25" y="1"/>
                  </a:lnTo>
                  <a:moveTo>
                    <a:pt x="3" y="42"/>
                  </a:moveTo>
                  <a:lnTo>
                    <a:pt x="3" y="38"/>
                  </a:lnTo>
                  <a:moveTo>
                    <a:pt x="8" y="40"/>
                  </a:moveTo>
                  <a:lnTo>
                    <a:pt x="5" y="40"/>
                  </a:lnTo>
                  <a:moveTo>
                    <a:pt x="7" y="36"/>
                  </a:moveTo>
                  <a:lnTo>
                    <a:pt x="4" y="36"/>
                  </a:lnTo>
                  <a:moveTo>
                    <a:pt x="27" y="40"/>
                  </a:moveTo>
                  <a:lnTo>
                    <a:pt x="24" y="39"/>
                  </a:lnTo>
                  <a:moveTo>
                    <a:pt x="27" y="37"/>
                  </a:moveTo>
                  <a:lnTo>
                    <a:pt x="25" y="36"/>
                  </a:lnTo>
                  <a:moveTo>
                    <a:pt x="22" y="39"/>
                  </a:moveTo>
                  <a:lnTo>
                    <a:pt x="18" y="39"/>
                  </a:lnTo>
                  <a:moveTo>
                    <a:pt x="22" y="36"/>
                  </a:moveTo>
                  <a:lnTo>
                    <a:pt x="18" y="36"/>
                  </a:lnTo>
                  <a:moveTo>
                    <a:pt x="23" y="19"/>
                  </a:moveTo>
                  <a:cubicBezTo>
                    <a:pt x="22" y="19"/>
                    <a:pt x="22" y="19"/>
                    <a:pt x="22" y="18"/>
                  </a:cubicBezTo>
                  <a:cubicBezTo>
                    <a:pt x="22" y="17"/>
                    <a:pt x="22" y="17"/>
                    <a:pt x="23" y="17"/>
                  </a:cubicBezTo>
                  <a:cubicBezTo>
                    <a:pt x="24" y="17"/>
                    <a:pt x="24" y="17"/>
                    <a:pt x="24" y="18"/>
                  </a:cubicBezTo>
                  <a:cubicBezTo>
                    <a:pt x="24" y="19"/>
                    <a:pt x="24" y="19"/>
                    <a:pt x="23" y="19"/>
                  </a:cubicBezTo>
                  <a:close/>
                </a:path>
              </a:pathLst>
            </a:custGeom>
            <a:noFill/>
            <a:ln w="0">
              <a:solidFill>
                <a:srgbClr val="00CCFF"/>
              </a:solidFill>
              <a:rou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1084" name="Freeform 51"/>
            <p:cNvSpPr>
              <a:spLocks noEditPoints="1"/>
            </p:cNvSpPr>
            <p:nvPr/>
          </p:nvSpPr>
          <p:spPr bwMode="auto">
            <a:xfrm>
              <a:off x="1915" y="1625"/>
              <a:ext cx="279" cy="327"/>
            </a:xfrm>
            <a:custGeom>
              <a:avLst/>
              <a:gdLst>
                <a:gd name="T0" fmla="*/ 0 w 46"/>
                <a:gd name="T1" fmla="*/ 12484197 h 56"/>
                <a:gd name="T2" fmla="*/ 3036684 w 46"/>
                <a:gd name="T3" fmla="*/ 6938556 h 56"/>
                <a:gd name="T4" fmla="*/ 2093543 w 46"/>
                <a:gd name="T5" fmla="*/ 6503710 h 56"/>
                <a:gd name="T6" fmla="*/ 599516 w 46"/>
                <a:gd name="T7" fmla="*/ 6700249 h 56"/>
                <a:gd name="T8" fmla="*/ 1788985 w 46"/>
                <a:gd name="T9" fmla="*/ 4874852 h 56"/>
                <a:gd name="T10" fmla="*/ 3036684 w 46"/>
                <a:gd name="T11" fmla="*/ 4161058 h 56"/>
                <a:gd name="T12" fmla="*/ 4530669 w 46"/>
                <a:gd name="T13" fmla="*/ 4636510 h 56"/>
                <a:gd name="T14" fmla="*/ 6624213 w 46"/>
                <a:gd name="T15" fmla="*/ 3489102 h 56"/>
                <a:gd name="T16" fmla="*/ 9661115 w 46"/>
                <a:gd name="T17" fmla="*/ 3014642 h 56"/>
                <a:gd name="T18" fmla="*/ 13887226 w 46"/>
                <a:gd name="T19" fmla="*/ 0 h 56"/>
                <a:gd name="T20" fmla="*/ 10850582 w 46"/>
                <a:gd name="T21" fmla="*/ 4161058 h 56"/>
                <a:gd name="T22" fmla="*/ 8167088 w 46"/>
                <a:gd name="T23" fmla="*/ 4874852 h 56"/>
                <a:gd name="T24" fmla="*/ 6968056 w 46"/>
                <a:gd name="T25" fmla="*/ 6028256 h 56"/>
                <a:gd name="T26" fmla="*/ 8462046 w 46"/>
                <a:gd name="T27" fmla="*/ 6503710 h 56"/>
                <a:gd name="T28" fmla="*/ 9356556 w 46"/>
                <a:gd name="T29" fmla="*/ 7651153 h 56"/>
                <a:gd name="T30" fmla="*/ 8167088 w 46"/>
                <a:gd name="T31" fmla="*/ 9477745 h 56"/>
                <a:gd name="T32" fmla="*/ 7272396 w 46"/>
                <a:gd name="T33" fmla="*/ 8323143 h 56"/>
                <a:gd name="T34" fmla="*/ 5720355 w 46"/>
                <a:gd name="T35" fmla="*/ 7651153 h 56"/>
                <a:gd name="T36" fmla="*/ 3931153 w 46"/>
                <a:gd name="T37" fmla="*/ 12959853 h 56"/>
                <a:gd name="T38" fmla="*/ 0 w 46"/>
                <a:gd name="T39" fmla="*/ 12484197 h 56"/>
                <a:gd name="T40" fmla="*/ 894474 w 46"/>
                <a:gd name="T41" fmla="*/ 12050551 h 56"/>
                <a:gd name="T42" fmla="*/ 3331861 w 46"/>
                <a:gd name="T43" fmla="*/ 12247052 h 56"/>
                <a:gd name="T44" fmla="*/ 1494027 w 46"/>
                <a:gd name="T45" fmla="*/ 11337954 h 56"/>
                <a:gd name="T46" fmla="*/ 3331861 w 46"/>
                <a:gd name="T47" fmla="*/ 8560458 h 56"/>
                <a:gd name="T48" fmla="*/ 2437132 w 46"/>
                <a:gd name="T49" fmla="*/ 11575099 h 56"/>
                <a:gd name="T50" fmla="*/ 3931153 w 46"/>
                <a:gd name="T51" fmla="*/ 8798800 h 56"/>
                <a:gd name="T52" fmla="*/ 3636195 w 46"/>
                <a:gd name="T53" fmla="*/ 11575099 h 56"/>
                <a:gd name="T54" fmla="*/ 4235711 w 46"/>
                <a:gd name="T55" fmla="*/ 8798800 h 56"/>
                <a:gd name="T56" fmla="*/ 3931153 w 46"/>
                <a:gd name="T57" fmla="*/ 6938556 h 56"/>
                <a:gd name="T58" fmla="*/ 5425179 w 46"/>
                <a:gd name="T59" fmla="*/ 5071355 h 56"/>
                <a:gd name="T60" fmla="*/ 4530669 w 46"/>
                <a:gd name="T61" fmla="*/ 7175701 h 56"/>
                <a:gd name="T62" fmla="*/ 5720355 w 46"/>
                <a:gd name="T63" fmla="*/ 5308500 h 56"/>
                <a:gd name="T64" fmla="*/ 5130221 w 46"/>
                <a:gd name="T65" fmla="*/ 7414043 h 56"/>
                <a:gd name="T66" fmla="*/ 6319871 w 46"/>
                <a:gd name="T67" fmla="*/ 5553797 h 56"/>
                <a:gd name="T68" fmla="*/ 6624213 w 46"/>
                <a:gd name="T69" fmla="*/ 4399400 h 56"/>
                <a:gd name="T70" fmla="*/ 9661115 w 46"/>
                <a:gd name="T71" fmla="*/ 3923948 h 56"/>
                <a:gd name="T72" fmla="*/ 11450093 w 46"/>
                <a:gd name="T73" fmla="*/ 2539155 h 56"/>
                <a:gd name="T74" fmla="*/ 13592263 w 46"/>
                <a:gd name="T75" fmla="*/ 237145 h 56"/>
                <a:gd name="T76" fmla="*/ 1788985 w 46"/>
                <a:gd name="T77" fmla="*/ 5790942 h 56"/>
                <a:gd name="T78" fmla="*/ 2437132 w 46"/>
                <a:gd name="T79" fmla="*/ 5071355 h 56"/>
                <a:gd name="T80" fmla="*/ 3331861 w 46"/>
                <a:gd name="T81" fmla="*/ 6266600 h 56"/>
                <a:gd name="T82" fmla="*/ 2437132 w 46"/>
                <a:gd name="T83" fmla="*/ 5790942 h 56"/>
                <a:gd name="T84" fmla="*/ 3931153 w 46"/>
                <a:gd name="T85" fmla="*/ 5071355 h 56"/>
                <a:gd name="T86" fmla="*/ 3036684 w 46"/>
                <a:gd name="T87" fmla="*/ 4874852 h 56"/>
                <a:gd name="T88" fmla="*/ 8167088 w 46"/>
                <a:gd name="T89" fmla="*/ 8323143 h 56"/>
                <a:gd name="T90" fmla="*/ 7862530 w 46"/>
                <a:gd name="T91" fmla="*/ 7888502 h 56"/>
                <a:gd name="T92" fmla="*/ 8758362 w 46"/>
                <a:gd name="T93" fmla="*/ 7651153 h 56"/>
                <a:gd name="T94" fmla="*/ 8462046 w 46"/>
                <a:gd name="T95" fmla="*/ 7175701 h 56"/>
                <a:gd name="T96" fmla="*/ 7272396 w 46"/>
                <a:gd name="T97" fmla="*/ 7651153 h 56"/>
                <a:gd name="T98" fmla="*/ 6319871 w 46"/>
                <a:gd name="T99" fmla="*/ 7175701 h 56"/>
                <a:gd name="T100" fmla="*/ 7567572 w 46"/>
                <a:gd name="T101" fmla="*/ 6938556 h 56"/>
                <a:gd name="T102" fmla="*/ 6624213 w 46"/>
                <a:gd name="T103" fmla="*/ 6503710 h 56"/>
                <a:gd name="T104" fmla="*/ 10555588 w 46"/>
                <a:gd name="T105" fmla="*/ 3686598 h 56"/>
                <a:gd name="T106" fmla="*/ 10251030 w 46"/>
                <a:gd name="T107" fmla="*/ 3251753 h 56"/>
                <a:gd name="T108" fmla="*/ 10850582 w 46"/>
                <a:gd name="T109" fmla="*/ 3251753 h 56"/>
                <a:gd name="T110" fmla="*/ 10850582 w 46"/>
                <a:gd name="T111" fmla="*/ 3489102 h 56"/>
                <a:gd name="T112" fmla="*/ 10555588 w 46"/>
                <a:gd name="T113" fmla="*/ 3686598 h 5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46"/>
                <a:gd name="T172" fmla="*/ 0 h 56"/>
                <a:gd name="T173" fmla="*/ 46 w 46"/>
                <a:gd name="T174" fmla="*/ 56 h 5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46" h="56">
                  <a:moveTo>
                    <a:pt x="0" y="54"/>
                  </a:moveTo>
                  <a:lnTo>
                    <a:pt x="10" y="30"/>
                  </a:lnTo>
                  <a:lnTo>
                    <a:pt x="7" y="28"/>
                  </a:lnTo>
                  <a:lnTo>
                    <a:pt x="2" y="29"/>
                  </a:lnTo>
                  <a:lnTo>
                    <a:pt x="6" y="21"/>
                  </a:lnTo>
                  <a:lnTo>
                    <a:pt x="10" y="18"/>
                  </a:lnTo>
                  <a:lnTo>
                    <a:pt x="15" y="20"/>
                  </a:lnTo>
                  <a:cubicBezTo>
                    <a:pt x="15" y="20"/>
                    <a:pt x="18" y="16"/>
                    <a:pt x="22" y="15"/>
                  </a:cubicBezTo>
                  <a:cubicBezTo>
                    <a:pt x="25" y="14"/>
                    <a:pt x="32" y="14"/>
                    <a:pt x="32" y="13"/>
                  </a:cubicBezTo>
                  <a:cubicBezTo>
                    <a:pt x="33" y="12"/>
                    <a:pt x="46" y="0"/>
                    <a:pt x="46" y="0"/>
                  </a:cubicBezTo>
                  <a:lnTo>
                    <a:pt x="36" y="18"/>
                  </a:lnTo>
                  <a:cubicBezTo>
                    <a:pt x="36" y="18"/>
                    <a:pt x="28" y="20"/>
                    <a:pt x="27" y="21"/>
                  </a:cubicBezTo>
                  <a:cubicBezTo>
                    <a:pt x="25" y="22"/>
                    <a:pt x="23" y="26"/>
                    <a:pt x="23" y="26"/>
                  </a:cubicBezTo>
                  <a:lnTo>
                    <a:pt x="28" y="28"/>
                  </a:lnTo>
                  <a:lnTo>
                    <a:pt x="31" y="33"/>
                  </a:lnTo>
                  <a:lnTo>
                    <a:pt x="27" y="41"/>
                  </a:lnTo>
                  <a:lnTo>
                    <a:pt x="24" y="36"/>
                  </a:lnTo>
                  <a:lnTo>
                    <a:pt x="19" y="33"/>
                  </a:lnTo>
                  <a:lnTo>
                    <a:pt x="13" y="56"/>
                  </a:lnTo>
                  <a:lnTo>
                    <a:pt x="0" y="54"/>
                  </a:lnTo>
                  <a:close/>
                  <a:moveTo>
                    <a:pt x="3" y="52"/>
                  </a:moveTo>
                  <a:lnTo>
                    <a:pt x="11" y="53"/>
                  </a:lnTo>
                  <a:moveTo>
                    <a:pt x="5" y="49"/>
                  </a:moveTo>
                  <a:lnTo>
                    <a:pt x="11" y="37"/>
                  </a:lnTo>
                  <a:moveTo>
                    <a:pt x="8" y="50"/>
                  </a:moveTo>
                  <a:lnTo>
                    <a:pt x="13" y="38"/>
                  </a:lnTo>
                  <a:moveTo>
                    <a:pt x="12" y="50"/>
                  </a:moveTo>
                  <a:lnTo>
                    <a:pt x="14" y="38"/>
                  </a:lnTo>
                  <a:moveTo>
                    <a:pt x="13" y="30"/>
                  </a:moveTo>
                  <a:lnTo>
                    <a:pt x="18" y="22"/>
                  </a:lnTo>
                  <a:moveTo>
                    <a:pt x="15" y="31"/>
                  </a:moveTo>
                  <a:lnTo>
                    <a:pt x="19" y="23"/>
                  </a:lnTo>
                  <a:moveTo>
                    <a:pt x="17" y="32"/>
                  </a:moveTo>
                  <a:lnTo>
                    <a:pt x="21" y="24"/>
                  </a:lnTo>
                  <a:moveTo>
                    <a:pt x="22" y="19"/>
                  </a:moveTo>
                  <a:lnTo>
                    <a:pt x="32" y="17"/>
                  </a:lnTo>
                  <a:moveTo>
                    <a:pt x="38" y="11"/>
                  </a:moveTo>
                  <a:lnTo>
                    <a:pt x="45" y="1"/>
                  </a:lnTo>
                  <a:moveTo>
                    <a:pt x="6" y="25"/>
                  </a:moveTo>
                  <a:lnTo>
                    <a:pt x="8" y="22"/>
                  </a:lnTo>
                  <a:moveTo>
                    <a:pt x="11" y="27"/>
                  </a:moveTo>
                  <a:lnTo>
                    <a:pt x="8" y="25"/>
                  </a:lnTo>
                  <a:moveTo>
                    <a:pt x="13" y="22"/>
                  </a:moveTo>
                  <a:lnTo>
                    <a:pt x="10" y="21"/>
                  </a:lnTo>
                  <a:moveTo>
                    <a:pt x="27" y="36"/>
                  </a:moveTo>
                  <a:lnTo>
                    <a:pt x="26" y="34"/>
                  </a:lnTo>
                  <a:moveTo>
                    <a:pt x="29" y="33"/>
                  </a:moveTo>
                  <a:lnTo>
                    <a:pt x="28" y="31"/>
                  </a:lnTo>
                  <a:moveTo>
                    <a:pt x="24" y="33"/>
                  </a:moveTo>
                  <a:lnTo>
                    <a:pt x="21" y="31"/>
                  </a:lnTo>
                  <a:moveTo>
                    <a:pt x="25" y="30"/>
                  </a:moveTo>
                  <a:lnTo>
                    <a:pt x="22" y="28"/>
                  </a:lnTo>
                  <a:moveTo>
                    <a:pt x="35" y="16"/>
                  </a:moveTo>
                  <a:cubicBezTo>
                    <a:pt x="34" y="15"/>
                    <a:pt x="34" y="15"/>
                    <a:pt x="34" y="14"/>
                  </a:cubicBezTo>
                  <a:cubicBezTo>
                    <a:pt x="35" y="14"/>
                    <a:pt x="35" y="13"/>
                    <a:pt x="36" y="14"/>
                  </a:cubicBezTo>
                  <a:cubicBezTo>
                    <a:pt x="36" y="14"/>
                    <a:pt x="37" y="15"/>
                    <a:pt x="36" y="15"/>
                  </a:cubicBezTo>
                  <a:cubicBezTo>
                    <a:pt x="36" y="16"/>
                    <a:pt x="35" y="16"/>
                    <a:pt x="35" y="16"/>
                  </a:cubicBezTo>
                  <a:close/>
                </a:path>
              </a:pathLst>
            </a:custGeom>
            <a:noFill/>
            <a:ln w="0">
              <a:solidFill>
                <a:srgbClr val="00CCFF"/>
              </a:solidFill>
              <a:rou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1085" name="Freeform 52"/>
            <p:cNvSpPr>
              <a:spLocks noEditPoints="1"/>
            </p:cNvSpPr>
            <p:nvPr/>
          </p:nvSpPr>
          <p:spPr bwMode="auto">
            <a:xfrm>
              <a:off x="2140" y="1427"/>
              <a:ext cx="408" cy="198"/>
            </a:xfrm>
            <a:custGeom>
              <a:avLst/>
              <a:gdLst>
                <a:gd name="T0" fmla="*/ 0 w 67"/>
                <a:gd name="T1" fmla="*/ 5887552 h 34"/>
                <a:gd name="T2" fmla="*/ 6523616 w 67"/>
                <a:gd name="T3" fmla="*/ 2263489 h 34"/>
                <a:gd name="T4" fmla="*/ 5911639 w 67"/>
                <a:gd name="T5" fmla="*/ 1366275 h 34"/>
                <a:gd name="T6" fmla="*/ 4639629 w 67"/>
                <a:gd name="T7" fmla="*/ 1366275 h 34"/>
                <a:gd name="T8" fmla="*/ 6832995 w 67"/>
                <a:gd name="T9" fmla="*/ 0 h 34"/>
                <a:gd name="T10" fmla="*/ 8055570 w 67"/>
                <a:gd name="T11" fmla="*/ 0 h 34"/>
                <a:gd name="T12" fmla="*/ 9328955 w 67"/>
                <a:gd name="T13" fmla="*/ 897010 h 34"/>
                <a:gd name="T14" fmla="*/ 11781972 w 67"/>
                <a:gd name="T15" fmla="*/ 663585 h 34"/>
                <a:gd name="T16" fmla="*/ 15199278 w 67"/>
                <a:gd name="T17" fmla="*/ 1366275 h 34"/>
                <a:gd name="T18" fmla="*/ 20809665 w 67"/>
                <a:gd name="T19" fmla="*/ 469260 h 34"/>
                <a:gd name="T20" fmla="*/ 15199278 w 67"/>
                <a:gd name="T21" fmla="*/ 2967396 h 34"/>
                <a:gd name="T22" fmla="*/ 12443413 w 67"/>
                <a:gd name="T23" fmla="*/ 2263489 h 34"/>
                <a:gd name="T24" fmla="*/ 10860654 w 67"/>
                <a:gd name="T25" fmla="*/ 2967396 h 34"/>
                <a:gd name="T26" fmla="*/ 11472629 w 67"/>
                <a:gd name="T27" fmla="*/ 3864406 h 34"/>
                <a:gd name="T28" fmla="*/ 11472629 w 67"/>
                <a:gd name="T29" fmla="*/ 5223763 h 34"/>
                <a:gd name="T30" fmla="*/ 9328955 w 67"/>
                <a:gd name="T31" fmla="*/ 6356813 h 34"/>
                <a:gd name="T32" fmla="*/ 9328955 w 67"/>
                <a:gd name="T33" fmla="*/ 4990339 h 34"/>
                <a:gd name="T34" fmla="*/ 8364919 w 67"/>
                <a:gd name="T35" fmla="*/ 3864406 h 34"/>
                <a:gd name="T36" fmla="*/ 3106341 w 67"/>
                <a:gd name="T37" fmla="*/ 7723083 h 34"/>
                <a:gd name="T38" fmla="*/ 0 w 67"/>
                <a:gd name="T39" fmla="*/ 5887552 h 34"/>
                <a:gd name="T40" fmla="*/ 1222575 w 67"/>
                <a:gd name="T41" fmla="*/ 5693023 h 34"/>
                <a:gd name="T42" fmla="*/ 3106341 w 67"/>
                <a:gd name="T43" fmla="*/ 6824885 h 34"/>
                <a:gd name="T44" fmla="*/ 2193365 w 67"/>
                <a:gd name="T45" fmla="*/ 5458411 h 34"/>
                <a:gd name="T46" fmla="*/ 5610419 w 67"/>
                <a:gd name="T47" fmla="*/ 3864406 h 34"/>
                <a:gd name="T48" fmla="*/ 2805304 w 67"/>
                <a:gd name="T49" fmla="*/ 5887552 h 34"/>
                <a:gd name="T50" fmla="*/ 5911639 w 67"/>
                <a:gd name="T51" fmla="*/ 4092136 h 34"/>
                <a:gd name="T52" fmla="*/ 3726660 w 67"/>
                <a:gd name="T53" fmla="*/ 6356813 h 34"/>
                <a:gd name="T54" fmla="*/ 6222395 w 67"/>
                <a:gd name="T55" fmla="*/ 4326748 h 34"/>
                <a:gd name="T56" fmla="*/ 7444934 w 67"/>
                <a:gd name="T57" fmla="*/ 2498136 h 34"/>
                <a:gd name="T58" fmla="*/ 9638298 w 67"/>
                <a:gd name="T59" fmla="*/ 1600917 h 34"/>
                <a:gd name="T60" fmla="*/ 7754314 w 67"/>
                <a:gd name="T61" fmla="*/ 2967396 h 34"/>
                <a:gd name="T62" fmla="*/ 9939335 w 67"/>
                <a:gd name="T63" fmla="*/ 2030059 h 34"/>
                <a:gd name="T64" fmla="*/ 8055570 w 67"/>
                <a:gd name="T65" fmla="*/ 3396335 h 34"/>
                <a:gd name="T66" fmla="*/ 10250274 w 67"/>
                <a:gd name="T67" fmla="*/ 2263489 h 34"/>
                <a:gd name="T68" fmla="*/ 11170033 w 67"/>
                <a:gd name="T69" fmla="*/ 1600917 h 34"/>
                <a:gd name="T70" fmla="*/ 14277929 w 67"/>
                <a:gd name="T71" fmla="*/ 2030059 h 34"/>
                <a:gd name="T72" fmla="*/ 16772294 w 67"/>
                <a:gd name="T73" fmla="*/ 1600917 h 34"/>
                <a:gd name="T74" fmla="*/ 20498952 w 67"/>
                <a:gd name="T75" fmla="*/ 663585 h 34"/>
                <a:gd name="T76" fmla="*/ 6222395 w 67"/>
                <a:gd name="T77" fmla="*/ 897010 h 34"/>
                <a:gd name="T78" fmla="*/ 7142338 w 67"/>
                <a:gd name="T79" fmla="*/ 234613 h 34"/>
                <a:gd name="T80" fmla="*/ 7444934 w 67"/>
                <a:gd name="T81" fmla="*/ 1835536 h 34"/>
                <a:gd name="T82" fmla="*/ 6832995 w 67"/>
                <a:gd name="T83" fmla="*/ 1131657 h 34"/>
                <a:gd name="T84" fmla="*/ 8364919 w 67"/>
                <a:gd name="T85" fmla="*/ 1131657 h 34"/>
                <a:gd name="T86" fmla="*/ 7754314 w 67"/>
                <a:gd name="T87" fmla="*/ 469260 h 34"/>
                <a:gd name="T88" fmla="*/ 10250274 w 67"/>
                <a:gd name="T89" fmla="*/ 5458411 h 34"/>
                <a:gd name="T90" fmla="*/ 10250274 w 67"/>
                <a:gd name="T91" fmla="*/ 4755721 h 34"/>
                <a:gd name="T92" fmla="*/ 10860654 w 67"/>
                <a:gd name="T93" fmla="*/ 4990339 h 34"/>
                <a:gd name="T94" fmla="*/ 10860654 w 67"/>
                <a:gd name="T95" fmla="*/ 4527992 h 34"/>
                <a:gd name="T96" fmla="*/ 9638298 w 67"/>
                <a:gd name="T97" fmla="*/ 4326748 h 34"/>
                <a:gd name="T98" fmla="*/ 9027693 w 67"/>
                <a:gd name="T99" fmla="*/ 3629794 h 34"/>
                <a:gd name="T100" fmla="*/ 10559653 w 67"/>
                <a:gd name="T101" fmla="*/ 4092136 h 34"/>
                <a:gd name="T102" fmla="*/ 9939335 w 67"/>
                <a:gd name="T103" fmla="*/ 3202009 h 34"/>
                <a:gd name="T104" fmla="*/ 15199278 w 67"/>
                <a:gd name="T105" fmla="*/ 2263489 h 34"/>
                <a:gd name="T106" fmla="*/ 15500284 w 67"/>
                <a:gd name="T107" fmla="*/ 1835536 h 34"/>
                <a:gd name="T108" fmla="*/ 15860688 w 67"/>
                <a:gd name="T109" fmla="*/ 2030059 h 34"/>
                <a:gd name="T110" fmla="*/ 15860688 w 67"/>
                <a:gd name="T111" fmla="*/ 2263489 h 34"/>
                <a:gd name="T112" fmla="*/ 15199278 w 67"/>
                <a:gd name="T113" fmla="*/ 2263489 h 34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67"/>
                <a:gd name="T172" fmla="*/ 0 h 34"/>
                <a:gd name="T173" fmla="*/ 67 w 67"/>
                <a:gd name="T174" fmla="*/ 34 h 34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67" h="34">
                  <a:moveTo>
                    <a:pt x="0" y="26"/>
                  </a:moveTo>
                  <a:lnTo>
                    <a:pt x="21" y="10"/>
                  </a:lnTo>
                  <a:lnTo>
                    <a:pt x="19" y="6"/>
                  </a:lnTo>
                  <a:lnTo>
                    <a:pt x="15" y="6"/>
                  </a:lnTo>
                  <a:lnTo>
                    <a:pt x="22" y="0"/>
                  </a:lnTo>
                  <a:lnTo>
                    <a:pt x="26" y="0"/>
                  </a:lnTo>
                  <a:lnTo>
                    <a:pt x="30" y="4"/>
                  </a:lnTo>
                  <a:cubicBezTo>
                    <a:pt x="30" y="4"/>
                    <a:pt x="35" y="2"/>
                    <a:pt x="38" y="3"/>
                  </a:cubicBezTo>
                  <a:cubicBezTo>
                    <a:pt x="42" y="3"/>
                    <a:pt x="47" y="7"/>
                    <a:pt x="49" y="6"/>
                  </a:cubicBezTo>
                  <a:cubicBezTo>
                    <a:pt x="50" y="6"/>
                    <a:pt x="67" y="2"/>
                    <a:pt x="67" y="2"/>
                  </a:cubicBezTo>
                  <a:lnTo>
                    <a:pt x="49" y="13"/>
                  </a:lnTo>
                  <a:cubicBezTo>
                    <a:pt x="49" y="13"/>
                    <a:pt x="41" y="10"/>
                    <a:pt x="40" y="10"/>
                  </a:cubicBezTo>
                  <a:cubicBezTo>
                    <a:pt x="38" y="11"/>
                    <a:pt x="35" y="13"/>
                    <a:pt x="35" y="13"/>
                  </a:cubicBezTo>
                  <a:lnTo>
                    <a:pt x="37" y="17"/>
                  </a:lnTo>
                  <a:lnTo>
                    <a:pt x="37" y="23"/>
                  </a:lnTo>
                  <a:lnTo>
                    <a:pt x="30" y="28"/>
                  </a:lnTo>
                  <a:lnTo>
                    <a:pt x="30" y="22"/>
                  </a:lnTo>
                  <a:lnTo>
                    <a:pt x="27" y="17"/>
                  </a:lnTo>
                  <a:lnTo>
                    <a:pt x="10" y="34"/>
                  </a:lnTo>
                  <a:lnTo>
                    <a:pt x="0" y="26"/>
                  </a:lnTo>
                  <a:close/>
                  <a:moveTo>
                    <a:pt x="4" y="25"/>
                  </a:moveTo>
                  <a:lnTo>
                    <a:pt x="10" y="30"/>
                  </a:lnTo>
                  <a:moveTo>
                    <a:pt x="7" y="24"/>
                  </a:moveTo>
                  <a:lnTo>
                    <a:pt x="18" y="17"/>
                  </a:lnTo>
                  <a:moveTo>
                    <a:pt x="9" y="26"/>
                  </a:moveTo>
                  <a:lnTo>
                    <a:pt x="19" y="18"/>
                  </a:lnTo>
                  <a:moveTo>
                    <a:pt x="12" y="28"/>
                  </a:moveTo>
                  <a:lnTo>
                    <a:pt x="20" y="19"/>
                  </a:lnTo>
                  <a:moveTo>
                    <a:pt x="24" y="11"/>
                  </a:moveTo>
                  <a:lnTo>
                    <a:pt x="31" y="7"/>
                  </a:lnTo>
                  <a:moveTo>
                    <a:pt x="25" y="13"/>
                  </a:moveTo>
                  <a:lnTo>
                    <a:pt x="32" y="9"/>
                  </a:lnTo>
                  <a:moveTo>
                    <a:pt x="26" y="15"/>
                  </a:moveTo>
                  <a:lnTo>
                    <a:pt x="33" y="10"/>
                  </a:lnTo>
                  <a:moveTo>
                    <a:pt x="36" y="7"/>
                  </a:moveTo>
                  <a:lnTo>
                    <a:pt x="46" y="9"/>
                  </a:lnTo>
                  <a:moveTo>
                    <a:pt x="54" y="7"/>
                  </a:moveTo>
                  <a:lnTo>
                    <a:pt x="66" y="3"/>
                  </a:lnTo>
                  <a:moveTo>
                    <a:pt x="20" y="4"/>
                  </a:moveTo>
                  <a:lnTo>
                    <a:pt x="23" y="1"/>
                  </a:lnTo>
                  <a:moveTo>
                    <a:pt x="24" y="8"/>
                  </a:moveTo>
                  <a:lnTo>
                    <a:pt x="22" y="5"/>
                  </a:lnTo>
                  <a:moveTo>
                    <a:pt x="27" y="5"/>
                  </a:moveTo>
                  <a:lnTo>
                    <a:pt x="25" y="2"/>
                  </a:lnTo>
                  <a:moveTo>
                    <a:pt x="33" y="24"/>
                  </a:moveTo>
                  <a:lnTo>
                    <a:pt x="33" y="21"/>
                  </a:lnTo>
                  <a:moveTo>
                    <a:pt x="35" y="22"/>
                  </a:moveTo>
                  <a:lnTo>
                    <a:pt x="35" y="20"/>
                  </a:lnTo>
                  <a:moveTo>
                    <a:pt x="31" y="19"/>
                  </a:moveTo>
                  <a:lnTo>
                    <a:pt x="29" y="16"/>
                  </a:lnTo>
                  <a:moveTo>
                    <a:pt x="34" y="18"/>
                  </a:moveTo>
                  <a:lnTo>
                    <a:pt x="32" y="14"/>
                  </a:lnTo>
                  <a:moveTo>
                    <a:pt x="49" y="10"/>
                  </a:moveTo>
                  <a:cubicBezTo>
                    <a:pt x="49" y="9"/>
                    <a:pt x="49" y="9"/>
                    <a:pt x="50" y="8"/>
                  </a:cubicBezTo>
                  <a:cubicBezTo>
                    <a:pt x="50" y="8"/>
                    <a:pt x="51" y="8"/>
                    <a:pt x="51" y="9"/>
                  </a:cubicBezTo>
                  <a:cubicBezTo>
                    <a:pt x="52" y="9"/>
                    <a:pt x="51" y="10"/>
                    <a:pt x="51" y="10"/>
                  </a:cubicBezTo>
                  <a:cubicBezTo>
                    <a:pt x="50" y="11"/>
                    <a:pt x="50" y="10"/>
                    <a:pt x="49" y="10"/>
                  </a:cubicBezTo>
                  <a:close/>
                </a:path>
              </a:pathLst>
            </a:custGeom>
            <a:noFill/>
            <a:ln w="0">
              <a:solidFill>
                <a:srgbClr val="00CCFF"/>
              </a:solidFill>
              <a:rou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1086" name="Freeform 53"/>
            <p:cNvSpPr>
              <a:spLocks noEditPoints="1"/>
            </p:cNvSpPr>
            <p:nvPr/>
          </p:nvSpPr>
          <p:spPr bwMode="auto">
            <a:xfrm>
              <a:off x="1604" y="1078"/>
              <a:ext cx="2264" cy="2164"/>
            </a:xfrm>
            <a:custGeom>
              <a:avLst/>
              <a:gdLst>
                <a:gd name="T0" fmla="*/ 0 w 372"/>
                <a:gd name="T1" fmla="*/ 41926800 h 372"/>
                <a:gd name="T2" fmla="*/ 609083 w 372"/>
                <a:gd name="T3" fmla="*/ 41926800 h 372"/>
                <a:gd name="T4" fmla="*/ 0 w 372"/>
                <a:gd name="T5" fmla="*/ 41926800 h 372"/>
                <a:gd name="T6" fmla="*/ 17324737 w 372"/>
                <a:gd name="T7" fmla="*/ 12629711 h 372"/>
                <a:gd name="T8" fmla="*/ 0 w 372"/>
                <a:gd name="T9" fmla="*/ 41926800 h 372"/>
                <a:gd name="T10" fmla="*/ 57521234 w 372"/>
                <a:gd name="T11" fmla="*/ 0 h 372"/>
                <a:gd name="T12" fmla="*/ 17324737 w 372"/>
                <a:gd name="T13" fmla="*/ 12629711 h 372"/>
                <a:gd name="T14" fmla="*/ 57521234 w 372"/>
                <a:gd name="T15" fmla="*/ 0 h 372"/>
                <a:gd name="T16" fmla="*/ 57521234 w 372"/>
                <a:gd name="T17" fmla="*/ 466144 h 372"/>
                <a:gd name="T18" fmla="*/ 57521234 w 372"/>
                <a:gd name="T19" fmla="*/ 0 h 372"/>
                <a:gd name="T20" fmla="*/ 57521234 w 372"/>
                <a:gd name="T21" fmla="*/ 0 h 372"/>
                <a:gd name="T22" fmla="*/ 57521234 w 372"/>
                <a:gd name="T23" fmla="*/ 466144 h 372"/>
                <a:gd name="T24" fmla="*/ 57521234 w 372"/>
                <a:gd name="T25" fmla="*/ 0 h 372"/>
                <a:gd name="T26" fmla="*/ 97716131 w 372"/>
                <a:gd name="T27" fmla="*/ 12629711 h 372"/>
                <a:gd name="T28" fmla="*/ 57521234 w 372"/>
                <a:gd name="T29" fmla="*/ 0 h 372"/>
                <a:gd name="T30" fmla="*/ 115049188 w 372"/>
                <a:gd name="T31" fmla="*/ 41926800 h 372"/>
                <a:gd name="T32" fmla="*/ 97716131 w 372"/>
                <a:gd name="T33" fmla="*/ 12629711 h 372"/>
                <a:gd name="T34" fmla="*/ 115049188 w 372"/>
                <a:gd name="T35" fmla="*/ 41926800 h 372"/>
                <a:gd name="T36" fmla="*/ 114440099 w 372"/>
                <a:gd name="T37" fmla="*/ 41926800 h 372"/>
                <a:gd name="T38" fmla="*/ 115049188 w 372"/>
                <a:gd name="T39" fmla="*/ 41926800 h 372"/>
                <a:gd name="T40" fmla="*/ 115049188 w 372"/>
                <a:gd name="T41" fmla="*/ 41926800 h 372"/>
                <a:gd name="T42" fmla="*/ 114440099 w 372"/>
                <a:gd name="T43" fmla="*/ 41926800 h 372"/>
                <a:gd name="T44" fmla="*/ 115049188 w 372"/>
                <a:gd name="T45" fmla="*/ 41926800 h 372"/>
                <a:gd name="T46" fmla="*/ 97716131 w 372"/>
                <a:gd name="T47" fmla="*/ 71225058 h 372"/>
                <a:gd name="T48" fmla="*/ 115049188 w 372"/>
                <a:gd name="T49" fmla="*/ 41926800 h 372"/>
                <a:gd name="T50" fmla="*/ 57521234 w 372"/>
                <a:gd name="T51" fmla="*/ 83854763 h 372"/>
                <a:gd name="T52" fmla="*/ 97716131 w 372"/>
                <a:gd name="T53" fmla="*/ 71225058 h 372"/>
                <a:gd name="T54" fmla="*/ 57521234 w 372"/>
                <a:gd name="T55" fmla="*/ 83854763 h 372"/>
                <a:gd name="T56" fmla="*/ 57521234 w 372"/>
                <a:gd name="T57" fmla="*/ 83395763 h 372"/>
                <a:gd name="T58" fmla="*/ 57521234 w 372"/>
                <a:gd name="T59" fmla="*/ 83854763 h 372"/>
                <a:gd name="T60" fmla="*/ 57521234 w 372"/>
                <a:gd name="T61" fmla="*/ 83854763 h 372"/>
                <a:gd name="T62" fmla="*/ 57521234 w 372"/>
                <a:gd name="T63" fmla="*/ 83395763 h 372"/>
                <a:gd name="T64" fmla="*/ 57521234 w 372"/>
                <a:gd name="T65" fmla="*/ 83854763 h 372"/>
                <a:gd name="T66" fmla="*/ 17324737 w 372"/>
                <a:gd name="T67" fmla="*/ 71225058 h 372"/>
                <a:gd name="T68" fmla="*/ 57521234 w 372"/>
                <a:gd name="T69" fmla="*/ 83854763 h 372"/>
                <a:gd name="T70" fmla="*/ 0 w 372"/>
                <a:gd name="T71" fmla="*/ 41926800 h 372"/>
                <a:gd name="T72" fmla="*/ 17324737 w 372"/>
                <a:gd name="T73" fmla="*/ 71225058 h 372"/>
                <a:gd name="T74" fmla="*/ 0 w 372"/>
                <a:gd name="T75" fmla="*/ 41926800 h 372"/>
                <a:gd name="T76" fmla="*/ 609083 w 372"/>
                <a:gd name="T77" fmla="*/ 41926800 h 372"/>
                <a:gd name="T78" fmla="*/ 0 w 372"/>
                <a:gd name="T79" fmla="*/ 41926800 h 372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372"/>
                <a:gd name="T121" fmla="*/ 0 h 372"/>
                <a:gd name="T122" fmla="*/ 372 w 372"/>
                <a:gd name="T123" fmla="*/ 372 h 372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372" h="372">
                  <a:moveTo>
                    <a:pt x="0" y="186"/>
                  </a:moveTo>
                  <a:lnTo>
                    <a:pt x="0" y="186"/>
                  </a:lnTo>
                  <a:lnTo>
                    <a:pt x="2" y="186"/>
                  </a:lnTo>
                  <a:lnTo>
                    <a:pt x="0" y="186"/>
                  </a:lnTo>
                  <a:close/>
                  <a:moveTo>
                    <a:pt x="0" y="186"/>
                  </a:moveTo>
                  <a:cubicBezTo>
                    <a:pt x="0" y="135"/>
                    <a:pt x="21" y="88"/>
                    <a:pt x="54" y="54"/>
                  </a:cubicBezTo>
                  <a:lnTo>
                    <a:pt x="56" y="56"/>
                  </a:lnTo>
                  <a:cubicBezTo>
                    <a:pt x="23" y="89"/>
                    <a:pt x="2" y="135"/>
                    <a:pt x="2" y="186"/>
                  </a:cubicBezTo>
                  <a:lnTo>
                    <a:pt x="0" y="186"/>
                  </a:lnTo>
                  <a:close/>
                  <a:moveTo>
                    <a:pt x="54" y="54"/>
                  </a:moveTo>
                  <a:cubicBezTo>
                    <a:pt x="88" y="21"/>
                    <a:pt x="135" y="0"/>
                    <a:pt x="186" y="0"/>
                  </a:cubicBezTo>
                  <a:lnTo>
                    <a:pt x="186" y="2"/>
                  </a:lnTo>
                  <a:cubicBezTo>
                    <a:pt x="135" y="2"/>
                    <a:pt x="89" y="23"/>
                    <a:pt x="56" y="56"/>
                  </a:cubicBezTo>
                  <a:lnTo>
                    <a:pt x="54" y="54"/>
                  </a:lnTo>
                  <a:close/>
                  <a:moveTo>
                    <a:pt x="186" y="0"/>
                  </a:moveTo>
                  <a:lnTo>
                    <a:pt x="186" y="0"/>
                  </a:lnTo>
                  <a:lnTo>
                    <a:pt x="186" y="2"/>
                  </a:lnTo>
                  <a:lnTo>
                    <a:pt x="186" y="0"/>
                  </a:lnTo>
                  <a:close/>
                  <a:moveTo>
                    <a:pt x="186" y="0"/>
                  </a:moveTo>
                  <a:lnTo>
                    <a:pt x="186" y="0"/>
                  </a:lnTo>
                  <a:lnTo>
                    <a:pt x="186" y="2"/>
                  </a:lnTo>
                  <a:lnTo>
                    <a:pt x="186" y="0"/>
                  </a:lnTo>
                  <a:close/>
                  <a:moveTo>
                    <a:pt x="186" y="0"/>
                  </a:moveTo>
                  <a:cubicBezTo>
                    <a:pt x="237" y="0"/>
                    <a:pt x="284" y="21"/>
                    <a:pt x="318" y="54"/>
                  </a:cubicBezTo>
                  <a:lnTo>
                    <a:pt x="316" y="56"/>
                  </a:lnTo>
                  <a:cubicBezTo>
                    <a:pt x="283" y="23"/>
                    <a:pt x="237" y="2"/>
                    <a:pt x="186" y="2"/>
                  </a:cubicBezTo>
                  <a:lnTo>
                    <a:pt x="186" y="0"/>
                  </a:lnTo>
                  <a:close/>
                  <a:moveTo>
                    <a:pt x="318" y="54"/>
                  </a:moveTo>
                  <a:cubicBezTo>
                    <a:pt x="351" y="88"/>
                    <a:pt x="372" y="135"/>
                    <a:pt x="372" y="186"/>
                  </a:cubicBezTo>
                  <a:lnTo>
                    <a:pt x="370" y="186"/>
                  </a:lnTo>
                  <a:cubicBezTo>
                    <a:pt x="370" y="135"/>
                    <a:pt x="349" y="89"/>
                    <a:pt x="316" y="56"/>
                  </a:cubicBezTo>
                  <a:lnTo>
                    <a:pt x="318" y="54"/>
                  </a:lnTo>
                  <a:close/>
                  <a:moveTo>
                    <a:pt x="372" y="186"/>
                  </a:moveTo>
                  <a:lnTo>
                    <a:pt x="372" y="186"/>
                  </a:lnTo>
                  <a:lnTo>
                    <a:pt x="370" y="186"/>
                  </a:lnTo>
                  <a:lnTo>
                    <a:pt x="372" y="186"/>
                  </a:lnTo>
                  <a:close/>
                  <a:moveTo>
                    <a:pt x="372" y="186"/>
                  </a:moveTo>
                  <a:lnTo>
                    <a:pt x="372" y="186"/>
                  </a:lnTo>
                  <a:lnTo>
                    <a:pt x="370" y="186"/>
                  </a:lnTo>
                  <a:lnTo>
                    <a:pt x="372" y="186"/>
                  </a:lnTo>
                  <a:close/>
                  <a:moveTo>
                    <a:pt x="372" y="186"/>
                  </a:moveTo>
                  <a:cubicBezTo>
                    <a:pt x="372" y="237"/>
                    <a:pt x="351" y="284"/>
                    <a:pt x="318" y="318"/>
                  </a:cubicBezTo>
                  <a:lnTo>
                    <a:pt x="316" y="316"/>
                  </a:lnTo>
                  <a:cubicBezTo>
                    <a:pt x="349" y="283"/>
                    <a:pt x="370" y="237"/>
                    <a:pt x="370" y="186"/>
                  </a:cubicBezTo>
                  <a:lnTo>
                    <a:pt x="372" y="186"/>
                  </a:lnTo>
                  <a:close/>
                  <a:moveTo>
                    <a:pt x="318" y="318"/>
                  </a:moveTo>
                  <a:cubicBezTo>
                    <a:pt x="284" y="351"/>
                    <a:pt x="237" y="372"/>
                    <a:pt x="186" y="372"/>
                  </a:cubicBezTo>
                  <a:lnTo>
                    <a:pt x="186" y="370"/>
                  </a:lnTo>
                  <a:cubicBezTo>
                    <a:pt x="237" y="370"/>
                    <a:pt x="283" y="349"/>
                    <a:pt x="316" y="316"/>
                  </a:cubicBezTo>
                  <a:lnTo>
                    <a:pt x="318" y="318"/>
                  </a:lnTo>
                  <a:close/>
                  <a:moveTo>
                    <a:pt x="186" y="372"/>
                  </a:moveTo>
                  <a:lnTo>
                    <a:pt x="186" y="372"/>
                  </a:lnTo>
                  <a:lnTo>
                    <a:pt x="186" y="370"/>
                  </a:lnTo>
                  <a:lnTo>
                    <a:pt x="186" y="372"/>
                  </a:lnTo>
                  <a:close/>
                  <a:moveTo>
                    <a:pt x="186" y="372"/>
                  </a:moveTo>
                  <a:lnTo>
                    <a:pt x="186" y="372"/>
                  </a:lnTo>
                  <a:lnTo>
                    <a:pt x="186" y="370"/>
                  </a:lnTo>
                  <a:lnTo>
                    <a:pt x="186" y="372"/>
                  </a:lnTo>
                  <a:close/>
                  <a:moveTo>
                    <a:pt x="186" y="372"/>
                  </a:moveTo>
                  <a:cubicBezTo>
                    <a:pt x="135" y="372"/>
                    <a:pt x="88" y="351"/>
                    <a:pt x="54" y="318"/>
                  </a:cubicBezTo>
                  <a:lnTo>
                    <a:pt x="56" y="316"/>
                  </a:lnTo>
                  <a:cubicBezTo>
                    <a:pt x="89" y="349"/>
                    <a:pt x="135" y="370"/>
                    <a:pt x="186" y="370"/>
                  </a:cubicBezTo>
                  <a:lnTo>
                    <a:pt x="186" y="372"/>
                  </a:lnTo>
                  <a:close/>
                  <a:moveTo>
                    <a:pt x="54" y="318"/>
                  </a:moveTo>
                  <a:cubicBezTo>
                    <a:pt x="21" y="284"/>
                    <a:pt x="0" y="237"/>
                    <a:pt x="0" y="186"/>
                  </a:cubicBezTo>
                  <a:lnTo>
                    <a:pt x="2" y="186"/>
                  </a:lnTo>
                  <a:cubicBezTo>
                    <a:pt x="2" y="237"/>
                    <a:pt x="23" y="283"/>
                    <a:pt x="56" y="316"/>
                  </a:cubicBezTo>
                  <a:lnTo>
                    <a:pt x="54" y="318"/>
                  </a:lnTo>
                  <a:close/>
                  <a:moveTo>
                    <a:pt x="0" y="186"/>
                  </a:moveTo>
                  <a:lnTo>
                    <a:pt x="0" y="186"/>
                  </a:lnTo>
                  <a:lnTo>
                    <a:pt x="2" y="186"/>
                  </a:lnTo>
                  <a:lnTo>
                    <a:pt x="0" y="186"/>
                  </a:lnTo>
                  <a:close/>
                </a:path>
              </a:pathLst>
            </a:custGeom>
            <a:noFill/>
            <a:ln w="9525">
              <a:solidFill>
                <a:srgbClr val="00CCFF"/>
              </a:solidFill>
              <a:rou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1087" name="Oval 54"/>
            <p:cNvSpPr>
              <a:spLocks noChangeArrowheads="1"/>
            </p:cNvSpPr>
            <p:nvPr/>
          </p:nvSpPr>
          <p:spPr bwMode="auto">
            <a:xfrm>
              <a:off x="2236" y="1682"/>
              <a:ext cx="999" cy="955"/>
            </a:xfrm>
            <a:prstGeom prst="ellipse">
              <a:avLst/>
            </a:prstGeom>
            <a:noFill/>
            <a:ln w="0">
              <a:solidFill>
                <a:srgbClr val="00CCFF"/>
              </a:solidFill>
              <a:rou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1088" name="Freeform 55"/>
            <p:cNvSpPr>
              <a:spLocks noEditPoints="1"/>
            </p:cNvSpPr>
            <p:nvPr/>
          </p:nvSpPr>
          <p:spPr bwMode="auto">
            <a:xfrm>
              <a:off x="1507" y="985"/>
              <a:ext cx="2458" cy="2350"/>
            </a:xfrm>
            <a:custGeom>
              <a:avLst/>
              <a:gdLst>
                <a:gd name="T0" fmla="*/ 70354437 w 404"/>
                <a:gd name="T1" fmla="*/ 1584348 h 404"/>
                <a:gd name="T2" fmla="*/ 82067314 w 404"/>
                <a:gd name="T3" fmla="*/ 4728311 h 404"/>
                <a:gd name="T4" fmla="*/ 93839232 w 404"/>
                <a:gd name="T5" fmla="*/ 6779693 h 404"/>
                <a:gd name="T6" fmla="*/ 105253621 w 404"/>
                <a:gd name="T7" fmla="*/ 13984328 h 404"/>
                <a:gd name="T8" fmla="*/ 112655655 w 404"/>
                <a:gd name="T9" fmla="*/ 22541874 h 404"/>
                <a:gd name="T10" fmla="*/ 119759029 w 404"/>
                <a:gd name="T11" fmla="*/ 31764859 h 404"/>
                <a:gd name="T12" fmla="*/ 123460241 w 404"/>
                <a:gd name="T13" fmla="*/ 39204073 h 404"/>
                <a:gd name="T14" fmla="*/ 122494077 w 404"/>
                <a:gd name="T15" fmla="*/ 49353080 h 404"/>
                <a:gd name="T16" fmla="*/ 119759029 w 404"/>
                <a:gd name="T17" fmla="*/ 60386955 h 404"/>
                <a:gd name="T18" fmla="*/ 112955774 w 404"/>
                <a:gd name="T19" fmla="*/ 68058609 h 404"/>
                <a:gd name="T20" fmla="*/ 107687089 w 404"/>
                <a:gd name="T21" fmla="*/ 76156194 h 404"/>
                <a:gd name="T22" fmla="*/ 95665940 w 404"/>
                <a:gd name="T23" fmla="*/ 82702269 h 404"/>
                <a:gd name="T24" fmla="*/ 82376973 w 404"/>
                <a:gd name="T25" fmla="*/ 86305166 h 404"/>
                <a:gd name="T26" fmla="*/ 68829309 w 404"/>
                <a:gd name="T27" fmla="*/ 89442020 h 404"/>
                <a:gd name="T28" fmla="*/ 58024918 w 404"/>
                <a:gd name="T29" fmla="*/ 90373923 h 404"/>
                <a:gd name="T30" fmla="*/ 44736231 w 404"/>
                <a:gd name="T31" fmla="*/ 87657091 h 404"/>
                <a:gd name="T32" fmla="*/ 30537635 w 404"/>
                <a:gd name="T33" fmla="*/ 83361804 h 404"/>
                <a:gd name="T34" fmla="*/ 21608922 w 404"/>
                <a:gd name="T35" fmla="*/ 77049101 h 404"/>
                <a:gd name="T36" fmla="*/ 12021189 w 404"/>
                <a:gd name="T37" fmla="*/ 71661553 h 404"/>
                <a:gd name="T38" fmla="*/ 5577056 w 404"/>
                <a:gd name="T39" fmla="*/ 61745952 h 404"/>
                <a:gd name="T40" fmla="*/ 3700994 w 404"/>
                <a:gd name="T41" fmla="*/ 51363330 h 404"/>
                <a:gd name="T42" fmla="*/ 2184152 w 404"/>
                <a:gd name="T43" fmla="*/ 41022065 h 404"/>
                <a:gd name="T44" fmla="*/ 3092693 w 404"/>
                <a:gd name="T45" fmla="*/ 33116783 h 404"/>
                <a:gd name="T46" fmla="*/ 9587733 w 404"/>
                <a:gd name="T47" fmla="*/ 24093164 h 404"/>
                <a:gd name="T48" fmla="*/ 18207915 w 404"/>
                <a:gd name="T49" fmla="*/ 14877281 h 404"/>
                <a:gd name="T50" fmla="*/ 28712267 w 404"/>
                <a:gd name="T51" fmla="*/ 9915569 h 404"/>
                <a:gd name="T52" fmla="*/ 37940983 w 404"/>
                <a:gd name="T53" fmla="*/ 4068758 h 404"/>
                <a:gd name="T54" fmla="*/ 52446525 w 404"/>
                <a:gd name="T55" fmla="*/ 1584348 h 404"/>
                <a:gd name="T56" fmla="*/ 56757417 w 404"/>
                <a:gd name="T57" fmla="*/ 5846811 h 404"/>
                <a:gd name="T58" fmla="*/ 68220991 w 404"/>
                <a:gd name="T59" fmla="*/ 4068758 h 404"/>
                <a:gd name="T60" fmla="*/ 81158974 w 404"/>
                <a:gd name="T61" fmla="*/ 6312665 h 404"/>
                <a:gd name="T62" fmla="*/ 92873214 w 404"/>
                <a:gd name="T63" fmla="*/ 10149004 h 404"/>
                <a:gd name="T64" fmla="*/ 103067900 w 404"/>
                <a:gd name="T65" fmla="*/ 16655126 h 404"/>
                <a:gd name="T66" fmla="*/ 96882527 w 404"/>
                <a:gd name="T67" fmla="*/ 19598488 h 404"/>
                <a:gd name="T68" fmla="*/ 106161961 w 404"/>
                <a:gd name="T69" fmla="*/ 28629192 h 404"/>
                <a:gd name="T70" fmla="*/ 118183379 w 404"/>
                <a:gd name="T71" fmla="*/ 36953308 h 404"/>
                <a:gd name="T72" fmla="*/ 119099993 w 404"/>
                <a:gd name="T73" fmla="*/ 44624753 h 404"/>
                <a:gd name="T74" fmla="*/ 118491675 w 404"/>
                <a:gd name="T75" fmla="*/ 52722374 h 404"/>
                <a:gd name="T76" fmla="*/ 115748256 w 404"/>
                <a:gd name="T77" fmla="*/ 59927983 h 404"/>
                <a:gd name="T78" fmla="*/ 109562956 w 404"/>
                <a:gd name="T79" fmla="*/ 61046490 h 404"/>
                <a:gd name="T80" fmla="*/ 109562956 w 404"/>
                <a:gd name="T81" fmla="*/ 61046490 h 404"/>
                <a:gd name="T82" fmla="*/ 100275443 w 404"/>
                <a:gd name="T83" fmla="*/ 68950398 h 404"/>
                <a:gd name="T84" fmla="*/ 91354998 w 404"/>
                <a:gd name="T85" fmla="*/ 74798360 h 404"/>
                <a:gd name="T86" fmla="*/ 83034841 w 404"/>
                <a:gd name="T87" fmla="*/ 79526466 h 404"/>
                <a:gd name="T88" fmla="*/ 73138790 w 404"/>
                <a:gd name="T89" fmla="*/ 83129363 h 404"/>
                <a:gd name="T90" fmla="*/ 62334253 w 404"/>
                <a:gd name="T91" fmla="*/ 85179773 h 404"/>
                <a:gd name="T92" fmla="*/ 58633236 w 404"/>
                <a:gd name="T93" fmla="*/ 81576921 h 404"/>
                <a:gd name="T94" fmla="*/ 45344550 w 404"/>
                <a:gd name="T95" fmla="*/ 83361804 h 404"/>
                <a:gd name="T96" fmla="*/ 45344550 w 404"/>
                <a:gd name="T97" fmla="*/ 83361804 h 404"/>
                <a:gd name="T98" fmla="*/ 33630334 w 404"/>
                <a:gd name="T99" fmla="*/ 81576921 h 404"/>
                <a:gd name="T100" fmla="*/ 23435411 w 404"/>
                <a:gd name="T101" fmla="*/ 75923754 h 404"/>
                <a:gd name="T102" fmla="*/ 14815232 w 404"/>
                <a:gd name="T103" fmla="*/ 68717958 h 404"/>
                <a:gd name="T104" fmla="*/ 8928497 w 404"/>
                <a:gd name="T105" fmla="*/ 59694333 h 404"/>
                <a:gd name="T106" fmla="*/ 16332073 w 404"/>
                <a:gd name="T107" fmla="*/ 59035030 h 404"/>
                <a:gd name="T108" fmla="*/ 12988743 w 404"/>
                <a:gd name="T109" fmla="*/ 47994070 h 404"/>
                <a:gd name="T110" fmla="*/ 6495041 w 404"/>
                <a:gd name="T111" fmla="*/ 36719704 h 404"/>
                <a:gd name="T112" fmla="*/ 9887719 w 404"/>
                <a:gd name="T113" fmla="*/ 29514095 h 404"/>
                <a:gd name="T114" fmla="*/ 15115217 w 404"/>
                <a:gd name="T115" fmla="*/ 22308444 h 404"/>
                <a:gd name="T116" fmla="*/ 21608922 w 404"/>
                <a:gd name="T117" fmla="*/ 16461658 h 404"/>
                <a:gd name="T118" fmla="*/ 27795652 w 404"/>
                <a:gd name="T119" fmla="*/ 17354611 h 404"/>
                <a:gd name="T120" fmla="*/ 27795652 w 404"/>
                <a:gd name="T121" fmla="*/ 17354611 h 404"/>
                <a:gd name="T122" fmla="*/ 40733659 w 404"/>
                <a:gd name="T123" fmla="*/ 12858958 h 404"/>
                <a:gd name="T124" fmla="*/ 52146552 w 404"/>
                <a:gd name="T125" fmla="*/ 10149004 h 404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404"/>
                <a:gd name="T190" fmla="*/ 0 h 404"/>
                <a:gd name="T191" fmla="*/ 404 w 404"/>
                <a:gd name="T192" fmla="*/ 404 h 404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404" h="404">
                  <a:moveTo>
                    <a:pt x="187" y="5"/>
                  </a:moveTo>
                  <a:cubicBezTo>
                    <a:pt x="189" y="5"/>
                    <a:pt x="190" y="10"/>
                    <a:pt x="187" y="10"/>
                  </a:cubicBezTo>
                  <a:cubicBezTo>
                    <a:pt x="182" y="12"/>
                    <a:pt x="180" y="5"/>
                    <a:pt x="184" y="3"/>
                  </a:cubicBezTo>
                  <a:cubicBezTo>
                    <a:pt x="187" y="0"/>
                    <a:pt x="189" y="3"/>
                    <a:pt x="191" y="5"/>
                  </a:cubicBezTo>
                  <a:cubicBezTo>
                    <a:pt x="192" y="7"/>
                    <a:pt x="194" y="10"/>
                    <a:pt x="196" y="10"/>
                  </a:cubicBezTo>
                  <a:cubicBezTo>
                    <a:pt x="197" y="10"/>
                    <a:pt x="201" y="10"/>
                    <a:pt x="202" y="6"/>
                  </a:cubicBezTo>
                  <a:cubicBezTo>
                    <a:pt x="202" y="2"/>
                    <a:pt x="197" y="0"/>
                    <a:pt x="195" y="2"/>
                  </a:cubicBezTo>
                  <a:cubicBezTo>
                    <a:pt x="193" y="5"/>
                    <a:pt x="196" y="8"/>
                    <a:pt x="199" y="7"/>
                  </a:cubicBezTo>
                  <a:moveTo>
                    <a:pt x="207" y="5"/>
                  </a:moveTo>
                  <a:cubicBezTo>
                    <a:pt x="209" y="5"/>
                    <a:pt x="210" y="9"/>
                    <a:pt x="207" y="10"/>
                  </a:cubicBezTo>
                  <a:cubicBezTo>
                    <a:pt x="202" y="11"/>
                    <a:pt x="201" y="4"/>
                    <a:pt x="205" y="2"/>
                  </a:cubicBezTo>
                  <a:cubicBezTo>
                    <a:pt x="208" y="0"/>
                    <a:pt x="210" y="3"/>
                    <a:pt x="211" y="5"/>
                  </a:cubicBezTo>
                  <a:cubicBezTo>
                    <a:pt x="213" y="7"/>
                    <a:pt x="214" y="10"/>
                    <a:pt x="216" y="10"/>
                  </a:cubicBezTo>
                  <a:cubicBezTo>
                    <a:pt x="217" y="11"/>
                    <a:pt x="221" y="11"/>
                    <a:pt x="222" y="7"/>
                  </a:cubicBezTo>
                  <a:cubicBezTo>
                    <a:pt x="223" y="3"/>
                    <a:pt x="218" y="0"/>
                    <a:pt x="216" y="3"/>
                  </a:cubicBezTo>
                  <a:cubicBezTo>
                    <a:pt x="214" y="5"/>
                    <a:pt x="217" y="8"/>
                    <a:pt x="219" y="7"/>
                  </a:cubicBezTo>
                  <a:moveTo>
                    <a:pt x="228" y="7"/>
                  </a:moveTo>
                  <a:cubicBezTo>
                    <a:pt x="230" y="7"/>
                    <a:pt x="230" y="11"/>
                    <a:pt x="227" y="11"/>
                  </a:cubicBezTo>
                  <a:cubicBezTo>
                    <a:pt x="222" y="12"/>
                    <a:pt x="222" y="5"/>
                    <a:pt x="225" y="3"/>
                  </a:cubicBezTo>
                  <a:cubicBezTo>
                    <a:pt x="229" y="2"/>
                    <a:pt x="231" y="5"/>
                    <a:pt x="232" y="7"/>
                  </a:cubicBezTo>
                  <a:cubicBezTo>
                    <a:pt x="233" y="9"/>
                    <a:pt x="234" y="12"/>
                    <a:pt x="236" y="13"/>
                  </a:cubicBezTo>
                  <a:cubicBezTo>
                    <a:pt x="237" y="13"/>
                    <a:pt x="241" y="14"/>
                    <a:pt x="242" y="10"/>
                  </a:cubicBezTo>
                  <a:cubicBezTo>
                    <a:pt x="244" y="6"/>
                    <a:pt x="239" y="3"/>
                    <a:pt x="237" y="5"/>
                  </a:cubicBezTo>
                  <a:cubicBezTo>
                    <a:pt x="234" y="7"/>
                    <a:pt x="237" y="11"/>
                    <a:pt x="239" y="10"/>
                  </a:cubicBezTo>
                  <a:moveTo>
                    <a:pt x="248" y="10"/>
                  </a:moveTo>
                  <a:cubicBezTo>
                    <a:pt x="250" y="11"/>
                    <a:pt x="250" y="15"/>
                    <a:pt x="246" y="15"/>
                  </a:cubicBezTo>
                  <a:cubicBezTo>
                    <a:pt x="242" y="15"/>
                    <a:pt x="242" y="8"/>
                    <a:pt x="246" y="7"/>
                  </a:cubicBezTo>
                  <a:cubicBezTo>
                    <a:pt x="250" y="6"/>
                    <a:pt x="251" y="9"/>
                    <a:pt x="252" y="11"/>
                  </a:cubicBezTo>
                  <a:cubicBezTo>
                    <a:pt x="253" y="13"/>
                    <a:pt x="254" y="17"/>
                    <a:pt x="255" y="17"/>
                  </a:cubicBezTo>
                  <a:cubicBezTo>
                    <a:pt x="257" y="18"/>
                    <a:pt x="260" y="19"/>
                    <a:pt x="262" y="16"/>
                  </a:cubicBezTo>
                  <a:cubicBezTo>
                    <a:pt x="264" y="12"/>
                    <a:pt x="260" y="8"/>
                    <a:pt x="257" y="10"/>
                  </a:cubicBezTo>
                  <a:cubicBezTo>
                    <a:pt x="254" y="12"/>
                    <a:pt x="256" y="16"/>
                    <a:pt x="259" y="15"/>
                  </a:cubicBezTo>
                  <a:moveTo>
                    <a:pt x="268" y="16"/>
                  </a:moveTo>
                  <a:cubicBezTo>
                    <a:pt x="270" y="17"/>
                    <a:pt x="269" y="21"/>
                    <a:pt x="266" y="21"/>
                  </a:cubicBezTo>
                  <a:cubicBezTo>
                    <a:pt x="261" y="20"/>
                    <a:pt x="262" y="13"/>
                    <a:pt x="266" y="12"/>
                  </a:cubicBezTo>
                  <a:cubicBezTo>
                    <a:pt x="270" y="12"/>
                    <a:pt x="271" y="15"/>
                    <a:pt x="272" y="17"/>
                  </a:cubicBezTo>
                  <a:cubicBezTo>
                    <a:pt x="273" y="20"/>
                    <a:pt x="273" y="23"/>
                    <a:pt x="274" y="24"/>
                  </a:cubicBezTo>
                  <a:cubicBezTo>
                    <a:pt x="276" y="25"/>
                    <a:pt x="279" y="26"/>
                    <a:pt x="281" y="23"/>
                  </a:cubicBezTo>
                  <a:cubicBezTo>
                    <a:pt x="284" y="19"/>
                    <a:pt x="280" y="15"/>
                    <a:pt x="277" y="17"/>
                  </a:cubicBezTo>
                  <a:cubicBezTo>
                    <a:pt x="274" y="18"/>
                    <a:pt x="276" y="22"/>
                    <a:pt x="278" y="22"/>
                  </a:cubicBezTo>
                  <a:moveTo>
                    <a:pt x="287" y="24"/>
                  </a:moveTo>
                  <a:cubicBezTo>
                    <a:pt x="289" y="25"/>
                    <a:pt x="288" y="29"/>
                    <a:pt x="284" y="28"/>
                  </a:cubicBezTo>
                  <a:cubicBezTo>
                    <a:pt x="280" y="27"/>
                    <a:pt x="282" y="21"/>
                    <a:pt x="286" y="20"/>
                  </a:cubicBezTo>
                  <a:cubicBezTo>
                    <a:pt x="290" y="20"/>
                    <a:pt x="291" y="23"/>
                    <a:pt x="291" y="26"/>
                  </a:cubicBezTo>
                  <a:cubicBezTo>
                    <a:pt x="291" y="28"/>
                    <a:pt x="291" y="31"/>
                    <a:pt x="293" y="32"/>
                  </a:cubicBezTo>
                  <a:cubicBezTo>
                    <a:pt x="294" y="33"/>
                    <a:pt x="297" y="35"/>
                    <a:pt x="300" y="32"/>
                  </a:cubicBezTo>
                  <a:cubicBezTo>
                    <a:pt x="303" y="29"/>
                    <a:pt x="299" y="24"/>
                    <a:pt x="296" y="26"/>
                  </a:cubicBezTo>
                  <a:cubicBezTo>
                    <a:pt x="293" y="27"/>
                    <a:pt x="294" y="31"/>
                    <a:pt x="297" y="31"/>
                  </a:cubicBezTo>
                  <a:moveTo>
                    <a:pt x="305" y="34"/>
                  </a:moveTo>
                  <a:cubicBezTo>
                    <a:pt x="307" y="35"/>
                    <a:pt x="305" y="39"/>
                    <a:pt x="302" y="38"/>
                  </a:cubicBezTo>
                  <a:cubicBezTo>
                    <a:pt x="298" y="36"/>
                    <a:pt x="300" y="30"/>
                    <a:pt x="304" y="30"/>
                  </a:cubicBezTo>
                  <a:cubicBezTo>
                    <a:pt x="308" y="30"/>
                    <a:pt x="309" y="34"/>
                    <a:pt x="309" y="36"/>
                  </a:cubicBezTo>
                  <a:cubicBezTo>
                    <a:pt x="309" y="38"/>
                    <a:pt x="309" y="42"/>
                    <a:pt x="310" y="43"/>
                  </a:cubicBezTo>
                  <a:cubicBezTo>
                    <a:pt x="311" y="44"/>
                    <a:pt x="314" y="46"/>
                    <a:pt x="317" y="43"/>
                  </a:cubicBezTo>
                  <a:cubicBezTo>
                    <a:pt x="320" y="40"/>
                    <a:pt x="317" y="35"/>
                    <a:pt x="314" y="36"/>
                  </a:cubicBezTo>
                  <a:cubicBezTo>
                    <a:pt x="311" y="37"/>
                    <a:pt x="311" y="42"/>
                    <a:pt x="314" y="42"/>
                  </a:cubicBezTo>
                  <a:moveTo>
                    <a:pt x="322" y="46"/>
                  </a:moveTo>
                  <a:cubicBezTo>
                    <a:pt x="324" y="47"/>
                    <a:pt x="322" y="51"/>
                    <a:pt x="319" y="49"/>
                  </a:cubicBezTo>
                  <a:cubicBezTo>
                    <a:pt x="314" y="47"/>
                    <a:pt x="318" y="41"/>
                    <a:pt x="322" y="42"/>
                  </a:cubicBezTo>
                  <a:cubicBezTo>
                    <a:pt x="326" y="42"/>
                    <a:pt x="326" y="46"/>
                    <a:pt x="326" y="48"/>
                  </a:cubicBezTo>
                  <a:cubicBezTo>
                    <a:pt x="325" y="50"/>
                    <a:pt x="325" y="54"/>
                    <a:pt x="326" y="55"/>
                  </a:cubicBezTo>
                  <a:cubicBezTo>
                    <a:pt x="327" y="56"/>
                    <a:pt x="329" y="59"/>
                    <a:pt x="333" y="56"/>
                  </a:cubicBezTo>
                  <a:cubicBezTo>
                    <a:pt x="336" y="53"/>
                    <a:pt x="334" y="48"/>
                    <a:pt x="330" y="49"/>
                  </a:cubicBezTo>
                  <a:cubicBezTo>
                    <a:pt x="327" y="50"/>
                    <a:pt x="328" y="54"/>
                    <a:pt x="330" y="55"/>
                  </a:cubicBezTo>
                  <a:moveTo>
                    <a:pt x="338" y="59"/>
                  </a:moveTo>
                  <a:cubicBezTo>
                    <a:pt x="339" y="60"/>
                    <a:pt x="337" y="64"/>
                    <a:pt x="334" y="62"/>
                  </a:cubicBezTo>
                  <a:cubicBezTo>
                    <a:pt x="330" y="60"/>
                    <a:pt x="334" y="54"/>
                    <a:pt x="338" y="55"/>
                  </a:cubicBezTo>
                  <a:cubicBezTo>
                    <a:pt x="342" y="56"/>
                    <a:pt x="341" y="60"/>
                    <a:pt x="341" y="62"/>
                  </a:cubicBezTo>
                  <a:cubicBezTo>
                    <a:pt x="341" y="64"/>
                    <a:pt x="340" y="67"/>
                    <a:pt x="341" y="69"/>
                  </a:cubicBezTo>
                  <a:cubicBezTo>
                    <a:pt x="342" y="70"/>
                    <a:pt x="344" y="73"/>
                    <a:pt x="347" y="71"/>
                  </a:cubicBezTo>
                  <a:cubicBezTo>
                    <a:pt x="351" y="68"/>
                    <a:pt x="349" y="63"/>
                    <a:pt x="346" y="63"/>
                  </a:cubicBezTo>
                  <a:cubicBezTo>
                    <a:pt x="342" y="64"/>
                    <a:pt x="342" y="68"/>
                    <a:pt x="345" y="69"/>
                  </a:cubicBezTo>
                  <a:moveTo>
                    <a:pt x="352" y="74"/>
                  </a:moveTo>
                  <a:cubicBezTo>
                    <a:pt x="353" y="76"/>
                    <a:pt x="350" y="79"/>
                    <a:pt x="348" y="77"/>
                  </a:cubicBezTo>
                  <a:cubicBezTo>
                    <a:pt x="344" y="74"/>
                    <a:pt x="349" y="69"/>
                    <a:pt x="352" y="70"/>
                  </a:cubicBezTo>
                  <a:cubicBezTo>
                    <a:pt x="356" y="71"/>
                    <a:pt x="355" y="75"/>
                    <a:pt x="355" y="77"/>
                  </a:cubicBezTo>
                  <a:cubicBezTo>
                    <a:pt x="354" y="79"/>
                    <a:pt x="353" y="83"/>
                    <a:pt x="354" y="84"/>
                  </a:cubicBezTo>
                  <a:cubicBezTo>
                    <a:pt x="355" y="85"/>
                    <a:pt x="356" y="88"/>
                    <a:pt x="360" y="87"/>
                  </a:cubicBezTo>
                  <a:cubicBezTo>
                    <a:pt x="364" y="85"/>
                    <a:pt x="363" y="79"/>
                    <a:pt x="359" y="79"/>
                  </a:cubicBezTo>
                  <a:cubicBezTo>
                    <a:pt x="356" y="79"/>
                    <a:pt x="356" y="83"/>
                    <a:pt x="358" y="84"/>
                  </a:cubicBezTo>
                  <a:moveTo>
                    <a:pt x="365" y="91"/>
                  </a:moveTo>
                  <a:cubicBezTo>
                    <a:pt x="366" y="92"/>
                    <a:pt x="363" y="95"/>
                    <a:pt x="360" y="93"/>
                  </a:cubicBezTo>
                  <a:cubicBezTo>
                    <a:pt x="357" y="89"/>
                    <a:pt x="362" y="85"/>
                    <a:pt x="365" y="86"/>
                  </a:cubicBezTo>
                  <a:cubicBezTo>
                    <a:pt x="369" y="88"/>
                    <a:pt x="368" y="92"/>
                    <a:pt x="367" y="94"/>
                  </a:cubicBezTo>
                  <a:cubicBezTo>
                    <a:pt x="366" y="96"/>
                    <a:pt x="365" y="99"/>
                    <a:pt x="365" y="100"/>
                  </a:cubicBezTo>
                  <a:cubicBezTo>
                    <a:pt x="366" y="102"/>
                    <a:pt x="367" y="105"/>
                    <a:pt x="372" y="104"/>
                  </a:cubicBezTo>
                  <a:cubicBezTo>
                    <a:pt x="376" y="102"/>
                    <a:pt x="375" y="96"/>
                    <a:pt x="371" y="96"/>
                  </a:cubicBezTo>
                  <a:cubicBezTo>
                    <a:pt x="368" y="96"/>
                    <a:pt x="367" y="100"/>
                    <a:pt x="370" y="101"/>
                  </a:cubicBezTo>
                  <a:moveTo>
                    <a:pt x="375" y="108"/>
                  </a:moveTo>
                  <a:cubicBezTo>
                    <a:pt x="376" y="110"/>
                    <a:pt x="373" y="113"/>
                    <a:pt x="371" y="110"/>
                  </a:cubicBezTo>
                  <a:cubicBezTo>
                    <a:pt x="368" y="106"/>
                    <a:pt x="373" y="102"/>
                    <a:pt x="377" y="104"/>
                  </a:cubicBezTo>
                  <a:cubicBezTo>
                    <a:pt x="380" y="106"/>
                    <a:pt x="379" y="110"/>
                    <a:pt x="377" y="112"/>
                  </a:cubicBezTo>
                  <a:cubicBezTo>
                    <a:pt x="376" y="114"/>
                    <a:pt x="374" y="117"/>
                    <a:pt x="375" y="118"/>
                  </a:cubicBezTo>
                  <a:cubicBezTo>
                    <a:pt x="375" y="120"/>
                    <a:pt x="377" y="123"/>
                    <a:pt x="381" y="122"/>
                  </a:cubicBezTo>
                  <a:cubicBezTo>
                    <a:pt x="385" y="121"/>
                    <a:pt x="385" y="115"/>
                    <a:pt x="382" y="114"/>
                  </a:cubicBezTo>
                  <a:cubicBezTo>
                    <a:pt x="378" y="114"/>
                    <a:pt x="377" y="118"/>
                    <a:pt x="379" y="120"/>
                  </a:cubicBezTo>
                  <a:moveTo>
                    <a:pt x="384" y="127"/>
                  </a:moveTo>
                  <a:cubicBezTo>
                    <a:pt x="385" y="129"/>
                    <a:pt x="381" y="131"/>
                    <a:pt x="379" y="128"/>
                  </a:cubicBezTo>
                  <a:cubicBezTo>
                    <a:pt x="377" y="124"/>
                    <a:pt x="383" y="121"/>
                    <a:pt x="386" y="123"/>
                  </a:cubicBezTo>
                  <a:cubicBezTo>
                    <a:pt x="389" y="125"/>
                    <a:pt x="387" y="129"/>
                    <a:pt x="386" y="130"/>
                  </a:cubicBezTo>
                  <a:cubicBezTo>
                    <a:pt x="385" y="132"/>
                    <a:pt x="382" y="135"/>
                    <a:pt x="383" y="137"/>
                  </a:cubicBezTo>
                  <a:cubicBezTo>
                    <a:pt x="383" y="138"/>
                    <a:pt x="384" y="142"/>
                    <a:pt x="388" y="141"/>
                  </a:cubicBezTo>
                  <a:cubicBezTo>
                    <a:pt x="393" y="141"/>
                    <a:pt x="393" y="135"/>
                    <a:pt x="390" y="134"/>
                  </a:cubicBezTo>
                  <a:cubicBezTo>
                    <a:pt x="387" y="133"/>
                    <a:pt x="385" y="137"/>
                    <a:pt x="387" y="138"/>
                  </a:cubicBezTo>
                  <a:moveTo>
                    <a:pt x="391" y="146"/>
                  </a:moveTo>
                  <a:cubicBezTo>
                    <a:pt x="392" y="148"/>
                    <a:pt x="388" y="150"/>
                    <a:pt x="386" y="147"/>
                  </a:cubicBezTo>
                  <a:cubicBezTo>
                    <a:pt x="384" y="143"/>
                    <a:pt x="390" y="140"/>
                    <a:pt x="393" y="143"/>
                  </a:cubicBezTo>
                  <a:cubicBezTo>
                    <a:pt x="396" y="145"/>
                    <a:pt x="394" y="148"/>
                    <a:pt x="392" y="150"/>
                  </a:cubicBezTo>
                  <a:cubicBezTo>
                    <a:pt x="391" y="152"/>
                    <a:pt x="388" y="154"/>
                    <a:pt x="389" y="156"/>
                  </a:cubicBezTo>
                  <a:cubicBezTo>
                    <a:pt x="389" y="158"/>
                    <a:pt x="389" y="161"/>
                    <a:pt x="394" y="161"/>
                  </a:cubicBezTo>
                  <a:cubicBezTo>
                    <a:pt x="398" y="161"/>
                    <a:pt x="399" y="155"/>
                    <a:pt x="396" y="154"/>
                  </a:cubicBezTo>
                  <a:cubicBezTo>
                    <a:pt x="393" y="152"/>
                    <a:pt x="391" y="156"/>
                    <a:pt x="392" y="158"/>
                  </a:cubicBezTo>
                  <a:moveTo>
                    <a:pt x="396" y="166"/>
                  </a:moveTo>
                  <a:cubicBezTo>
                    <a:pt x="396" y="168"/>
                    <a:pt x="392" y="170"/>
                    <a:pt x="391" y="167"/>
                  </a:cubicBezTo>
                  <a:cubicBezTo>
                    <a:pt x="389" y="162"/>
                    <a:pt x="396" y="160"/>
                    <a:pt x="398" y="163"/>
                  </a:cubicBezTo>
                  <a:cubicBezTo>
                    <a:pt x="401" y="166"/>
                    <a:pt x="398" y="169"/>
                    <a:pt x="397" y="170"/>
                  </a:cubicBezTo>
                  <a:cubicBezTo>
                    <a:pt x="395" y="172"/>
                    <a:pt x="392" y="174"/>
                    <a:pt x="392" y="176"/>
                  </a:cubicBezTo>
                  <a:cubicBezTo>
                    <a:pt x="392" y="177"/>
                    <a:pt x="393" y="181"/>
                    <a:pt x="397" y="181"/>
                  </a:cubicBezTo>
                  <a:cubicBezTo>
                    <a:pt x="401" y="182"/>
                    <a:pt x="403" y="176"/>
                    <a:pt x="400" y="174"/>
                  </a:cubicBezTo>
                  <a:cubicBezTo>
                    <a:pt x="397" y="172"/>
                    <a:pt x="394" y="176"/>
                    <a:pt x="396" y="178"/>
                  </a:cubicBezTo>
                  <a:moveTo>
                    <a:pt x="399" y="187"/>
                  </a:moveTo>
                  <a:cubicBezTo>
                    <a:pt x="399" y="189"/>
                    <a:pt x="394" y="190"/>
                    <a:pt x="394" y="187"/>
                  </a:cubicBezTo>
                  <a:cubicBezTo>
                    <a:pt x="392" y="182"/>
                    <a:pt x="399" y="180"/>
                    <a:pt x="401" y="184"/>
                  </a:cubicBezTo>
                  <a:cubicBezTo>
                    <a:pt x="404" y="187"/>
                    <a:pt x="401" y="189"/>
                    <a:pt x="399" y="191"/>
                  </a:cubicBezTo>
                  <a:cubicBezTo>
                    <a:pt x="397" y="192"/>
                    <a:pt x="394" y="194"/>
                    <a:pt x="394" y="196"/>
                  </a:cubicBezTo>
                  <a:cubicBezTo>
                    <a:pt x="394" y="197"/>
                    <a:pt x="394" y="201"/>
                    <a:pt x="398" y="202"/>
                  </a:cubicBezTo>
                  <a:cubicBezTo>
                    <a:pt x="402" y="202"/>
                    <a:pt x="404" y="197"/>
                    <a:pt x="402" y="195"/>
                  </a:cubicBezTo>
                  <a:cubicBezTo>
                    <a:pt x="399" y="193"/>
                    <a:pt x="396" y="196"/>
                    <a:pt x="397" y="199"/>
                  </a:cubicBezTo>
                  <a:moveTo>
                    <a:pt x="399" y="207"/>
                  </a:moveTo>
                  <a:cubicBezTo>
                    <a:pt x="399" y="209"/>
                    <a:pt x="395" y="210"/>
                    <a:pt x="394" y="207"/>
                  </a:cubicBezTo>
                  <a:cubicBezTo>
                    <a:pt x="393" y="202"/>
                    <a:pt x="400" y="201"/>
                    <a:pt x="402" y="205"/>
                  </a:cubicBezTo>
                  <a:cubicBezTo>
                    <a:pt x="404" y="208"/>
                    <a:pt x="401" y="210"/>
                    <a:pt x="399" y="211"/>
                  </a:cubicBezTo>
                  <a:cubicBezTo>
                    <a:pt x="397" y="213"/>
                    <a:pt x="394" y="214"/>
                    <a:pt x="394" y="216"/>
                  </a:cubicBezTo>
                  <a:cubicBezTo>
                    <a:pt x="393" y="217"/>
                    <a:pt x="393" y="221"/>
                    <a:pt x="397" y="222"/>
                  </a:cubicBezTo>
                  <a:cubicBezTo>
                    <a:pt x="401" y="223"/>
                    <a:pt x="404" y="218"/>
                    <a:pt x="401" y="216"/>
                  </a:cubicBezTo>
                  <a:cubicBezTo>
                    <a:pt x="399" y="214"/>
                    <a:pt x="396" y="217"/>
                    <a:pt x="397" y="219"/>
                  </a:cubicBezTo>
                  <a:moveTo>
                    <a:pt x="397" y="228"/>
                  </a:moveTo>
                  <a:cubicBezTo>
                    <a:pt x="397" y="230"/>
                    <a:pt x="393" y="230"/>
                    <a:pt x="393" y="227"/>
                  </a:cubicBezTo>
                  <a:cubicBezTo>
                    <a:pt x="392" y="222"/>
                    <a:pt x="399" y="222"/>
                    <a:pt x="401" y="225"/>
                  </a:cubicBezTo>
                  <a:cubicBezTo>
                    <a:pt x="402" y="229"/>
                    <a:pt x="399" y="231"/>
                    <a:pt x="397" y="232"/>
                  </a:cubicBezTo>
                  <a:cubicBezTo>
                    <a:pt x="395" y="233"/>
                    <a:pt x="392" y="234"/>
                    <a:pt x="391" y="236"/>
                  </a:cubicBezTo>
                  <a:cubicBezTo>
                    <a:pt x="391" y="237"/>
                    <a:pt x="390" y="241"/>
                    <a:pt x="394" y="242"/>
                  </a:cubicBezTo>
                  <a:cubicBezTo>
                    <a:pt x="398" y="244"/>
                    <a:pt x="401" y="239"/>
                    <a:pt x="399" y="237"/>
                  </a:cubicBezTo>
                  <a:cubicBezTo>
                    <a:pt x="397" y="234"/>
                    <a:pt x="393" y="237"/>
                    <a:pt x="394" y="239"/>
                  </a:cubicBezTo>
                  <a:moveTo>
                    <a:pt x="394" y="248"/>
                  </a:moveTo>
                  <a:cubicBezTo>
                    <a:pt x="393" y="250"/>
                    <a:pt x="389" y="250"/>
                    <a:pt x="389" y="246"/>
                  </a:cubicBezTo>
                  <a:cubicBezTo>
                    <a:pt x="389" y="242"/>
                    <a:pt x="396" y="242"/>
                    <a:pt x="397" y="246"/>
                  </a:cubicBezTo>
                  <a:cubicBezTo>
                    <a:pt x="398" y="250"/>
                    <a:pt x="395" y="251"/>
                    <a:pt x="393" y="252"/>
                  </a:cubicBezTo>
                  <a:cubicBezTo>
                    <a:pt x="391" y="253"/>
                    <a:pt x="387" y="254"/>
                    <a:pt x="387" y="255"/>
                  </a:cubicBezTo>
                  <a:cubicBezTo>
                    <a:pt x="386" y="257"/>
                    <a:pt x="385" y="260"/>
                    <a:pt x="388" y="262"/>
                  </a:cubicBezTo>
                  <a:cubicBezTo>
                    <a:pt x="392" y="264"/>
                    <a:pt x="396" y="260"/>
                    <a:pt x="394" y="257"/>
                  </a:cubicBezTo>
                  <a:cubicBezTo>
                    <a:pt x="392" y="254"/>
                    <a:pt x="388" y="256"/>
                    <a:pt x="389" y="259"/>
                  </a:cubicBezTo>
                  <a:moveTo>
                    <a:pt x="388" y="268"/>
                  </a:moveTo>
                  <a:cubicBezTo>
                    <a:pt x="387" y="270"/>
                    <a:pt x="383" y="269"/>
                    <a:pt x="383" y="266"/>
                  </a:cubicBezTo>
                  <a:cubicBezTo>
                    <a:pt x="384" y="261"/>
                    <a:pt x="391" y="262"/>
                    <a:pt x="392" y="266"/>
                  </a:cubicBezTo>
                  <a:cubicBezTo>
                    <a:pt x="392" y="270"/>
                    <a:pt x="389" y="271"/>
                    <a:pt x="387" y="272"/>
                  </a:cubicBezTo>
                  <a:cubicBezTo>
                    <a:pt x="384" y="273"/>
                    <a:pt x="381" y="273"/>
                    <a:pt x="380" y="274"/>
                  </a:cubicBezTo>
                  <a:cubicBezTo>
                    <a:pt x="379" y="276"/>
                    <a:pt x="378" y="279"/>
                    <a:pt x="381" y="281"/>
                  </a:cubicBezTo>
                  <a:cubicBezTo>
                    <a:pt x="385" y="284"/>
                    <a:pt x="389" y="280"/>
                    <a:pt x="387" y="277"/>
                  </a:cubicBezTo>
                  <a:cubicBezTo>
                    <a:pt x="386" y="274"/>
                    <a:pt x="382" y="276"/>
                    <a:pt x="382" y="278"/>
                  </a:cubicBezTo>
                  <a:moveTo>
                    <a:pt x="380" y="287"/>
                  </a:moveTo>
                  <a:cubicBezTo>
                    <a:pt x="379" y="289"/>
                    <a:pt x="375" y="288"/>
                    <a:pt x="376" y="284"/>
                  </a:cubicBezTo>
                  <a:cubicBezTo>
                    <a:pt x="377" y="280"/>
                    <a:pt x="383" y="282"/>
                    <a:pt x="384" y="286"/>
                  </a:cubicBezTo>
                  <a:cubicBezTo>
                    <a:pt x="384" y="290"/>
                    <a:pt x="381" y="291"/>
                    <a:pt x="378" y="291"/>
                  </a:cubicBezTo>
                  <a:cubicBezTo>
                    <a:pt x="376" y="291"/>
                    <a:pt x="373" y="291"/>
                    <a:pt x="372" y="293"/>
                  </a:cubicBezTo>
                  <a:cubicBezTo>
                    <a:pt x="371" y="294"/>
                    <a:pt x="369" y="297"/>
                    <a:pt x="372" y="300"/>
                  </a:cubicBezTo>
                  <a:cubicBezTo>
                    <a:pt x="375" y="303"/>
                    <a:pt x="380" y="299"/>
                    <a:pt x="378" y="296"/>
                  </a:cubicBezTo>
                  <a:cubicBezTo>
                    <a:pt x="377" y="293"/>
                    <a:pt x="373" y="294"/>
                    <a:pt x="373" y="297"/>
                  </a:cubicBezTo>
                  <a:moveTo>
                    <a:pt x="370" y="305"/>
                  </a:moveTo>
                  <a:cubicBezTo>
                    <a:pt x="369" y="307"/>
                    <a:pt x="365" y="305"/>
                    <a:pt x="366" y="302"/>
                  </a:cubicBezTo>
                  <a:cubicBezTo>
                    <a:pt x="368" y="298"/>
                    <a:pt x="374" y="300"/>
                    <a:pt x="374" y="304"/>
                  </a:cubicBezTo>
                  <a:cubicBezTo>
                    <a:pt x="374" y="308"/>
                    <a:pt x="370" y="309"/>
                    <a:pt x="368" y="309"/>
                  </a:cubicBezTo>
                  <a:cubicBezTo>
                    <a:pt x="366" y="309"/>
                    <a:pt x="362" y="309"/>
                    <a:pt x="361" y="310"/>
                  </a:cubicBezTo>
                  <a:cubicBezTo>
                    <a:pt x="360" y="311"/>
                    <a:pt x="358" y="314"/>
                    <a:pt x="361" y="317"/>
                  </a:cubicBezTo>
                  <a:cubicBezTo>
                    <a:pt x="364" y="320"/>
                    <a:pt x="369" y="317"/>
                    <a:pt x="368" y="314"/>
                  </a:cubicBezTo>
                  <a:cubicBezTo>
                    <a:pt x="367" y="311"/>
                    <a:pt x="362" y="311"/>
                    <a:pt x="362" y="314"/>
                  </a:cubicBezTo>
                  <a:moveTo>
                    <a:pt x="358" y="322"/>
                  </a:moveTo>
                  <a:cubicBezTo>
                    <a:pt x="357" y="324"/>
                    <a:pt x="353" y="322"/>
                    <a:pt x="355" y="319"/>
                  </a:cubicBezTo>
                  <a:cubicBezTo>
                    <a:pt x="357" y="314"/>
                    <a:pt x="363" y="318"/>
                    <a:pt x="362" y="322"/>
                  </a:cubicBezTo>
                  <a:cubicBezTo>
                    <a:pt x="362" y="326"/>
                    <a:pt x="358" y="326"/>
                    <a:pt x="356" y="326"/>
                  </a:cubicBezTo>
                  <a:cubicBezTo>
                    <a:pt x="354" y="325"/>
                    <a:pt x="350" y="325"/>
                    <a:pt x="349" y="326"/>
                  </a:cubicBezTo>
                  <a:cubicBezTo>
                    <a:pt x="348" y="327"/>
                    <a:pt x="345" y="329"/>
                    <a:pt x="348" y="333"/>
                  </a:cubicBezTo>
                  <a:cubicBezTo>
                    <a:pt x="351" y="336"/>
                    <a:pt x="356" y="334"/>
                    <a:pt x="355" y="330"/>
                  </a:cubicBezTo>
                  <a:cubicBezTo>
                    <a:pt x="354" y="327"/>
                    <a:pt x="350" y="328"/>
                    <a:pt x="349" y="330"/>
                  </a:cubicBezTo>
                  <a:moveTo>
                    <a:pt x="345" y="338"/>
                  </a:moveTo>
                  <a:cubicBezTo>
                    <a:pt x="344" y="339"/>
                    <a:pt x="340" y="337"/>
                    <a:pt x="342" y="334"/>
                  </a:cubicBezTo>
                  <a:cubicBezTo>
                    <a:pt x="344" y="330"/>
                    <a:pt x="350" y="334"/>
                    <a:pt x="349" y="338"/>
                  </a:cubicBezTo>
                  <a:cubicBezTo>
                    <a:pt x="348" y="342"/>
                    <a:pt x="344" y="341"/>
                    <a:pt x="342" y="341"/>
                  </a:cubicBezTo>
                  <a:cubicBezTo>
                    <a:pt x="340" y="341"/>
                    <a:pt x="337" y="340"/>
                    <a:pt x="335" y="341"/>
                  </a:cubicBezTo>
                  <a:cubicBezTo>
                    <a:pt x="334" y="342"/>
                    <a:pt x="331" y="344"/>
                    <a:pt x="333" y="347"/>
                  </a:cubicBezTo>
                  <a:cubicBezTo>
                    <a:pt x="336" y="351"/>
                    <a:pt x="341" y="349"/>
                    <a:pt x="341" y="346"/>
                  </a:cubicBezTo>
                  <a:cubicBezTo>
                    <a:pt x="340" y="342"/>
                    <a:pt x="336" y="342"/>
                    <a:pt x="335" y="345"/>
                  </a:cubicBezTo>
                  <a:moveTo>
                    <a:pt x="330" y="352"/>
                  </a:moveTo>
                  <a:cubicBezTo>
                    <a:pt x="328" y="353"/>
                    <a:pt x="325" y="350"/>
                    <a:pt x="327" y="348"/>
                  </a:cubicBezTo>
                  <a:cubicBezTo>
                    <a:pt x="330" y="344"/>
                    <a:pt x="335" y="349"/>
                    <a:pt x="334" y="352"/>
                  </a:cubicBezTo>
                  <a:cubicBezTo>
                    <a:pt x="333" y="356"/>
                    <a:pt x="329" y="355"/>
                    <a:pt x="327" y="355"/>
                  </a:cubicBezTo>
                  <a:cubicBezTo>
                    <a:pt x="325" y="354"/>
                    <a:pt x="321" y="353"/>
                    <a:pt x="320" y="354"/>
                  </a:cubicBezTo>
                  <a:cubicBezTo>
                    <a:pt x="319" y="355"/>
                    <a:pt x="316" y="356"/>
                    <a:pt x="317" y="360"/>
                  </a:cubicBezTo>
                  <a:cubicBezTo>
                    <a:pt x="319" y="364"/>
                    <a:pt x="325" y="363"/>
                    <a:pt x="325" y="359"/>
                  </a:cubicBezTo>
                  <a:cubicBezTo>
                    <a:pt x="325" y="356"/>
                    <a:pt x="321" y="356"/>
                    <a:pt x="320" y="358"/>
                  </a:cubicBezTo>
                  <a:moveTo>
                    <a:pt x="313" y="365"/>
                  </a:moveTo>
                  <a:cubicBezTo>
                    <a:pt x="312" y="366"/>
                    <a:pt x="309" y="363"/>
                    <a:pt x="311" y="360"/>
                  </a:cubicBezTo>
                  <a:cubicBezTo>
                    <a:pt x="315" y="357"/>
                    <a:pt x="319" y="362"/>
                    <a:pt x="318" y="365"/>
                  </a:cubicBezTo>
                  <a:cubicBezTo>
                    <a:pt x="316" y="369"/>
                    <a:pt x="312" y="368"/>
                    <a:pt x="310" y="367"/>
                  </a:cubicBezTo>
                  <a:cubicBezTo>
                    <a:pt x="308" y="366"/>
                    <a:pt x="305" y="365"/>
                    <a:pt x="304" y="365"/>
                  </a:cubicBezTo>
                  <a:cubicBezTo>
                    <a:pt x="302" y="366"/>
                    <a:pt x="299" y="367"/>
                    <a:pt x="300" y="372"/>
                  </a:cubicBezTo>
                  <a:cubicBezTo>
                    <a:pt x="302" y="376"/>
                    <a:pt x="308" y="375"/>
                    <a:pt x="308" y="371"/>
                  </a:cubicBezTo>
                  <a:cubicBezTo>
                    <a:pt x="308" y="368"/>
                    <a:pt x="304" y="367"/>
                    <a:pt x="303" y="370"/>
                  </a:cubicBezTo>
                  <a:moveTo>
                    <a:pt x="296" y="375"/>
                  </a:moveTo>
                  <a:cubicBezTo>
                    <a:pt x="294" y="376"/>
                    <a:pt x="291" y="373"/>
                    <a:pt x="294" y="371"/>
                  </a:cubicBezTo>
                  <a:cubicBezTo>
                    <a:pt x="298" y="368"/>
                    <a:pt x="302" y="373"/>
                    <a:pt x="300" y="377"/>
                  </a:cubicBezTo>
                  <a:cubicBezTo>
                    <a:pt x="298" y="380"/>
                    <a:pt x="294" y="379"/>
                    <a:pt x="292" y="377"/>
                  </a:cubicBezTo>
                  <a:cubicBezTo>
                    <a:pt x="290" y="376"/>
                    <a:pt x="287" y="374"/>
                    <a:pt x="286" y="375"/>
                  </a:cubicBezTo>
                  <a:cubicBezTo>
                    <a:pt x="284" y="375"/>
                    <a:pt x="281" y="377"/>
                    <a:pt x="282" y="381"/>
                  </a:cubicBezTo>
                  <a:cubicBezTo>
                    <a:pt x="283" y="385"/>
                    <a:pt x="289" y="385"/>
                    <a:pt x="290" y="382"/>
                  </a:cubicBezTo>
                  <a:cubicBezTo>
                    <a:pt x="290" y="378"/>
                    <a:pt x="286" y="377"/>
                    <a:pt x="284" y="379"/>
                  </a:cubicBezTo>
                  <a:moveTo>
                    <a:pt x="277" y="384"/>
                  </a:moveTo>
                  <a:cubicBezTo>
                    <a:pt x="275" y="385"/>
                    <a:pt x="273" y="381"/>
                    <a:pt x="276" y="379"/>
                  </a:cubicBezTo>
                  <a:cubicBezTo>
                    <a:pt x="280" y="377"/>
                    <a:pt x="283" y="383"/>
                    <a:pt x="281" y="386"/>
                  </a:cubicBezTo>
                  <a:cubicBezTo>
                    <a:pt x="279" y="389"/>
                    <a:pt x="275" y="387"/>
                    <a:pt x="274" y="386"/>
                  </a:cubicBezTo>
                  <a:cubicBezTo>
                    <a:pt x="272" y="385"/>
                    <a:pt x="269" y="382"/>
                    <a:pt x="267" y="383"/>
                  </a:cubicBezTo>
                  <a:cubicBezTo>
                    <a:pt x="266" y="383"/>
                    <a:pt x="262" y="384"/>
                    <a:pt x="263" y="388"/>
                  </a:cubicBezTo>
                  <a:cubicBezTo>
                    <a:pt x="263" y="393"/>
                    <a:pt x="269" y="393"/>
                    <a:pt x="270" y="390"/>
                  </a:cubicBezTo>
                  <a:cubicBezTo>
                    <a:pt x="271" y="387"/>
                    <a:pt x="267" y="385"/>
                    <a:pt x="266" y="387"/>
                  </a:cubicBezTo>
                  <a:moveTo>
                    <a:pt x="258" y="391"/>
                  </a:moveTo>
                  <a:cubicBezTo>
                    <a:pt x="256" y="392"/>
                    <a:pt x="254" y="388"/>
                    <a:pt x="257" y="386"/>
                  </a:cubicBezTo>
                  <a:cubicBezTo>
                    <a:pt x="261" y="384"/>
                    <a:pt x="264" y="390"/>
                    <a:pt x="261" y="393"/>
                  </a:cubicBezTo>
                  <a:cubicBezTo>
                    <a:pt x="259" y="396"/>
                    <a:pt x="256" y="394"/>
                    <a:pt x="254" y="392"/>
                  </a:cubicBezTo>
                  <a:cubicBezTo>
                    <a:pt x="252" y="391"/>
                    <a:pt x="250" y="388"/>
                    <a:pt x="248" y="389"/>
                  </a:cubicBezTo>
                  <a:cubicBezTo>
                    <a:pt x="246" y="389"/>
                    <a:pt x="243" y="389"/>
                    <a:pt x="243" y="394"/>
                  </a:cubicBezTo>
                  <a:cubicBezTo>
                    <a:pt x="243" y="398"/>
                    <a:pt x="249" y="399"/>
                    <a:pt x="250" y="396"/>
                  </a:cubicBezTo>
                  <a:cubicBezTo>
                    <a:pt x="252" y="393"/>
                    <a:pt x="248" y="391"/>
                    <a:pt x="246" y="392"/>
                  </a:cubicBezTo>
                  <a:moveTo>
                    <a:pt x="238" y="396"/>
                  </a:moveTo>
                  <a:cubicBezTo>
                    <a:pt x="236" y="396"/>
                    <a:pt x="234" y="392"/>
                    <a:pt x="237" y="391"/>
                  </a:cubicBezTo>
                  <a:cubicBezTo>
                    <a:pt x="242" y="389"/>
                    <a:pt x="244" y="396"/>
                    <a:pt x="241" y="398"/>
                  </a:cubicBezTo>
                  <a:cubicBezTo>
                    <a:pt x="238" y="401"/>
                    <a:pt x="235" y="398"/>
                    <a:pt x="234" y="397"/>
                  </a:cubicBezTo>
                  <a:cubicBezTo>
                    <a:pt x="232" y="395"/>
                    <a:pt x="230" y="392"/>
                    <a:pt x="228" y="392"/>
                  </a:cubicBezTo>
                  <a:cubicBezTo>
                    <a:pt x="227" y="392"/>
                    <a:pt x="223" y="393"/>
                    <a:pt x="223" y="397"/>
                  </a:cubicBezTo>
                  <a:cubicBezTo>
                    <a:pt x="222" y="401"/>
                    <a:pt x="228" y="403"/>
                    <a:pt x="230" y="400"/>
                  </a:cubicBezTo>
                  <a:cubicBezTo>
                    <a:pt x="232" y="397"/>
                    <a:pt x="228" y="394"/>
                    <a:pt x="226" y="396"/>
                  </a:cubicBezTo>
                  <a:moveTo>
                    <a:pt x="217" y="399"/>
                  </a:moveTo>
                  <a:cubicBezTo>
                    <a:pt x="215" y="399"/>
                    <a:pt x="214" y="394"/>
                    <a:pt x="217" y="394"/>
                  </a:cubicBezTo>
                  <a:cubicBezTo>
                    <a:pt x="222" y="392"/>
                    <a:pt x="224" y="399"/>
                    <a:pt x="220" y="401"/>
                  </a:cubicBezTo>
                  <a:cubicBezTo>
                    <a:pt x="217" y="404"/>
                    <a:pt x="215" y="401"/>
                    <a:pt x="213" y="399"/>
                  </a:cubicBezTo>
                  <a:cubicBezTo>
                    <a:pt x="212" y="397"/>
                    <a:pt x="210" y="394"/>
                    <a:pt x="208" y="394"/>
                  </a:cubicBezTo>
                  <a:cubicBezTo>
                    <a:pt x="207" y="394"/>
                    <a:pt x="203" y="394"/>
                    <a:pt x="202" y="398"/>
                  </a:cubicBezTo>
                  <a:cubicBezTo>
                    <a:pt x="202" y="402"/>
                    <a:pt x="207" y="404"/>
                    <a:pt x="209" y="402"/>
                  </a:cubicBezTo>
                  <a:cubicBezTo>
                    <a:pt x="211" y="399"/>
                    <a:pt x="208" y="396"/>
                    <a:pt x="205" y="397"/>
                  </a:cubicBezTo>
                  <a:moveTo>
                    <a:pt x="197" y="399"/>
                  </a:moveTo>
                  <a:cubicBezTo>
                    <a:pt x="195" y="399"/>
                    <a:pt x="194" y="395"/>
                    <a:pt x="197" y="394"/>
                  </a:cubicBezTo>
                  <a:cubicBezTo>
                    <a:pt x="202" y="393"/>
                    <a:pt x="203" y="400"/>
                    <a:pt x="199" y="402"/>
                  </a:cubicBezTo>
                  <a:cubicBezTo>
                    <a:pt x="196" y="404"/>
                    <a:pt x="194" y="401"/>
                    <a:pt x="193" y="399"/>
                  </a:cubicBezTo>
                  <a:cubicBezTo>
                    <a:pt x="191" y="397"/>
                    <a:pt x="190" y="394"/>
                    <a:pt x="188" y="394"/>
                  </a:cubicBezTo>
                  <a:cubicBezTo>
                    <a:pt x="187" y="393"/>
                    <a:pt x="183" y="393"/>
                    <a:pt x="182" y="397"/>
                  </a:cubicBezTo>
                  <a:cubicBezTo>
                    <a:pt x="181" y="401"/>
                    <a:pt x="186" y="404"/>
                    <a:pt x="188" y="401"/>
                  </a:cubicBezTo>
                  <a:cubicBezTo>
                    <a:pt x="190" y="399"/>
                    <a:pt x="187" y="396"/>
                    <a:pt x="185" y="397"/>
                  </a:cubicBezTo>
                  <a:moveTo>
                    <a:pt x="176" y="397"/>
                  </a:moveTo>
                  <a:cubicBezTo>
                    <a:pt x="174" y="397"/>
                    <a:pt x="174" y="393"/>
                    <a:pt x="177" y="393"/>
                  </a:cubicBezTo>
                  <a:cubicBezTo>
                    <a:pt x="182" y="392"/>
                    <a:pt x="182" y="399"/>
                    <a:pt x="179" y="401"/>
                  </a:cubicBezTo>
                  <a:cubicBezTo>
                    <a:pt x="175" y="402"/>
                    <a:pt x="173" y="399"/>
                    <a:pt x="172" y="397"/>
                  </a:cubicBezTo>
                  <a:cubicBezTo>
                    <a:pt x="171" y="395"/>
                    <a:pt x="170" y="392"/>
                    <a:pt x="168" y="391"/>
                  </a:cubicBezTo>
                  <a:cubicBezTo>
                    <a:pt x="167" y="391"/>
                    <a:pt x="163" y="390"/>
                    <a:pt x="162" y="394"/>
                  </a:cubicBezTo>
                  <a:cubicBezTo>
                    <a:pt x="160" y="398"/>
                    <a:pt x="165" y="401"/>
                    <a:pt x="167" y="399"/>
                  </a:cubicBezTo>
                  <a:cubicBezTo>
                    <a:pt x="170" y="397"/>
                    <a:pt x="167" y="393"/>
                    <a:pt x="165" y="394"/>
                  </a:cubicBezTo>
                  <a:moveTo>
                    <a:pt x="156" y="394"/>
                  </a:moveTo>
                  <a:cubicBezTo>
                    <a:pt x="154" y="393"/>
                    <a:pt x="154" y="389"/>
                    <a:pt x="158" y="389"/>
                  </a:cubicBezTo>
                  <a:cubicBezTo>
                    <a:pt x="162" y="389"/>
                    <a:pt x="162" y="396"/>
                    <a:pt x="158" y="397"/>
                  </a:cubicBezTo>
                  <a:cubicBezTo>
                    <a:pt x="154" y="398"/>
                    <a:pt x="153" y="395"/>
                    <a:pt x="152" y="393"/>
                  </a:cubicBezTo>
                  <a:cubicBezTo>
                    <a:pt x="151" y="391"/>
                    <a:pt x="150" y="387"/>
                    <a:pt x="149" y="387"/>
                  </a:cubicBezTo>
                  <a:cubicBezTo>
                    <a:pt x="147" y="386"/>
                    <a:pt x="144" y="385"/>
                    <a:pt x="142" y="388"/>
                  </a:cubicBezTo>
                  <a:cubicBezTo>
                    <a:pt x="140" y="392"/>
                    <a:pt x="144" y="396"/>
                    <a:pt x="147" y="394"/>
                  </a:cubicBezTo>
                  <a:cubicBezTo>
                    <a:pt x="150" y="392"/>
                    <a:pt x="148" y="388"/>
                    <a:pt x="145" y="389"/>
                  </a:cubicBezTo>
                  <a:moveTo>
                    <a:pt x="136" y="388"/>
                  </a:moveTo>
                  <a:cubicBezTo>
                    <a:pt x="134" y="387"/>
                    <a:pt x="135" y="383"/>
                    <a:pt x="138" y="383"/>
                  </a:cubicBezTo>
                  <a:cubicBezTo>
                    <a:pt x="143" y="384"/>
                    <a:pt x="142" y="391"/>
                    <a:pt x="138" y="392"/>
                  </a:cubicBezTo>
                  <a:cubicBezTo>
                    <a:pt x="134" y="392"/>
                    <a:pt x="133" y="389"/>
                    <a:pt x="132" y="387"/>
                  </a:cubicBezTo>
                  <a:cubicBezTo>
                    <a:pt x="131" y="384"/>
                    <a:pt x="131" y="381"/>
                    <a:pt x="130" y="380"/>
                  </a:cubicBezTo>
                  <a:cubicBezTo>
                    <a:pt x="128" y="379"/>
                    <a:pt x="125" y="378"/>
                    <a:pt x="123" y="381"/>
                  </a:cubicBezTo>
                  <a:cubicBezTo>
                    <a:pt x="120" y="385"/>
                    <a:pt x="124" y="389"/>
                    <a:pt x="127" y="387"/>
                  </a:cubicBezTo>
                  <a:cubicBezTo>
                    <a:pt x="130" y="386"/>
                    <a:pt x="128" y="382"/>
                    <a:pt x="126" y="382"/>
                  </a:cubicBezTo>
                  <a:moveTo>
                    <a:pt x="117" y="380"/>
                  </a:moveTo>
                  <a:cubicBezTo>
                    <a:pt x="115" y="379"/>
                    <a:pt x="116" y="375"/>
                    <a:pt x="120" y="376"/>
                  </a:cubicBezTo>
                  <a:cubicBezTo>
                    <a:pt x="124" y="377"/>
                    <a:pt x="122" y="383"/>
                    <a:pt x="118" y="384"/>
                  </a:cubicBezTo>
                  <a:cubicBezTo>
                    <a:pt x="114" y="384"/>
                    <a:pt x="113" y="381"/>
                    <a:pt x="113" y="378"/>
                  </a:cubicBezTo>
                  <a:cubicBezTo>
                    <a:pt x="113" y="376"/>
                    <a:pt x="113" y="373"/>
                    <a:pt x="111" y="372"/>
                  </a:cubicBezTo>
                  <a:cubicBezTo>
                    <a:pt x="110" y="371"/>
                    <a:pt x="107" y="369"/>
                    <a:pt x="104" y="372"/>
                  </a:cubicBezTo>
                  <a:cubicBezTo>
                    <a:pt x="101" y="375"/>
                    <a:pt x="105" y="380"/>
                    <a:pt x="108" y="378"/>
                  </a:cubicBezTo>
                  <a:cubicBezTo>
                    <a:pt x="111" y="377"/>
                    <a:pt x="110" y="373"/>
                    <a:pt x="107" y="373"/>
                  </a:cubicBezTo>
                  <a:moveTo>
                    <a:pt x="99" y="370"/>
                  </a:moveTo>
                  <a:cubicBezTo>
                    <a:pt x="97" y="369"/>
                    <a:pt x="99" y="365"/>
                    <a:pt x="102" y="366"/>
                  </a:cubicBezTo>
                  <a:cubicBezTo>
                    <a:pt x="106" y="368"/>
                    <a:pt x="104" y="374"/>
                    <a:pt x="100" y="374"/>
                  </a:cubicBezTo>
                  <a:cubicBezTo>
                    <a:pt x="96" y="374"/>
                    <a:pt x="95" y="370"/>
                    <a:pt x="95" y="368"/>
                  </a:cubicBezTo>
                  <a:cubicBezTo>
                    <a:pt x="95" y="366"/>
                    <a:pt x="95" y="362"/>
                    <a:pt x="94" y="361"/>
                  </a:cubicBezTo>
                  <a:cubicBezTo>
                    <a:pt x="93" y="360"/>
                    <a:pt x="90" y="358"/>
                    <a:pt x="87" y="361"/>
                  </a:cubicBezTo>
                  <a:cubicBezTo>
                    <a:pt x="84" y="364"/>
                    <a:pt x="87" y="369"/>
                    <a:pt x="90" y="368"/>
                  </a:cubicBezTo>
                  <a:cubicBezTo>
                    <a:pt x="93" y="367"/>
                    <a:pt x="93" y="362"/>
                    <a:pt x="90" y="362"/>
                  </a:cubicBezTo>
                  <a:moveTo>
                    <a:pt x="82" y="358"/>
                  </a:moveTo>
                  <a:cubicBezTo>
                    <a:pt x="80" y="357"/>
                    <a:pt x="82" y="353"/>
                    <a:pt x="85" y="355"/>
                  </a:cubicBezTo>
                  <a:cubicBezTo>
                    <a:pt x="90" y="357"/>
                    <a:pt x="86" y="363"/>
                    <a:pt x="82" y="362"/>
                  </a:cubicBezTo>
                  <a:cubicBezTo>
                    <a:pt x="78" y="362"/>
                    <a:pt x="78" y="358"/>
                    <a:pt x="78" y="356"/>
                  </a:cubicBezTo>
                  <a:cubicBezTo>
                    <a:pt x="79" y="354"/>
                    <a:pt x="79" y="350"/>
                    <a:pt x="78" y="349"/>
                  </a:cubicBezTo>
                  <a:cubicBezTo>
                    <a:pt x="77" y="348"/>
                    <a:pt x="75" y="345"/>
                    <a:pt x="71" y="348"/>
                  </a:cubicBezTo>
                  <a:cubicBezTo>
                    <a:pt x="68" y="351"/>
                    <a:pt x="70" y="356"/>
                    <a:pt x="74" y="355"/>
                  </a:cubicBezTo>
                  <a:cubicBezTo>
                    <a:pt x="77" y="354"/>
                    <a:pt x="76" y="350"/>
                    <a:pt x="74" y="349"/>
                  </a:cubicBezTo>
                  <a:moveTo>
                    <a:pt x="66" y="345"/>
                  </a:moveTo>
                  <a:cubicBezTo>
                    <a:pt x="65" y="344"/>
                    <a:pt x="67" y="340"/>
                    <a:pt x="70" y="342"/>
                  </a:cubicBezTo>
                  <a:cubicBezTo>
                    <a:pt x="74" y="344"/>
                    <a:pt x="70" y="350"/>
                    <a:pt x="66" y="349"/>
                  </a:cubicBezTo>
                  <a:cubicBezTo>
                    <a:pt x="62" y="348"/>
                    <a:pt x="63" y="344"/>
                    <a:pt x="63" y="342"/>
                  </a:cubicBezTo>
                  <a:cubicBezTo>
                    <a:pt x="63" y="340"/>
                    <a:pt x="64" y="337"/>
                    <a:pt x="63" y="335"/>
                  </a:cubicBezTo>
                  <a:cubicBezTo>
                    <a:pt x="62" y="334"/>
                    <a:pt x="60" y="331"/>
                    <a:pt x="57" y="333"/>
                  </a:cubicBezTo>
                  <a:cubicBezTo>
                    <a:pt x="53" y="336"/>
                    <a:pt x="55" y="341"/>
                    <a:pt x="58" y="341"/>
                  </a:cubicBezTo>
                  <a:cubicBezTo>
                    <a:pt x="62" y="340"/>
                    <a:pt x="62" y="336"/>
                    <a:pt x="59" y="335"/>
                  </a:cubicBezTo>
                  <a:moveTo>
                    <a:pt x="52" y="330"/>
                  </a:moveTo>
                  <a:cubicBezTo>
                    <a:pt x="51" y="328"/>
                    <a:pt x="54" y="325"/>
                    <a:pt x="56" y="327"/>
                  </a:cubicBezTo>
                  <a:cubicBezTo>
                    <a:pt x="60" y="330"/>
                    <a:pt x="55" y="335"/>
                    <a:pt x="52" y="334"/>
                  </a:cubicBezTo>
                  <a:cubicBezTo>
                    <a:pt x="48" y="333"/>
                    <a:pt x="49" y="329"/>
                    <a:pt x="49" y="327"/>
                  </a:cubicBezTo>
                  <a:cubicBezTo>
                    <a:pt x="50" y="325"/>
                    <a:pt x="51" y="321"/>
                    <a:pt x="50" y="320"/>
                  </a:cubicBezTo>
                  <a:cubicBezTo>
                    <a:pt x="49" y="319"/>
                    <a:pt x="48" y="316"/>
                    <a:pt x="44" y="317"/>
                  </a:cubicBezTo>
                  <a:cubicBezTo>
                    <a:pt x="40" y="319"/>
                    <a:pt x="41" y="325"/>
                    <a:pt x="45" y="325"/>
                  </a:cubicBezTo>
                  <a:cubicBezTo>
                    <a:pt x="48" y="325"/>
                    <a:pt x="48" y="321"/>
                    <a:pt x="46" y="320"/>
                  </a:cubicBezTo>
                  <a:moveTo>
                    <a:pt x="39" y="313"/>
                  </a:moveTo>
                  <a:cubicBezTo>
                    <a:pt x="38" y="312"/>
                    <a:pt x="41" y="309"/>
                    <a:pt x="44" y="311"/>
                  </a:cubicBezTo>
                  <a:cubicBezTo>
                    <a:pt x="47" y="315"/>
                    <a:pt x="42" y="319"/>
                    <a:pt x="39" y="318"/>
                  </a:cubicBezTo>
                  <a:cubicBezTo>
                    <a:pt x="35" y="316"/>
                    <a:pt x="36" y="312"/>
                    <a:pt x="37" y="310"/>
                  </a:cubicBezTo>
                  <a:cubicBezTo>
                    <a:pt x="38" y="308"/>
                    <a:pt x="39" y="305"/>
                    <a:pt x="39" y="304"/>
                  </a:cubicBezTo>
                  <a:cubicBezTo>
                    <a:pt x="38" y="302"/>
                    <a:pt x="37" y="299"/>
                    <a:pt x="32" y="300"/>
                  </a:cubicBezTo>
                  <a:cubicBezTo>
                    <a:pt x="28" y="302"/>
                    <a:pt x="29" y="308"/>
                    <a:pt x="33" y="308"/>
                  </a:cubicBezTo>
                  <a:cubicBezTo>
                    <a:pt x="36" y="308"/>
                    <a:pt x="37" y="304"/>
                    <a:pt x="34" y="303"/>
                  </a:cubicBezTo>
                  <a:moveTo>
                    <a:pt x="29" y="296"/>
                  </a:moveTo>
                  <a:cubicBezTo>
                    <a:pt x="28" y="294"/>
                    <a:pt x="31" y="291"/>
                    <a:pt x="33" y="294"/>
                  </a:cubicBezTo>
                  <a:cubicBezTo>
                    <a:pt x="36" y="298"/>
                    <a:pt x="31" y="302"/>
                    <a:pt x="27" y="300"/>
                  </a:cubicBezTo>
                  <a:cubicBezTo>
                    <a:pt x="24" y="298"/>
                    <a:pt x="25" y="294"/>
                    <a:pt x="27" y="292"/>
                  </a:cubicBezTo>
                  <a:cubicBezTo>
                    <a:pt x="28" y="290"/>
                    <a:pt x="30" y="287"/>
                    <a:pt x="29" y="286"/>
                  </a:cubicBezTo>
                  <a:cubicBezTo>
                    <a:pt x="29" y="284"/>
                    <a:pt x="27" y="281"/>
                    <a:pt x="23" y="282"/>
                  </a:cubicBezTo>
                  <a:cubicBezTo>
                    <a:pt x="19" y="283"/>
                    <a:pt x="19" y="289"/>
                    <a:pt x="22" y="290"/>
                  </a:cubicBezTo>
                  <a:cubicBezTo>
                    <a:pt x="26" y="290"/>
                    <a:pt x="27" y="286"/>
                    <a:pt x="25" y="284"/>
                  </a:cubicBezTo>
                  <a:moveTo>
                    <a:pt x="20" y="277"/>
                  </a:moveTo>
                  <a:cubicBezTo>
                    <a:pt x="19" y="275"/>
                    <a:pt x="23" y="273"/>
                    <a:pt x="25" y="276"/>
                  </a:cubicBezTo>
                  <a:cubicBezTo>
                    <a:pt x="27" y="280"/>
                    <a:pt x="21" y="283"/>
                    <a:pt x="18" y="281"/>
                  </a:cubicBezTo>
                  <a:cubicBezTo>
                    <a:pt x="15" y="279"/>
                    <a:pt x="17" y="275"/>
                    <a:pt x="18" y="274"/>
                  </a:cubicBezTo>
                  <a:cubicBezTo>
                    <a:pt x="19" y="272"/>
                    <a:pt x="22" y="269"/>
                    <a:pt x="21" y="267"/>
                  </a:cubicBezTo>
                  <a:cubicBezTo>
                    <a:pt x="21" y="266"/>
                    <a:pt x="20" y="262"/>
                    <a:pt x="16" y="263"/>
                  </a:cubicBezTo>
                  <a:cubicBezTo>
                    <a:pt x="11" y="263"/>
                    <a:pt x="11" y="269"/>
                    <a:pt x="14" y="270"/>
                  </a:cubicBezTo>
                  <a:cubicBezTo>
                    <a:pt x="17" y="271"/>
                    <a:pt x="19" y="267"/>
                    <a:pt x="17" y="266"/>
                  </a:cubicBezTo>
                  <a:moveTo>
                    <a:pt x="13" y="258"/>
                  </a:moveTo>
                  <a:cubicBezTo>
                    <a:pt x="12" y="256"/>
                    <a:pt x="16" y="254"/>
                    <a:pt x="18" y="257"/>
                  </a:cubicBezTo>
                  <a:cubicBezTo>
                    <a:pt x="20" y="261"/>
                    <a:pt x="14" y="264"/>
                    <a:pt x="11" y="261"/>
                  </a:cubicBezTo>
                  <a:cubicBezTo>
                    <a:pt x="8" y="259"/>
                    <a:pt x="10" y="256"/>
                    <a:pt x="12" y="254"/>
                  </a:cubicBezTo>
                  <a:cubicBezTo>
                    <a:pt x="13" y="252"/>
                    <a:pt x="16" y="250"/>
                    <a:pt x="15" y="248"/>
                  </a:cubicBezTo>
                  <a:cubicBezTo>
                    <a:pt x="15" y="246"/>
                    <a:pt x="15" y="243"/>
                    <a:pt x="10" y="243"/>
                  </a:cubicBezTo>
                  <a:cubicBezTo>
                    <a:pt x="6" y="243"/>
                    <a:pt x="5" y="249"/>
                    <a:pt x="8" y="250"/>
                  </a:cubicBezTo>
                  <a:cubicBezTo>
                    <a:pt x="11" y="252"/>
                    <a:pt x="13" y="248"/>
                    <a:pt x="12" y="246"/>
                  </a:cubicBezTo>
                  <a:moveTo>
                    <a:pt x="8" y="238"/>
                  </a:moveTo>
                  <a:cubicBezTo>
                    <a:pt x="8" y="236"/>
                    <a:pt x="12" y="234"/>
                    <a:pt x="13" y="237"/>
                  </a:cubicBezTo>
                  <a:cubicBezTo>
                    <a:pt x="15" y="242"/>
                    <a:pt x="8" y="244"/>
                    <a:pt x="6" y="241"/>
                  </a:cubicBezTo>
                  <a:cubicBezTo>
                    <a:pt x="3" y="238"/>
                    <a:pt x="6" y="235"/>
                    <a:pt x="7" y="234"/>
                  </a:cubicBezTo>
                  <a:cubicBezTo>
                    <a:pt x="9" y="232"/>
                    <a:pt x="12" y="230"/>
                    <a:pt x="12" y="228"/>
                  </a:cubicBezTo>
                  <a:cubicBezTo>
                    <a:pt x="12" y="227"/>
                    <a:pt x="11" y="223"/>
                    <a:pt x="7" y="223"/>
                  </a:cubicBezTo>
                  <a:cubicBezTo>
                    <a:pt x="3" y="222"/>
                    <a:pt x="1" y="228"/>
                    <a:pt x="4" y="230"/>
                  </a:cubicBezTo>
                  <a:cubicBezTo>
                    <a:pt x="7" y="232"/>
                    <a:pt x="10" y="228"/>
                    <a:pt x="8" y="226"/>
                  </a:cubicBezTo>
                  <a:moveTo>
                    <a:pt x="5" y="217"/>
                  </a:moveTo>
                  <a:cubicBezTo>
                    <a:pt x="5" y="215"/>
                    <a:pt x="10" y="214"/>
                    <a:pt x="10" y="217"/>
                  </a:cubicBezTo>
                  <a:cubicBezTo>
                    <a:pt x="12" y="222"/>
                    <a:pt x="5" y="224"/>
                    <a:pt x="3" y="220"/>
                  </a:cubicBezTo>
                  <a:cubicBezTo>
                    <a:pt x="0" y="217"/>
                    <a:pt x="3" y="215"/>
                    <a:pt x="5" y="213"/>
                  </a:cubicBezTo>
                  <a:cubicBezTo>
                    <a:pt x="7" y="212"/>
                    <a:pt x="10" y="210"/>
                    <a:pt x="10" y="208"/>
                  </a:cubicBezTo>
                  <a:cubicBezTo>
                    <a:pt x="10" y="207"/>
                    <a:pt x="10" y="203"/>
                    <a:pt x="6" y="202"/>
                  </a:cubicBezTo>
                  <a:cubicBezTo>
                    <a:pt x="2" y="202"/>
                    <a:pt x="0" y="207"/>
                    <a:pt x="2" y="209"/>
                  </a:cubicBezTo>
                  <a:cubicBezTo>
                    <a:pt x="5" y="211"/>
                    <a:pt x="8" y="208"/>
                    <a:pt x="7" y="205"/>
                  </a:cubicBezTo>
                  <a:moveTo>
                    <a:pt x="5" y="197"/>
                  </a:moveTo>
                  <a:cubicBezTo>
                    <a:pt x="5" y="195"/>
                    <a:pt x="9" y="194"/>
                    <a:pt x="10" y="197"/>
                  </a:cubicBezTo>
                  <a:cubicBezTo>
                    <a:pt x="11" y="202"/>
                    <a:pt x="4" y="203"/>
                    <a:pt x="2" y="199"/>
                  </a:cubicBezTo>
                  <a:cubicBezTo>
                    <a:pt x="0" y="196"/>
                    <a:pt x="3" y="194"/>
                    <a:pt x="5" y="193"/>
                  </a:cubicBezTo>
                  <a:cubicBezTo>
                    <a:pt x="7" y="191"/>
                    <a:pt x="10" y="190"/>
                    <a:pt x="10" y="188"/>
                  </a:cubicBezTo>
                  <a:cubicBezTo>
                    <a:pt x="11" y="187"/>
                    <a:pt x="11" y="183"/>
                    <a:pt x="7" y="182"/>
                  </a:cubicBezTo>
                  <a:cubicBezTo>
                    <a:pt x="3" y="181"/>
                    <a:pt x="0" y="186"/>
                    <a:pt x="3" y="188"/>
                  </a:cubicBezTo>
                  <a:cubicBezTo>
                    <a:pt x="5" y="190"/>
                    <a:pt x="8" y="187"/>
                    <a:pt x="7" y="185"/>
                  </a:cubicBezTo>
                  <a:moveTo>
                    <a:pt x="7" y="176"/>
                  </a:moveTo>
                  <a:cubicBezTo>
                    <a:pt x="7" y="174"/>
                    <a:pt x="11" y="174"/>
                    <a:pt x="11" y="177"/>
                  </a:cubicBezTo>
                  <a:cubicBezTo>
                    <a:pt x="12" y="182"/>
                    <a:pt x="5" y="182"/>
                    <a:pt x="3" y="179"/>
                  </a:cubicBezTo>
                  <a:cubicBezTo>
                    <a:pt x="2" y="175"/>
                    <a:pt x="5" y="173"/>
                    <a:pt x="7" y="172"/>
                  </a:cubicBezTo>
                  <a:cubicBezTo>
                    <a:pt x="9" y="171"/>
                    <a:pt x="12" y="170"/>
                    <a:pt x="13" y="168"/>
                  </a:cubicBezTo>
                  <a:cubicBezTo>
                    <a:pt x="13" y="167"/>
                    <a:pt x="14" y="163"/>
                    <a:pt x="10" y="162"/>
                  </a:cubicBezTo>
                  <a:cubicBezTo>
                    <a:pt x="6" y="160"/>
                    <a:pt x="3" y="165"/>
                    <a:pt x="5" y="167"/>
                  </a:cubicBezTo>
                  <a:cubicBezTo>
                    <a:pt x="7" y="170"/>
                    <a:pt x="11" y="167"/>
                    <a:pt x="10" y="165"/>
                  </a:cubicBezTo>
                  <a:moveTo>
                    <a:pt x="10" y="156"/>
                  </a:moveTo>
                  <a:cubicBezTo>
                    <a:pt x="11" y="154"/>
                    <a:pt x="15" y="154"/>
                    <a:pt x="15" y="158"/>
                  </a:cubicBezTo>
                  <a:cubicBezTo>
                    <a:pt x="15" y="162"/>
                    <a:pt x="8" y="162"/>
                    <a:pt x="7" y="158"/>
                  </a:cubicBezTo>
                  <a:cubicBezTo>
                    <a:pt x="6" y="154"/>
                    <a:pt x="9" y="153"/>
                    <a:pt x="11" y="152"/>
                  </a:cubicBezTo>
                  <a:cubicBezTo>
                    <a:pt x="13" y="151"/>
                    <a:pt x="17" y="150"/>
                    <a:pt x="17" y="149"/>
                  </a:cubicBezTo>
                  <a:cubicBezTo>
                    <a:pt x="18" y="147"/>
                    <a:pt x="19" y="144"/>
                    <a:pt x="16" y="142"/>
                  </a:cubicBezTo>
                  <a:cubicBezTo>
                    <a:pt x="12" y="140"/>
                    <a:pt x="8" y="144"/>
                    <a:pt x="10" y="147"/>
                  </a:cubicBezTo>
                  <a:cubicBezTo>
                    <a:pt x="12" y="150"/>
                    <a:pt x="16" y="148"/>
                    <a:pt x="15" y="145"/>
                  </a:cubicBezTo>
                  <a:moveTo>
                    <a:pt x="16" y="136"/>
                  </a:moveTo>
                  <a:cubicBezTo>
                    <a:pt x="17" y="134"/>
                    <a:pt x="21" y="135"/>
                    <a:pt x="21" y="138"/>
                  </a:cubicBezTo>
                  <a:cubicBezTo>
                    <a:pt x="20" y="143"/>
                    <a:pt x="13" y="142"/>
                    <a:pt x="12" y="138"/>
                  </a:cubicBezTo>
                  <a:cubicBezTo>
                    <a:pt x="12" y="134"/>
                    <a:pt x="15" y="133"/>
                    <a:pt x="17" y="132"/>
                  </a:cubicBezTo>
                  <a:cubicBezTo>
                    <a:pt x="20" y="131"/>
                    <a:pt x="23" y="131"/>
                    <a:pt x="24" y="130"/>
                  </a:cubicBezTo>
                  <a:cubicBezTo>
                    <a:pt x="25" y="128"/>
                    <a:pt x="26" y="125"/>
                    <a:pt x="23" y="123"/>
                  </a:cubicBezTo>
                  <a:cubicBezTo>
                    <a:pt x="19" y="120"/>
                    <a:pt x="15" y="124"/>
                    <a:pt x="17" y="127"/>
                  </a:cubicBezTo>
                  <a:cubicBezTo>
                    <a:pt x="18" y="130"/>
                    <a:pt x="22" y="128"/>
                    <a:pt x="22" y="126"/>
                  </a:cubicBezTo>
                  <a:moveTo>
                    <a:pt x="24" y="117"/>
                  </a:moveTo>
                  <a:cubicBezTo>
                    <a:pt x="25" y="115"/>
                    <a:pt x="29" y="116"/>
                    <a:pt x="28" y="120"/>
                  </a:cubicBezTo>
                  <a:cubicBezTo>
                    <a:pt x="27" y="124"/>
                    <a:pt x="21" y="122"/>
                    <a:pt x="20" y="118"/>
                  </a:cubicBezTo>
                  <a:cubicBezTo>
                    <a:pt x="20" y="114"/>
                    <a:pt x="23" y="113"/>
                    <a:pt x="26" y="113"/>
                  </a:cubicBezTo>
                  <a:cubicBezTo>
                    <a:pt x="28" y="113"/>
                    <a:pt x="31" y="113"/>
                    <a:pt x="32" y="111"/>
                  </a:cubicBezTo>
                  <a:cubicBezTo>
                    <a:pt x="33" y="110"/>
                    <a:pt x="35" y="107"/>
                    <a:pt x="32" y="104"/>
                  </a:cubicBezTo>
                  <a:cubicBezTo>
                    <a:pt x="29" y="101"/>
                    <a:pt x="24" y="105"/>
                    <a:pt x="26" y="108"/>
                  </a:cubicBezTo>
                  <a:cubicBezTo>
                    <a:pt x="27" y="111"/>
                    <a:pt x="31" y="110"/>
                    <a:pt x="31" y="107"/>
                  </a:cubicBezTo>
                  <a:moveTo>
                    <a:pt x="34" y="99"/>
                  </a:moveTo>
                  <a:cubicBezTo>
                    <a:pt x="35" y="97"/>
                    <a:pt x="39" y="99"/>
                    <a:pt x="38" y="102"/>
                  </a:cubicBezTo>
                  <a:cubicBezTo>
                    <a:pt x="36" y="106"/>
                    <a:pt x="30" y="104"/>
                    <a:pt x="30" y="100"/>
                  </a:cubicBezTo>
                  <a:cubicBezTo>
                    <a:pt x="30" y="96"/>
                    <a:pt x="34" y="95"/>
                    <a:pt x="36" y="95"/>
                  </a:cubicBezTo>
                  <a:cubicBezTo>
                    <a:pt x="38" y="95"/>
                    <a:pt x="42" y="95"/>
                    <a:pt x="43" y="94"/>
                  </a:cubicBezTo>
                  <a:cubicBezTo>
                    <a:pt x="44" y="93"/>
                    <a:pt x="46" y="90"/>
                    <a:pt x="43" y="87"/>
                  </a:cubicBezTo>
                  <a:cubicBezTo>
                    <a:pt x="40" y="84"/>
                    <a:pt x="35" y="87"/>
                    <a:pt x="36" y="90"/>
                  </a:cubicBezTo>
                  <a:cubicBezTo>
                    <a:pt x="37" y="93"/>
                    <a:pt x="42" y="93"/>
                    <a:pt x="42" y="90"/>
                  </a:cubicBezTo>
                  <a:moveTo>
                    <a:pt x="46" y="82"/>
                  </a:moveTo>
                  <a:cubicBezTo>
                    <a:pt x="47" y="80"/>
                    <a:pt x="51" y="82"/>
                    <a:pt x="49" y="85"/>
                  </a:cubicBezTo>
                  <a:cubicBezTo>
                    <a:pt x="47" y="90"/>
                    <a:pt x="41" y="86"/>
                    <a:pt x="42" y="82"/>
                  </a:cubicBezTo>
                  <a:cubicBezTo>
                    <a:pt x="42" y="78"/>
                    <a:pt x="46" y="78"/>
                    <a:pt x="48" y="78"/>
                  </a:cubicBezTo>
                  <a:cubicBezTo>
                    <a:pt x="50" y="79"/>
                    <a:pt x="54" y="79"/>
                    <a:pt x="55" y="78"/>
                  </a:cubicBezTo>
                  <a:cubicBezTo>
                    <a:pt x="56" y="77"/>
                    <a:pt x="59" y="75"/>
                    <a:pt x="56" y="71"/>
                  </a:cubicBezTo>
                  <a:cubicBezTo>
                    <a:pt x="53" y="68"/>
                    <a:pt x="48" y="70"/>
                    <a:pt x="49" y="74"/>
                  </a:cubicBezTo>
                  <a:cubicBezTo>
                    <a:pt x="50" y="77"/>
                    <a:pt x="54" y="76"/>
                    <a:pt x="55" y="74"/>
                  </a:cubicBezTo>
                  <a:moveTo>
                    <a:pt x="59" y="66"/>
                  </a:moveTo>
                  <a:cubicBezTo>
                    <a:pt x="60" y="65"/>
                    <a:pt x="64" y="67"/>
                    <a:pt x="62" y="70"/>
                  </a:cubicBezTo>
                  <a:cubicBezTo>
                    <a:pt x="60" y="74"/>
                    <a:pt x="54" y="70"/>
                    <a:pt x="55" y="66"/>
                  </a:cubicBezTo>
                  <a:cubicBezTo>
                    <a:pt x="56" y="62"/>
                    <a:pt x="60" y="63"/>
                    <a:pt x="62" y="63"/>
                  </a:cubicBezTo>
                  <a:cubicBezTo>
                    <a:pt x="64" y="63"/>
                    <a:pt x="67" y="64"/>
                    <a:pt x="69" y="63"/>
                  </a:cubicBezTo>
                  <a:cubicBezTo>
                    <a:pt x="70" y="62"/>
                    <a:pt x="73" y="60"/>
                    <a:pt x="71" y="57"/>
                  </a:cubicBezTo>
                  <a:cubicBezTo>
                    <a:pt x="68" y="53"/>
                    <a:pt x="63" y="55"/>
                    <a:pt x="63" y="58"/>
                  </a:cubicBezTo>
                  <a:cubicBezTo>
                    <a:pt x="64" y="62"/>
                    <a:pt x="68" y="62"/>
                    <a:pt x="69" y="59"/>
                  </a:cubicBezTo>
                  <a:moveTo>
                    <a:pt x="74" y="52"/>
                  </a:moveTo>
                  <a:cubicBezTo>
                    <a:pt x="76" y="51"/>
                    <a:pt x="79" y="54"/>
                    <a:pt x="77" y="56"/>
                  </a:cubicBezTo>
                  <a:cubicBezTo>
                    <a:pt x="74" y="60"/>
                    <a:pt x="69" y="55"/>
                    <a:pt x="70" y="52"/>
                  </a:cubicBezTo>
                  <a:cubicBezTo>
                    <a:pt x="71" y="48"/>
                    <a:pt x="75" y="49"/>
                    <a:pt x="77" y="49"/>
                  </a:cubicBezTo>
                  <a:cubicBezTo>
                    <a:pt x="79" y="50"/>
                    <a:pt x="83" y="51"/>
                    <a:pt x="84" y="50"/>
                  </a:cubicBezTo>
                  <a:cubicBezTo>
                    <a:pt x="85" y="49"/>
                    <a:pt x="88" y="48"/>
                    <a:pt x="87" y="44"/>
                  </a:cubicBezTo>
                  <a:cubicBezTo>
                    <a:pt x="85" y="40"/>
                    <a:pt x="79" y="41"/>
                    <a:pt x="79" y="45"/>
                  </a:cubicBezTo>
                  <a:cubicBezTo>
                    <a:pt x="79" y="48"/>
                    <a:pt x="83" y="48"/>
                    <a:pt x="84" y="46"/>
                  </a:cubicBezTo>
                  <a:moveTo>
                    <a:pt x="91" y="39"/>
                  </a:moveTo>
                  <a:cubicBezTo>
                    <a:pt x="92" y="38"/>
                    <a:pt x="95" y="41"/>
                    <a:pt x="93" y="44"/>
                  </a:cubicBezTo>
                  <a:cubicBezTo>
                    <a:pt x="89" y="47"/>
                    <a:pt x="85" y="42"/>
                    <a:pt x="86" y="39"/>
                  </a:cubicBezTo>
                  <a:cubicBezTo>
                    <a:pt x="88" y="35"/>
                    <a:pt x="92" y="36"/>
                    <a:pt x="94" y="37"/>
                  </a:cubicBezTo>
                  <a:cubicBezTo>
                    <a:pt x="96" y="38"/>
                    <a:pt x="99" y="39"/>
                    <a:pt x="100" y="39"/>
                  </a:cubicBezTo>
                  <a:cubicBezTo>
                    <a:pt x="102" y="38"/>
                    <a:pt x="105" y="37"/>
                    <a:pt x="104" y="32"/>
                  </a:cubicBezTo>
                  <a:cubicBezTo>
                    <a:pt x="102" y="28"/>
                    <a:pt x="96" y="29"/>
                    <a:pt x="96" y="33"/>
                  </a:cubicBezTo>
                  <a:cubicBezTo>
                    <a:pt x="96" y="36"/>
                    <a:pt x="100" y="37"/>
                    <a:pt x="101" y="34"/>
                  </a:cubicBezTo>
                  <a:moveTo>
                    <a:pt x="108" y="29"/>
                  </a:moveTo>
                  <a:cubicBezTo>
                    <a:pt x="110" y="28"/>
                    <a:pt x="113" y="31"/>
                    <a:pt x="110" y="33"/>
                  </a:cubicBezTo>
                  <a:cubicBezTo>
                    <a:pt x="106" y="36"/>
                    <a:pt x="102" y="31"/>
                    <a:pt x="104" y="27"/>
                  </a:cubicBezTo>
                  <a:cubicBezTo>
                    <a:pt x="106" y="24"/>
                    <a:pt x="110" y="25"/>
                    <a:pt x="112" y="27"/>
                  </a:cubicBezTo>
                  <a:cubicBezTo>
                    <a:pt x="114" y="28"/>
                    <a:pt x="117" y="30"/>
                    <a:pt x="118" y="29"/>
                  </a:cubicBezTo>
                  <a:cubicBezTo>
                    <a:pt x="120" y="29"/>
                    <a:pt x="123" y="27"/>
                    <a:pt x="122" y="23"/>
                  </a:cubicBezTo>
                  <a:cubicBezTo>
                    <a:pt x="121" y="19"/>
                    <a:pt x="115" y="19"/>
                    <a:pt x="114" y="22"/>
                  </a:cubicBezTo>
                  <a:cubicBezTo>
                    <a:pt x="114" y="26"/>
                    <a:pt x="118" y="27"/>
                    <a:pt x="120" y="25"/>
                  </a:cubicBezTo>
                  <a:moveTo>
                    <a:pt x="127" y="20"/>
                  </a:moveTo>
                  <a:cubicBezTo>
                    <a:pt x="129" y="19"/>
                    <a:pt x="131" y="23"/>
                    <a:pt x="128" y="25"/>
                  </a:cubicBezTo>
                  <a:cubicBezTo>
                    <a:pt x="124" y="27"/>
                    <a:pt x="121" y="21"/>
                    <a:pt x="123" y="18"/>
                  </a:cubicBezTo>
                  <a:cubicBezTo>
                    <a:pt x="125" y="15"/>
                    <a:pt x="129" y="17"/>
                    <a:pt x="130" y="18"/>
                  </a:cubicBezTo>
                  <a:cubicBezTo>
                    <a:pt x="132" y="19"/>
                    <a:pt x="135" y="22"/>
                    <a:pt x="137" y="21"/>
                  </a:cubicBezTo>
                  <a:cubicBezTo>
                    <a:pt x="138" y="21"/>
                    <a:pt x="142" y="20"/>
                    <a:pt x="141" y="16"/>
                  </a:cubicBezTo>
                  <a:cubicBezTo>
                    <a:pt x="141" y="11"/>
                    <a:pt x="135" y="11"/>
                    <a:pt x="134" y="14"/>
                  </a:cubicBezTo>
                  <a:cubicBezTo>
                    <a:pt x="133" y="17"/>
                    <a:pt x="137" y="19"/>
                    <a:pt x="138" y="17"/>
                  </a:cubicBezTo>
                  <a:moveTo>
                    <a:pt x="146" y="13"/>
                  </a:moveTo>
                  <a:cubicBezTo>
                    <a:pt x="148" y="12"/>
                    <a:pt x="150" y="16"/>
                    <a:pt x="147" y="18"/>
                  </a:cubicBezTo>
                  <a:cubicBezTo>
                    <a:pt x="143" y="20"/>
                    <a:pt x="140" y="14"/>
                    <a:pt x="143" y="11"/>
                  </a:cubicBezTo>
                  <a:cubicBezTo>
                    <a:pt x="145" y="8"/>
                    <a:pt x="148" y="10"/>
                    <a:pt x="150" y="12"/>
                  </a:cubicBezTo>
                  <a:cubicBezTo>
                    <a:pt x="152" y="13"/>
                    <a:pt x="154" y="16"/>
                    <a:pt x="156" y="15"/>
                  </a:cubicBezTo>
                  <a:cubicBezTo>
                    <a:pt x="158" y="15"/>
                    <a:pt x="161" y="15"/>
                    <a:pt x="161" y="10"/>
                  </a:cubicBezTo>
                  <a:cubicBezTo>
                    <a:pt x="161" y="6"/>
                    <a:pt x="155" y="5"/>
                    <a:pt x="154" y="8"/>
                  </a:cubicBezTo>
                  <a:cubicBezTo>
                    <a:pt x="152" y="11"/>
                    <a:pt x="156" y="13"/>
                    <a:pt x="158" y="12"/>
                  </a:cubicBezTo>
                  <a:moveTo>
                    <a:pt x="166" y="8"/>
                  </a:moveTo>
                  <a:cubicBezTo>
                    <a:pt x="168" y="8"/>
                    <a:pt x="170" y="12"/>
                    <a:pt x="167" y="13"/>
                  </a:cubicBezTo>
                  <a:cubicBezTo>
                    <a:pt x="162" y="15"/>
                    <a:pt x="160" y="8"/>
                    <a:pt x="163" y="6"/>
                  </a:cubicBezTo>
                  <a:cubicBezTo>
                    <a:pt x="166" y="3"/>
                    <a:pt x="169" y="6"/>
                    <a:pt x="170" y="7"/>
                  </a:cubicBezTo>
                  <a:cubicBezTo>
                    <a:pt x="172" y="9"/>
                    <a:pt x="174" y="12"/>
                    <a:pt x="176" y="12"/>
                  </a:cubicBezTo>
                  <a:cubicBezTo>
                    <a:pt x="177" y="12"/>
                    <a:pt x="181" y="11"/>
                    <a:pt x="181" y="7"/>
                  </a:cubicBezTo>
                  <a:cubicBezTo>
                    <a:pt x="182" y="3"/>
                    <a:pt x="176" y="1"/>
                    <a:pt x="174" y="4"/>
                  </a:cubicBezTo>
                  <a:cubicBezTo>
                    <a:pt x="172" y="7"/>
                    <a:pt x="176" y="10"/>
                    <a:pt x="178" y="8"/>
                  </a:cubicBezTo>
                  <a:moveTo>
                    <a:pt x="195" y="18"/>
                  </a:moveTo>
                  <a:lnTo>
                    <a:pt x="202" y="25"/>
                  </a:lnTo>
                  <a:lnTo>
                    <a:pt x="209" y="18"/>
                  </a:lnTo>
                  <a:moveTo>
                    <a:pt x="190" y="17"/>
                  </a:moveTo>
                  <a:lnTo>
                    <a:pt x="202" y="31"/>
                  </a:lnTo>
                  <a:lnTo>
                    <a:pt x="215" y="18"/>
                  </a:lnTo>
                  <a:moveTo>
                    <a:pt x="186" y="18"/>
                  </a:moveTo>
                  <a:lnTo>
                    <a:pt x="202" y="37"/>
                  </a:lnTo>
                  <a:lnTo>
                    <a:pt x="217" y="19"/>
                  </a:lnTo>
                  <a:moveTo>
                    <a:pt x="183" y="18"/>
                  </a:moveTo>
                  <a:lnTo>
                    <a:pt x="203" y="42"/>
                  </a:lnTo>
                  <a:lnTo>
                    <a:pt x="222" y="18"/>
                  </a:lnTo>
                  <a:moveTo>
                    <a:pt x="184" y="26"/>
                  </a:moveTo>
                  <a:lnTo>
                    <a:pt x="197" y="41"/>
                  </a:lnTo>
                  <a:moveTo>
                    <a:pt x="208" y="42"/>
                  </a:moveTo>
                  <a:lnTo>
                    <a:pt x="221" y="26"/>
                  </a:lnTo>
                  <a:moveTo>
                    <a:pt x="185" y="35"/>
                  </a:moveTo>
                  <a:lnTo>
                    <a:pt x="191" y="42"/>
                  </a:lnTo>
                  <a:moveTo>
                    <a:pt x="214" y="42"/>
                  </a:moveTo>
                  <a:lnTo>
                    <a:pt x="220" y="35"/>
                  </a:lnTo>
                  <a:moveTo>
                    <a:pt x="234" y="21"/>
                  </a:moveTo>
                  <a:lnTo>
                    <a:pt x="239" y="29"/>
                  </a:lnTo>
                  <a:lnTo>
                    <a:pt x="247" y="23"/>
                  </a:lnTo>
                  <a:moveTo>
                    <a:pt x="229" y="19"/>
                  </a:moveTo>
                  <a:lnTo>
                    <a:pt x="238" y="35"/>
                  </a:lnTo>
                  <a:lnTo>
                    <a:pt x="253" y="24"/>
                  </a:lnTo>
                  <a:moveTo>
                    <a:pt x="225" y="19"/>
                  </a:moveTo>
                  <a:lnTo>
                    <a:pt x="237" y="40"/>
                  </a:lnTo>
                  <a:lnTo>
                    <a:pt x="255" y="26"/>
                  </a:lnTo>
                  <a:moveTo>
                    <a:pt x="221" y="18"/>
                  </a:moveTo>
                  <a:lnTo>
                    <a:pt x="236" y="45"/>
                  </a:lnTo>
                  <a:lnTo>
                    <a:pt x="259" y="26"/>
                  </a:lnTo>
                  <a:moveTo>
                    <a:pt x="221" y="26"/>
                  </a:moveTo>
                  <a:lnTo>
                    <a:pt x="231" y="44"/>
                  </a:lnTo>
                  <a:moveTo>
                    <a:pt x="241" y="47"/>
                  </a:moveTo>
                  <a:lnTo>
                    <a:pt x="257" y="34"/>
                  </a:lnTo>
                  <a:moveTo>
                    <a:pt x="220" y="35"/>
                  </a:moveTo>
                  <a:lnTo>
                    <a:pt x="225" y="43"/>
                  </a:lnTo>
                  <a:moveTo>
                    <a:pt x="247" y="48"/>
                  </a:moveTo>
                  <a:lnTo>
                    <a:pt x="255" y="42"/>
                  </a:lnTo>
                  <a:moveTo>
                    <a:pt x="271" y="31"/>
                  </a:moveTo>
                  <a:lnTo>
                    <a:pt x="274" y="41"/>
                  </a:lnTo>
                  <a:lnTo>
                    <a:pt x="283" y="37"/>
                  </a:lnTo>
                  <a:moveTo>
                    <a:pt x="266" y="28"/>
                  </a:moveTo>
                  <a:lnTo>
                    <a:pt x="272" y="46"/>
                  </a:lnTo>
                  <a:lnTo>
                    <a:pt x="289" y="39"/>
                  </a:lnTo>
                  <a:moveTo>
                    <a:pt x="263" y="28"/>
                  </a:moveTo>
                  <a:lnTo>
                    <a:pt x="270" y="51"/>
                  </a:lnTo>
                  <a:lnTo>
                    <a:pt x="291" y="41"/>
                  </a:lnTo>
                  <a:moveTo>
                    <a:pt x="259" y="26"/>
                  </a:moveTo>
                  <a:lnTo>
                    <a:pt x="268" y="56"/>
                  </a:lnTo>
                  <a:lnTo>
                    <a:pt x="295" y="42"/>
                  </a:lnTo>
                  <a:moveTo>
                    <a:pt x="257" y="34"/>
                  </a:moveTo>
                  <a:lnTo>
                    <a:pt x="263" y="53"/>
                  </a:lnTo>
                  <a:moveTo>
                    <a:pt x="273" y="58"/>
                  </a:moveTo>
                  <a:lnTo>
                    <a:pt x="291" y="49"/>
                  </a:lnTo>
                  <a:moveTo>
                    <a:pt x="255" y="42"/>
                  </a:moveTo>
                  <a:lnTo>
                    <a:pt x="257" y="51"/>
                  </a:lnTo>
                  <a:moveTo>
                    <a:pt x="278" y="61"/>
                  </a:moveTo>
                  <a:lnTo>
                    <a:pt x="287" y="57"/>
                  </a:lnTo>
                  <a:moveTo>
                    <a:pt x="305" y="49"/>
                  </a:moveTo>
                  <a:lnTo>
                    <a:pt x="306" y="59"/>
                  </a:lnTo>
                  <a:lnTo>
                    <a:pt x="316" y="57"/>
                  </a:lnTo>
                  <a:moveTo>
                    <a:pt x="301" y="45"/>
                  </a:moveTo>
                  <a:lnTo>
                    <a:pt x="303" y="64"/>
                  </a:lnTo>
                  <a:lnTo>
                    <a:pt x="321" y="60"/>
                  </a:lnTo>
                  <a:moveTo>
                    <a:pt x="297" y="44"/>
                  </a:moveTo>
                  <a:lnTo>
                    <a:pt x="300" y="68"/>
                  </a:lnTo>
                  <a:lnTo>
                    <a:pt x="322" y="63"/>
                  </a:lnTo>
                  <a:moveTo>
                    <a:pt x="295" y="42"/>
                  </a:moveTo>
                  <a:lnTo>
                    <a:pt x="297" y="73"/>
                  </a:lnTo>
                  <a:lnTo>
                    <a:pt x="326" y="65"/>
                  </a:lnTo>
                  <a:moveTo>
                    <a:pt x="291" y="49"/>
                  </a:moveTo>
                  <a:lnTo>
                    <a:pt x="292" y="69"/>
                  </a:lnTo>
                  <a:moveTo>
                    <a:pt x="301" y="76"/>
                  </a:moveTo>
                  <a:lnTo>
                    <a:pt x="321" y="71"/>
                  </a:lnTo>
                  <a:moveTo>
                    <a:pt x="287" y="57"/>
                  </a:moveTo>
                  <a:lnTo>
                    <a:pt x="287" y="66"/>
                  </a:lnTo>
                  <a:moveTo>
                    <a:pt x="306" y="80"/>
                  </a:moveTo>
                  <a:lnTo>
                    <a:pt x="315" y="78"/>
                  </a:lnTo>
                  <a:moveTo>
                    <a:pt x="334" y="74"/>
                  </a:moveTo>
                  <a:lnTo>
                    <a:pt x="333" y="84"/>
                  </a:lnTo>
                  <a:lnTo>
                    <a:pt x="344" y="84"/>
                  </a:lnTo>
                  <a:moveTo>
                    <a:pt x="331" y="69"/>
                  </a:moveTo>
                  <a:lnTo>
                    <a:pt x="329" y="88"/>
                  </a:lnTo>
                  <a:lnTo>
                    <a:pt x="348" y="88"/>
                  </a:lnTo>
                  <a:moveTo>
                    <a:pt x="328" y="67"/>
                  </a:moveTo>
                  <a:lnTo>
                    <a:pt x="325" y="92"/>
                  </a:lnTo>
                  <a:lnTo>
                    <a:pt x="349" y="91"/>
                  </a:lnTo>
                  <a:moveTo>
                    <a:pt x="326" y="65"/>
                  </a:moveTo>
                  <a:lnTo>
                    <a:pt x="321" y="95"/>
                  </a:lnTo>
                  <a:lnTo>
                    <a:pt x="352" y="94"/>
                  </a:lnTo>
                  <a:moveTo>
                    <a:pt x="321" y="71"/>
                  </a:moveTo>
                  <a:lnTo>
                    <a:pt x="318" y="91"/>
                  </a:lnTo>
                  <a:moveTo>
                    <a:pt x="325" y="99"/>
                  </a:moveTo>
                  <a:lnTo>
                    <a:pt x="346" y="98"/>
                  </a:lnTo>
                  <a:moveTo>
                    <a:pt x="315" y="78"/>
                  </a:moveTo>
                  <a:lnTo>
                    <a:pt x="314" y="87"/>
                  </a:lnTo>
                  <a:moveTo>
                    <a:pt x="329" y="104"/>
                  </a:moveTo>
                  <a:lnTo>
                    <a:pt x="338" y="104"/>
                  </a:lnTo>
                  <a:moveTo>
                    <a:pt x="358" y="104"/>
                  </a:moveTo>
                  <a:lnTo>
                    <a:pt x="355" y="114"/>
                  </a:lnTo>
                  <a:lnTo>
                    <a:pt x="365" y="116"/>
                  </a:lnTo>
                  <a:moveTo>
                    <a:pt x="356" y="99"/>
                  </a:moveTo>
                  <a:lnTo>
                    <a:pt x="350" y="117"/>
                  </a:lnTo>
                  <a:lnTo>
                    <a:pt x="368" y="121"/>
                  </a:lnTo>
                  <a:moveTo>
                    <a:pt x="353" y="97"/>
                  </a:moveTo>
                  <a:lnTo>
                    <a:pt x="345" y="120"/>
                  </a:lnTo>
                  <a:lnTo>
                    <a:pt x="368" y="124"/>
                  </a:lnTo>
                  <a:moveTo>
                    <a:pt x="352" y="93"/>
                  </a:moveTo>
                  <a:lnTo>
                    <a:pt x="341" y="122"/>
                  </a:lnTo>
                  <a:lnTo>
                    <a:pt x="371" y="127"/>
                  </a:lnTo>
                  <a:moveTo>
                    <a:pt x="345" y="99"/>
                  </a:moveTo>
                  <a:lnTo>
                    <a:pt x="339" y="118"/>
                  </a:lnTo>
                  <a:moveTo>
                    <a:pt x="344" y="127"/>
                  </a:moveTo>
                  <a:lnTo>
                    <a:pt x="364" y="130"/>
                  </a:lnTo>
                  <a:moveTo>
                    <a:pt x="338" y="104"/>
                  </a:moveTo>
                  <a:lnTo>
                    <a:pt x="335" y="113"/>
                  </a:lnTo>
                  <a:moveTo>
                    <a:pt x="347" y="132"/>
                  </a:moveTo>
                  <a:lnTo>
                    <a:pt x="356" y="134"/>
                  </a:lnTo>
                  <a:moveTo>
                    <a:pt x="375" y="139"/>
                  </a:moveTo>
                  <a:lnTo>
                    <a:pt x="370" y="148"/>
                  </a:lnTo>
                  <a:lnTo>
                    <a:pt x="379" y="152"/>
                  </a:lnTo>
                  <a:moveTo>
                    <a:pt x="374" y="133"/>
                  </a:moveTo>
                  <a:lnTo>
                    <a:pt x="365" y="149"/>
                  </a:lnTo>
                  <a:lnTo>
                    <a:pt x="381" y="157"/>
                  </a:lnTo>
                  <a:moveTo>
                    <a:pt x="372" y="130"/>
                  </a:moveTo>
                  <a:lnTo>
                    <a:pt x="360" y="151"/>
                  </a:lnTo>
                  <a:lnTo>
                    <a:pt x="381" y="160"/>
                  </a:lnTo>
                  <a:moveTo>
                    <a:pt x="371" y="127"/>
                  </a:moveTo>
                  <a:lnTo>
                    <a:pt x="355" y="153"/>
                  </a:lnTo>
                  <a:lnTo>
                    <a:pt x="383" y="164"/>
                  </a:lnTo>
                  <a:moveTo>
                    <a:pt x="364" y="131"/>
                  </a:moveTo>
                  <a:lnTo>
                    <a:pt x="353" y="148"/>
                  </a:lnTo>
                  <a:moveTo>
                    <a:pt x="356" y="158"/>
                  </a:moveTo>
                  <a:lnTo>
                    <a:pt x="375" y="166"/>
                  </a:lnTo>
                  <a:moveTo>
                    <a:pt x="356" y="134"/>
                  </a:moveTo>
                  <a:lnTo>
                    <a:pt x="351" y="142"/>
                  </a:lnTo>
                  <a:moveTo>
                    <a:pt x="358" y="164"/>
                  </a:moveTo>
                  <a:lnTo>
                    <a:pt x="367" y="168"/>
                  </a:lnTo>
                  <a:moveTo>
                    <a:pt x="384" y="176"/>
                  </a:moveTo>
                  <a:lnTo>
                    <a:pt x="378" y="184"/>
                  </a:lnTo>
                  <a:lnTo>
                    <a:pt x="386" y="190"/>
                  </a:lnTo>
                  <a:moveTo>
                    <a:pt x="385" y="171"/>
                  </a:moveTo>
                  <a:lnTo>
                    <a:pt x="372" y="184"/>
                  </a:lnTo>
                  <a:lnTo>
                    <a:pt x="387" y="195"/>
                  </a:lnTo>
                  <a:moveTo>
                    <a:pt x="383" y="167"/>
                  </a:moveTo>
                  <a:lnTo>
                    <a:pt x="367" y="185"/>
                  </a:lnTo>
                  <a:lnTo>
                    <a:pt x="386" y="198"/>
                  </a:lnTo>
                  <a:moveTo>
                    <a:pt x="383" y="164"/>
                  </a:moveTo>
                  <a:lnTo>
                    <a:pt x="361" y="186"/>
                  </a:lnTo>
                  <a:lnTo>
                    <a:pt x="387" y="202"/>
                  </a:lnTo>
                  <a:moveTo>
                    <a:pt x="375" y="166"/>
                  </a:moveTo>
                  <a:lnTo>
                    <a:pt x="361" y="180"/>
                  </a:lnTo>
                  <a:moveTo>
                    <a:pt x="362" y="191"/>
                  </a:moveTo>
                  <a:lnTo>
                    <a:pt x="379" y="203"/>
                  </a:lnTo>
                  <a:moveTo>
                    <a:pt x="367" y="168"/>
                  </a:moveTo>
                  <a:lnTo>
                    <a:pt x="360" y="175"/>
                  </a:lnTo>
                  <a:moveTo>
                    <a:pt x="362" y="197"/>
                  </a:moveTo>
                  <a:lnTo>
                    <a:pt x="370" y="203"/>
                  </a:lnTo>
                  <a:moveTo>
                    <a:pt x="386" y="215"/>
                  </a:moveTo>
                  <a:lnTo>
                    <a:pt x="378" y="221"/>
                  </a:lnTo>
                  <a:lnTo>
                    <a:pt x="384" y="228"/>
                  </a:lnTo>
                  <a:moveTo>
                    <a:pt x="387" y="209"/>
                  </a:moveTo>
                  <a:lnTo>
                    <a:pt x="372" y="220"/>
                  </a:lnTo>
                  <a:lnTo>
                    <a:pt x="384" y="234"/>
                  </a:lnTo>
                  <a:moveTo>
                    <a:pt x="387" y="206"/>
                  </a:moveTo>
                  <a:lnTo>
                    <a:pt x="367" y="220"/>
                  </a:lnTo>
                  <a:lnTo>
                    <a:pt x="383" y="236"/>
                  </a:lnTo>
                  <a:moveTo>
                    <a:pt x="387" y="202"/>
                  </a:moveTo>
                  <a:lnTo>
                    <a:pt x="361" y="219"/>
                  </a:lnTo>
                  <a:lnTo>
                    <a:pt x="383" y="241"/>
                  </a:lnTo>
                  <a:moveTo>
                    <a:pt x="379" y="203"/>
                  </a:moveTo>
                  <a:lnTo>
                    <a:pt x="362" y="214"/>
                  </a:lnTo>
                  <a:moveTo>
                    <a:pt x="361" y="225"/>
                  </a:moveTo>
                  <a:lnTo>
                    <a:pt x="375" y="239"/>
                  </a:lnTo>
                  <a:moveTo>
                    <a:pt x="370" y="203"/>
                  </a:moveTo>
                  <a:lnTo>
                    <a:pt x="362" y="208"/>
                  </a:lnTo>
                  <a:moveTo>
                    <a:pt x="360" y="231"/>
                  </a:moveTo>
                  <a:lnTo>
                    <a:pt x="366" y="238"/>
                  </a:lnTo>
                  <a:moveTo>
                    <a:pt x="379" y="253"/>
                  </a:moveTo>
                  <a:lnTo>
                    <a:pt x="370" y="257"/>
                  </a:lnTo>
                  <a:lnTo>
                    <a:pt x="375" y="266"/>
                  </a:lnTo>
                  <a:moveTo>
                    <a:pt x="382" y="247"/>
                  </a:moveTo>
                  <a:lnTo>
                    <a:pt x="365" y="255"/>
                  </a:lnTo>
                  <a:lnTo>
                    <a:pt x="373" y="271"/>
                  </a:lnTo>
                  <a:moveTo>
                    <a:pt x="382" y="244"/>
                  </a:moveTo>
                  <a:lnTo>
                    <a:pt x="359" y="253"/>
                  </a:lnTo>
                  <a:lnTo>
                    <a:pt x="372" y="273"/>
                  </a:lnTo>
                  <a:moveTo>
                    <a:pt x="383" y="240"/>
                  </a:moveTo>
                  <a:lnTo>
                    <a:pt x="354" y="252"/>
                  </a:lnTo>
                  <a:lnTo>
                    <a:pt x="371" y="277"/>
                  </a:lnTo>
                  <a:moveTo>
                    <a:pt x="375" y="239"/>
                  </a:moveTo>
                  <a:lnTo>
                    <a:pt x="356" y="247"/>
                  </a:lnTo>
                  <a:moveTo>
                    <a:pt x="352" y="257"/>
                  </a:moveTo>
                  <a:lnTo>
                    <a:pt x="364" y="274"/>
                  </a:lnTo>
                  <a:moveTo>
                    <a:pt x="366" y="238"/>
                  </a:moveTo>
                  <a:lnTo>
                    <a:pt x="358" y="241"/>
                  </a:lnTo>
                  <a:moveTo>
                    <a:pt x="350" y="263"/>
                  </a:moveTo>
                  <a:lnTo>
                    <a:pt x="355" y="271"/>
                  </a:lnTo>
                  <a:moveTo>
                    <a:pt x="365" y="288"/>
                  </a:moveTo>
                  <a:lnTo>
                    <a:pt x="355" y="290"/>
                  </a:lnTo>
                  <a:lnTo>
                    <a:pt x="358" y="300"/>
                  </a:lnTo>
                  <a:moveTo>
                    <a:pt x="368" y="284"/>
                  </a:moveTo>
                  <a:lnTo>
                    <a:pt x="350" y="288"/>
                  </a:lnTo>
                  <a:lnTo>
                    <a:pt x="355" y="305"/>
                  </a:lnTo>
                  <a:moveTo>
                    <a:pt x="369" y="280"/>
                  </a:moveTo>
                  <a:lnTo>
                    <a:pt x="345" y="285"/>
                  </a:lnTo>
                  <a:lnTo>
                    <a:pt x="353" y="307"/>
                  </a:lnTo>
                  <a:moveTo>
                    <a:pt x="371" y="277"/>
                  </a:moveTo>
                  <a:lnTo>
                    <a:pt x="341" y="283"/>
                  </a:lnTo>
                  <a:lnTo>
                    <a:pt x="351" y="311"/>
                  </a:lnTo>
                  <a:moveTo>
                    <a:pt x="363" y="274"/>
                  </a:moveTo>
                  <a:lnTo>
                    <a:pt x="343" y="278"/>
                  </a:lnTo>
                  <a:moveTo>
                    <a:pt x="338" y="287"/>
                  </a:moveTo>
                  <a:lnTo>
                    <a:pt x="345" y="306"/>
                  </a:lnTo>
                  <a:moveTo>
                    <a:pt x="355" y="271"/>
                  </a:moveTo>
                  <a:lnTo>
                    <a:pt x="346" y="273"/>
                  </a:lnTo>
                  <a:moveTo>
                    <a:pt x="335" y="292"/>
                  </a:moveTo>
                  <a:lnTo>
                    <a:pt x="338" y="301"/>
                  </a:lnTo>
                  <a:moveTo>
                    <a:pt x="343" y="320"/>
                  </a:moveTo>
                  <a:lnTo>
                    <a:pt x="333" y="320"/>
                  </a:lnTo>
                  <a:lnTo>
                    <a:pt x="334" y="330"/>
                  </a:lnTo>
                  <a:moveTo>
                    <a:pt x="348" y="317"/>
                  </a:moveTo>
                  <a:lnTo>
                    <a:pt x="329" y="317"/>
                  </a:lnTo>
                  <a:lnTo>
                    <a:pt x="330" y="335"/>
                  </a:lnTo>
                  <a:moveTo>
                    <a:pt x="349" y="313"/>
                  </a:moveTo>
                  <a:lnTo>
                    <a:pt x="325" y="313"/>
                  </a:lnTo>
                  <a:lnTo>
                    <a:pt x="328" y="336"/>
                  </a:lnTo>
                  <a:moveTo>
                    <a:pt x="352" y="311"/>
                  </a:moveTo>
                  <a:lnTo>
                    <a:pt x="321" y="310"/>
                  </a:lnTo>
                  <a:lnTo>
                    <a:pt x="325" y="339"/>
                  </a:lnTo>
                  <a:moveTo>
                    <a:pt x="345" y="306"/>
                  </a:moveTo>
                  <a:lnTo>
                    <a:pt x="325" y="306"/>
                  </a:lnTo>
                  <a:moveTo>
                    <a:pt x="317" y="313"/>
                  </a:moveTo>
                  <a:lnTo>
                    <a:pt x="320" y="334"/>
                  </a:lnTo>
                  <a:moveTo>
                    <a:pt x="337" y="301"/>
                  </a:moveTo>
                  <a:lnTo>
                    <a:pt x="328" y="301"/>
                  </a:lnTo>
                  <a:moveTo>
                    <a:pt x="313" y="318"/>
                  </a:moveTo>
                  <a:lnTo>
                    <a:pt x="314" y="327"/>
                  </a:lnTo>
                  <a:moveTo>
                    <a:pt x="315" y="347"/>
                  </a:moveTo>
                  <a:lnTo>
                    <a:pt x="305" y="345"/>
                  </a:lnTo>
                  <a:lnTo>
                    <a:pt x="304" y="355"/>
                  </a:lnTo>
                  <a:moveTo>
                    <a:pt x="320" y="344"/>
                  </a:moveTo>
                  <a:lnTo>
                    <a:pt x="302" y="340"/>
                  </a:lnTo>
                  <a:lnTo>
                    <a:pt x="300" y="359"/>
                  </a:lnTo>
                  <a:moveTo>
                    <a:pt x="323" y="341"/>
                  </a:moveTo>
                  <a:lnTo>
                    <a:pt x="299" y="336"/>
                  </a:lnTo>
                  <a:lnTo>
                    <a:pt x="297" y="359"/>
                  </a:lnTo>
                  <a:moveTo>
                    <a:pt x="326" y="339"/>
                  </a:moveTo>
                  <a:lnTo>
                    <a:pt x="296" y="332"/>
                  </a:lnTo>
                  <a:lnTo>
                    <a:pt x="294" y="362"/>
                  </a:lnTo>
                  <a:moveTo>
                    <a:pt x="320" y="334"/>
                  </a:moveTo>
                  <a:lnTo>
                    <a:pt x="300" y="329"/>
                  </a:lnTo>
                  <a:moveTo>
                    <a:pt x="291" y="335"/>
                  </a:moveTo>
                  <a:lnTo>
                    <a:pt x="290" y="356"/>
                  </a:lnTo>
                  <a:moveTo>
                    <a:pt x="314" y="327"/>
                  </a:moveTo>
                  <a:lnTo>
                    <a:pt x="305" y="325"/>
                  </a:lnTo>
                  <a:moveTo>
                    <a:pt x="286" y="338"/>
                  </a:moveTo>
                  <a:lnTo>
                    <a:pt x="285" y="348"/>
                  </a:lnTo>
                  <a:moveTo>
                    <a:pt x="283" y="367"/>
                  </a:moveTo>
                  <a:lnTo>
                    <a:pt x="274" y="363"/>
                  </a:lnTo>
                  <a:lnTo>
                    <a:pt x="270" y="373"/>
                  </a:lnTo>
                  <a:moveTo>
                    <a:pt x="288" y="366"/>
                  </a:moveTo>
                  <a:lnTo>
                    <a:pt x="271" y="358"/>
                  </a:lnTo>
                  <a:lnTo>
                    <a:pt x="265" y="376"/>
                  </a:lnTo>
                  <a:moveTo>
                    <a:pt x="291" y="364"/>
                  </a:moveTo>
                  <a:lnTo>
                    <a:pt x="269" y="353"/>
                  </a:lnTo>
                  <a:lnTo>
                    <a:pt x="263" y="376"/>
                  </a:lnTo>
                  <a:moveTo>
                    <a:pt x="294" y="362"/>
                  </a:moveTo>
                  <a:lnTo>
                    <a:pt x="267" y="349"/>
                  </a:lnTo>
                  <a:lnTo>
                    <a:pt x="259" y="378"/>
                  </a:lnTo>
                  <a:moveTo>
                    <a:pt x="290" y="355"/>
                  </a:moveTo>
                  <a:lnTo>
                    <a:pt x="272" y="347"/>
                  </a:lnTo>
                  <a:moveTo>
                    <a:pt x="262" y="351"/>
                  </a:moveTo>
                  <a:lnTo>
                    <a:pt x="256" y="371"/>
                  </a:lnTo>
                  <a:moveTo>
                    <a:pt x="285" y="348"/>
                  </a:moveTo>
                  <a:lnTo>
                    <a:pt x="277" y="344"/>
                  </a:lnTo>
                  <a:moveTo>
                    <a:pt x="256" y="353"/>
                  </a:moveTo>
                  <a:lnTo>
                    <a:pt x="253" y="362"/>
                  </a:lnTo>
                  <a:moveTo>
                    <a:pt x="247" y="381"/>
                  </a:moveTo>
                  <a:lnTo>
                    <a:pt x="238" y="375"/>
                  </a:lnTo>
                  <a:lnTo>
                    <a:pt x="233" y="383"/>
                  </a:lnTo>
                  <a:moveTo>
                    <a:pt x="252" y="380"/>
                  </a:moveTo>
                  <a:lnTo>
                    <a:pt x="237" y="369"/>
                  </a:lnTo>
                  <a:lnTo>
                    <a:pt x="228" y="385"/>
                  </a:lnTo>
                  <a:moveTo>
                    <a:pt x="255" y="379"/>
                  </a:moveTo>
                  <a:lnTo>
                    <a:pt x="236" y="364"/>
                  </a:lnTo>
                  <a:lnTo>
                    <a:pt x="225" y="384"/>
                  </a:lnTo>
                  <a:moveTo>
                    <a:pt x="259" y="378"/>
                  </a:moveTo>
                  <a:lnTo>
                    <a:pt x="235" y="359"/>
                  </a:lnTo>
                  <a:lnTo>
                    <a:pt x="221" y="386"/>
                  </a:lnTo>
                  <a:moveTo>
                    <a:pt x="256" y="370"/>
                  </a:moveTo>
                  <a:lnTo>
                    <a:pt x="240" y="358"/>
                  </a:lnTo>
                  <a:moveTo>
                    <a:pt x="229" y="360"/>
                  </a:moveTo>
                  <a:lnTo>
                    <a:pt x="220" y="378"/>
                  </a:lnTo>
                  <a:moveTo>
                    <a:pt x="253" y="362"/>
                  </a:moveTo>
                  <a:lnTo>
                    <a:pt x="246" y="356"/>
                  </a:lnTo>
                  <a:moveTo>
                    <a:pt x="224" y="361"/>
                  </a:moveTo>
                  <a:lnTo>
                    <a:pt x="219" y="369"/>
                  </a:lnTo>
                  <a:moveTo>
                    <a:pt x="209" y="386"/>
                  </a:moveTo>
                  <a:lnTo>
                    <a:pt x="202" y="378"/>
                  </a:lnTo>
                  <a:lnTo>
                    <a:pt x="195" y="386"/>
                  </a:lnTo>
                  <a:moveTo>
                    <a:pt x="214" y="387"/>
                  </a:moveTo>
                  <a:lnTo>
                    <a:pt x="202" y="373"/>
                  </a:lnTo>
                  <a:lnTo>
                    <a:pt x="189" y="386"/>
                  </a:lnTo>
                  <a:moveTo>
                    <a:pt x="218" y="386"/>
                  </a:moveTo>
                  <a:lnTo>
                    <a:pt x="202" y="367"/>
                  </a:lnTo>
                  <a:lnTo>
                    <a:pt x="187" y="385"/>
                  </a:lnTo>
                  <a:moveTo>
                    <a:pt x="221" y="386"/>
                  </a:moveTo>
                  <a:lnTo>
                    <a:pt x="201" y="362"/>
                  </a:lnTo>
                  <a:lnTo>
                    <a:pt x="182" y="386"/>
                  </a:lnTo>
                  <a:moveTo>
                    <a:pt x="220" y="378"/>
                  </a:moveTo>
                  <a:lnTo>
                    <a:pt x="207" y="362"/>
                  </a:lnTo>
                  <a:moveTo>
                    <a:pt x="196" y="362"/>
                  </a:moveTo>
                  <a:lnTo>
                    <a:pt x="183" y="378"/>
                  </a:lnTo>
                  <a:moveTo>
                    <a:pt x="219" y="369"/>
                  </a:moveTo>
                  <a:lnTo>
                    <a:pt x="213" y="362"/>
                  </a:lnTo>
                  <a:moveTo>
                    <a:pt x="190" y="362"/>
                  </a:moveTo>
                  <a:lnTo>
                    <a:pt x="184" y="369"/>
                  </a:lnTo>
                  <a:moveTo>
                    <a:pt x="170" y="383"/>
                  </a:moveTo>
                  <a:lnTo>
                    <a:pt x="165" y="374"/>
                  </a:lnTo>
                  <a:lnTo>
                    <a:pt x="157" y="380"/>
                  </a:lnTo>
                  <a:moveTo>
                    <a:pt x="175" y="385"/>
                  </a:moveTo>
                  <a:lnTo>
                    <a:pt x="166" y="369"/>
                  </a:lnTo>
                  <a:lnTo>
                    <a:pt x="151" y="380"/>
                  </a:lnTo>
                  <a:moveTo>
                    <a:pt x="179" y="385"/>
                  </a:moveTo>
                  <a:lnTo>
                    <a:pt x="167" y="364"/>
                  </a:lnTo>
                  <a:lnTo>
                    <a:pt x="149" y="378"/>
                  </a:lnTo>
                  <a:moveTo>
                    <a:pt x="183" y="386"/>
                  </a:moveTo>
                  <a:lnTo>
                    <a:pt x="168" y="359"/>
                  </a:lnTo>
                  <a:lnTo>
                    <a:pt x="145" y="378"/>
                  </a:lnTo>
                  <a:moveTo>
                    <a:pt x="183" y="378"/>
                  </a:moveTo>
                  <a:lnTo>
                    <a:pt x="173" y="360"/>
                  </a:lnTo>
                  <a:moveTo>
                    <a:pt x="163" y="357"/>
                  </a:moveTo>
                  <a:lnTo>
                    <a:pt x="147" y="370"/>
                  </a:lnTo>
                  <a:moveTo>
                    <a:pt x="184" y="369"/>
                  </a:moveTo>
                  <a:lnTo>
                    <a:pt x="179" y="361"/>
                  </a:lnTo>
                  <a:moveTo>
                    <a:pt x="157" y="356"/>
                  </a:moveTo>
                  <a:lnTo>
                    <a:pt x="149" y="361"/>
                  </a:lnTo>
                  <a:moveTo>
                    <a:pt x="133" y="373"/>
                  </a:moveTo>
                  <a:lnTo>
                    <a:pt x="130" y="363"/>
                  </a:lnTo>
                  <a:lnTo>
                    <a:pt x="121" y="367"/>
                  </a:lnTo>
                  <a:moveTo>
                    <a:pt x="138" y="376"/>
                  </a:moveTo>
                  <a:lnTo>
                    <a:pt x="132" y="358"/>
                  </a:lnTo>
                  <a:lnTo>
                    <a:pt x="115" y="365"/>
                  </a:lnTo>
                  <a:moveTo>
                    <a:pt x="141" y="376"/>
                  </a:moveTo>
                  <a:lnTo>
                    <a:pt x="134" y="353"/>
                  </a:lnTo>
                  <a:lnTo>
                    <a:pt x="113" y="363"/>
                  </a:lnTo>
                  <a:moveTo>
                    <a:pt x="145" y="378"/>
                  </a:moveTo>
                  <a:lnTo>
                    <a:pt x="136" y="348"/>
                  </a:lnTo>
                  <a:lnTo>
                    <a:pt x="109" y="362"/>
                  </a:lnTo>
                  <a:moveTo>
                    <a:pt x="147" y="370"/>
                  </a:moveTo>
                  <a:lnTo>
                    <a:pt x="141" y="351"/>
                  </a:lnTo>
                  <a:moveTo>
                    <a:pt x="131" y="346"/>
                  </a:moveTo>
                  <a:lnTo>
                    <a:pt x="113" y="355"/>
                  </a:lnTo>
                  <a:moveTo>
                    <a:pt x="149" y="361"/>
                  </a:moveTo>
                  <a:lnTo>
                    <a:pt x="147" y="352"/>
                  </a:lnTo>
                  <a:moveTo>
                    <a:pt x="126" y="343"/>
                  </a:moveTo>
                  <a:lnTo>
                    <a:pt x="117" y="347"/>
                  </a:lnTo>
                  <a:moveTo>
                    <a:pt x="99" y="355"/>
                  </a:moveTo>
                  <a:lnTo>
                    <a:pt x="98" y="344"/>
                  </a:lnTo>
                  <a:lnTo>
                    <a:pt x="88" y="347"/>
                  </a:lnTo>
                  <a:moveTo>
                    <a:pt x="103" y="359"/>
                  </a:moveTo>
                  <a:lnTo>
                    <a:pt x="101" y="340"/>
                  </a:lnTo>
                  <a:lnTo>
                    <a:pt x="83" y="344"/>
                  </a:lnTo>
                  <a:moveTo>
                    <a:pt x="107" y="360"/>
                  </a:moveTo>
                  <a:lnTo>
                    <a:pt x="104" y="336"/>
                  </a:lnTo>
                  <a:lnTo>
                    <a:pt x="82" y="341"/>
                  </a:lnTo>
                  <a:moveTo>
                    <a:pt x="109" y="362"/>
                  </a:moveTo>
                  <a:lnTo>
                    <a:pt x="107" y="331"/>
                  </a:lnTo>
                  <a:lnTo>
                    <a:pt x="78" y="339"/>
                  </a:lnTo>
                  <a:moveTo>
                    <a:pt x="113" y="355"/>
                  </a:moveTo>
                  <a:lnTo>
                    <a:pt x="112" y="335"/>
                  </a:lnTo>
                  <a:moveTo>
                    <a:pt x="103" y="328"/>
                  </a:moveTo>
                  <a:lnTo>
                    <a:pt x="83" y="333"/>
                  </a:lnTo>
                  <a:moveTo>
                    <a:pt x="117" y="347"/>
                  </a:moveTo>
                  <a:lnTo>
                    <a:pt x="117" y="338"/>
                  </a:lnTo>
                  <a:moveTo>
                    <a:pt x="98" y="324"/>
                  </a:moveTo>
                  <a:lnTo>
                    <a:pt x="89" y="326"/>
                  </a:lnTo>
                  <a:moveTo>
                    <a:pt x="70" y="330"/>
                  </a:moveTo>
                  <a:lnTo>
                    <a:pt x="71" y="320"/>
                  </a:lnTo>
                  <a:lnTo>
                    <a:pt x="60" y="320"/>
                  </a:lnTo>
                  <a:moveTo>
                    <a:pt x="73" y="335"/>
                  </a:moveTo>
                  <a:lnTo>
                    <a:pt x="75" y="316"/>
                  </a:lnTo>
                  <a:lnTo>
                    <a:pt x="56" y="316"/>
                  </a:lnTo>
                  <a:moveTo>
                    <a:pt x="76" y="337"/>
                  </a:moveTo>
                  <a:lnTo>
                    <a:pt x="79" y="312"/>
                  </a:lnTo>
                  <a:lnTo>
                    <a:pt x="55" y="313"/>
                  </a:lnTo>
                  <a:moveTo>
                    <a:pt x="78" y="339"/>
                  </a:moveTo>
                  <a:lnTo>
                    <a:pt x="83" y="309"/>
                  </a:lnTo>
                  <a:lnTo>
                    <a:pt x="52" y="310"/>
                  </a:lnTo>
                  <a:moveTo>
                    <a:pt x="83" y="333"/>
                  </a:moveTo>
                  <a:lnTo>
                    <a:pt x="86" y="313"/>
                  </a:lnTo>
                  <a:moveTo>
                    <a:pt x="79" y="305"/>
                  </a:moveTo>
                  <a:lnTo>
                    <a:pt x="58" y="306"/>
                  </a:lnTo>
                  <a:moveTo>
                    <a:pt x="89" y="326"/>
                  </a:moveTo>
                  <a:lnTo>
                    <a:pt x="90" y="317"/>
                  </a:lnTo>
                  <a:moveTo>
                    <a:pt x="75" y="300"/>
                  </a:moveTo>
                  <a:lnTo>
                    <a:pt x="66" y="300"/>
                  </a:lnTo>
                  <a:moveTo>
                    <a:pt x="46" y="300"/>
                  </a:moveTo>
                  <a:lnTo>
                    <a:pt x="49" y="290"/>
                  </a:lnTo>
                  <a:lnTo>
                    <a:pt x="39" y="288"/>
                  </a:lnTo>
                  <a:moveTo>
                    <a:pt x="48" y="305"/>
                  </a:moveTo>
                  <a:lnTo>
                    <a:pt x="54" y="287"/>
                  </a:lnTo>
                  <a:lnTo>
                    <a:pt x="36" y="283"/>
                  </a:lnTo>
                  <a:moveTo>
                    <a:pt x="51" y="307"/>
                  </a:moveTo>
                  <a:lnTo>
                    <a:pt x="59" y="284"/>
                  </a:lnTo>
                  <a:lnTo>
                    <a:pt x="36" y="280"/>
                  </a:lnTo>
                  <a:moveTo>
                    <a:pt x="52" y="311"/>
                  </a:moveTo>
                  <a:lnTo>
                    <a:pt x="63" y="282"/>
                  </a:lnTo>
                  <a:lnTo>
                    <a:pt x="33" y="277"/>
                  </a:lnTo>
                  <a:moveTo>
                    <a:pt x="59" y="305"/>
                  </a:moveTo>
                  <a:lnTo>
                    <a:pt x="65" y="286"/>
                  </a:lnTo>
                  <a:moveTo>
                    <a:pt x="60" y="277"/>
                  </a:moveTo>
                  <a:lnTo>
                    <a:pt x="40" y="273"/>
                  </a:lnTo>
                  <a:moveTo>
                    <a:pt x="66" y="300"/>
                  </a:moveTo>
                  <a:lnTo>
                    <a:pt x="69" y="291"/>
                  </a:lnTo>
                  <a:moveTo>
                    <a:pt x="57" y="271"/>
                  </a:moveTo>
                  <a:lnTo>
                    <a:pt x="48" y="270"/>
                  </a:lnTo>
                  <a:moveTo>
                    <a:pt x="29" y="265"/>
                  </a:moveTo>
                  <a:lnTo>
                    <a:pt x="34" y="256"/>
                  </a:lnTo>
                  <a:lnTo>
                    <a:pt x="25" y="252"/>
                  </a:lnTo>
                  <a:moveTo>
                    <a:pt x="30" y="271"/>
                  </a:moveTo>
                  <a:lnTo>
                    <a:pt x="39" y="254"/>
                  </a:lnTo>
                  <a:lnTo>
                    <a:pt x="23" y="247"/>
                  </a:lnTo>
                  <a:moveTo>
                    <a:pt x="32" y="274"/>
                  </a:moveTo>
                  <a:lnTo>
                    <a:pt x="45" y="253"/>
                  </a:lnTo>
                  <a:lnTo>
                    <a:pt x="23" y="244"/>
                  </a:lnTo>
                  <a:moveTo>
                    <a:pt x="33" y="277"/>
                  </a:moveTo>
                  <a:lnTo>
                    <a:pt x="49" y="251"/>
                  </a:lnTo>
                  <a:lnTo>
                    <a:pt x="21" y="240"/>
                  </a:lnTo>
                  <a:moveTo>
                    <a:pt x="40" y="273"/>
                  </a:moveTo>
                  <a:lnTo>
                    <a:pt x="51" y="256"/>
                  </a:lnTo>
                  <a:moveTo>
                    <a:pt x="48" y="246"/>
                  </a:moveTo>
                  <a:lnTo>
                    <a:pt x="29" y="238"/>
                  </a:lnTo>
                  <a:moveTo>
                    <a:pt x="48" y="269"/>
                  </a:moveTo>
                  <a:lnTo>
                    <a:pt x="53" y="262"/>
                  </a:lnTo>
                  <a:moveTo>
                    <a:pt x="46" y="240"/>
                  </a:moveTo>
                  <a:lnTo>
                    <a:pt x="37" y="236"/>
                  </a:lnTo>
                  <a:moveTo>
                    <a:pt x="20" y="228"/>
                  </a:moveTo>
                  <a:lnTo>
                    <a:pt x="26" y="220"/>
                  </a:lnTo>
                  <a:lnTo>
                    <a:pt x="18" y="214"/>
                  </a:lnTo>
                  <a:moveTo>
                    <a:pt x="19" y="233"/>
                  </a:moveTo>
                  <a:lnTo>
                    <a:pt x="32" y="219"/>
                  </a:lnTo>
                  <a:lnTo>
                    <a:pt x="17" y="208"/>
                  </a:lnTo>
                  <a:moveTo>
                    <a:pt x="21" y="237"/>
                  </a:moveTo>
                  <a:lnTo>
                    <a:pt x="37" y="219"/>
                  </a:lnTo>
                  <a:lnTo>
                    <a:pt x="18" y="206"/>
                  </a:lnTo>
                  <a:moveTo>
                    <a:pt x="21" y="240"/>
                  </a:moveTo>
                  <a:lnTo>
                    <a:pt x="43" y="218"/>
                  </a:lnTo>
                  <a:lnTo>
                    <a:pt x="17" y="201"/>
                  </a:lnTo>
                  <a:moveTo>
                    <a:pt x="29" y="238"/>
                  </a:moveTo>
                  <a:lnTo>
                    <a:pt x="43" y="224"/>
                  </a:lnTo>
                  <a:moveTo>
                    <a:pt x="42" y="213"/>
                  </a:moveTo>
                  <a:lnTo>
                    <a:pt x="25" y="201"/>
                  </a:lnTo>
                  <a:moveTo>
                    <a:pt x="37" y="236"/>
                  </a:moveTo>
                  <a:lnTo>
                    <a:pt x="44" y="229"/>
                  </a:lnTo>
                  <a:moveTo>
                    <a:pt x="42" y="207"/>
                  </a:moveTo>
                  <a:lnTo>
                    <a:pt x="34" y="201"/>
                  </a:lnTo>
                  <a:moveTo>
                    <a:pt x="18" y="189"/>
                  </a:moveTo>
                  <a:lnTo>
                    <a:pt x="26" y="183"/>
                  </a:lnTo>
                  <a:lnTo>
                    <a:pt x="20" y="176"/>
                  </a:lnTo>
                  <a:moveTo>
                    <a:pt x="17" y="195"/>
                  </a:moveTo>
                  <a:lnTo>
                    <a:pt x="32" y="184"/>
                  </a:lnTo>
                  <a:lnTo>
                    <a:pt x="20" y="170"/>
                  </a:lnTo>
                  <a:moveTo>
                    <a:pt x="17" y="198"/>
                  </a:moveTo>
                  <a:lnTo>
                    <a:pt x="37" y="184"/>
                  </a:lnTo>
                  <a:lnTo>
                    <a:pt x="21" y="167"/>
                  </a:lnTo>
                  <a:moveTo>
                    <a:pt x="17" y="202"/>
                  </a:moveTo>
                  <a:lnTo>
                    <a:pt x="43" y="185"/>
                  </a:lnTo>
                  <a:lnTo>
                    <a:pt x="21" y="163"/>
                  </a:lnTo>
                  <a:moveTo>
                    <a:pt x="25" y="201"/>
                  </a:moveTo>
                  <a:lnTo>
                    <a:pt x="42" y="190"/>
                  </a:lnTo>
                  <a:moveTo>
                    <a:pt x="43" y="179"/>
                  </a:moveTo>
                  <a:lnTo>
                    <a:pt x="29" y="165"/>
                  </a:lnTo>
                  <a:moveTo>
                    <a:pt x="34" y="201"/>
                  </a:moveTo>
                  <a:lnTo>
                    <a:pt x="42" y="196"/>
                  </a:lnTo>
                  <a:moveTo>
                    <a:pt x="44" y="173"/>
                  </a:moveTo>
                  <a:lnTo>
                    <a:pt x="38" y="166"/>
                  </a:lnTo>
                  <a:moveTo>
                    <a:pt x="25" y="151"/>
                  </a:moveTo>
                  <a:lnTo>
                    <a:pt x="34" y="147"/>
                  </a:lnTo>
                  <a:lnTo>
                    <a:pt x="29" y="138"/>
                  </a:lnTo>
                  <a:moveTo>
                    <a:pt x="22" y="156"/>
                  </a:moveTo>
                  <a:lnTo>
                    <a:pt x="39" y="149"/>
                  </a:lnTo>
                  <a:lnTo>
                    <a:pt x="31" y="133"/>
                  </a:lnTo>
                  <a:moveTo>
                    <a:pt x="22" y="160"/>
                  </a:moveTo>
                  <a:lnTo>
                    <a:pt x="45" y="151"/>
                  </a:lnTo>
                  <a:lnTo>
                    <a:pt x="32" y="131"/>
                  </a:lnTo>
                  <a:moveTo>
                    <a:pt x="21" y="163"/>
                  </a:moveTo>
                  <a:lnTo>
                    <a:pt x="50" y="152"/>
                  </a:lnTo>
                  <a:lnTo>
                    <a:pt x="33" y="126"/>
                  </a:lnTo>
                  <a:moveTo>
                    <a:pt x="29" y="165"/>
                  </a:moveTo>
                  <a:lnTo>
                    <a:pt x="48" y="157"/>
                  </a:lnTo>
                  <a:moveTo>
                    <a:pt x="52" y="147"/>
                  </a:moveTo>
                  <a:lnTo>
                    <a:pt x="40" y="129"/>
                  </a:lnTo>
                  <a:moveTo>
                    <a:pt x="38" y="166"/>
                  </a:moveTo>
                  <a:lnTo>
                    <a:pt x="46" y="163"/>
                  </a:lnTo>
                  <a:moveTo>
                    <a:pt x="54" y="141"/>
                  </a:moveTo>
                  <a:lnTo>
                    <a:pt x="49" y="133"/>
                  </a:lnTo>
                  <a:moveTo>
                    <a:pt x="39" y="116"/>
                  </a:moveTo>
                  <a:lnTo>
                    <a:pt x="49" y="113"/>
                  </a:lnTo>
                  <a:lnTo>
                    <a:pt x="46" y="104"/>
                  </a:lnTo>
                  <a:moveTo>
                    <a:pt x="36" y="120"/>
                  </a:moveTo>
                  <a:lnTo>
                    <a:pt x="54" y="116"/>
                  </a:lnTo>
                  <a:lnTo>
                    <a:pt x="49" y="99"/>
                  </a:lnTo>
                  <a:moveTo>
                    <a:pt x="35" y="124"/>
                  </a:moveTo>
                  <a:lnTo>
                    <a:pt x="59" y="119"/>
                  </a:lnTo>
                  <a:lnTo>
                    <a:pt x="51" y="97"/>
                  </a:lnTo>
                  <a:moveTo>
                    <a:pt x="33" y="127"/>
                  </a:moveTo>
                  <a:lnTo>
                    <a:pt x="63" y="121"/>
                  </a:lnTo>
                  <a:lnTo>
                    <a:pt x="53" y="93"/>
                  </a:lnTo>
                  <a:moveTo>
                    <a:pt x="41" y="129"/>
                  </a:moveTo>
                  <a:lnTo>
                    <a:pt x="61" y="126"/>
                  </a:lnTo>
                  <a:moveTo>
                    <a:pt x="66" y="117"/>
                  </a:moveTo>
                  <a:lnTo>
                    <a:pt x="59" y="97"/>
                  </a:lnTo>
                  <a:moveTo>
                    <a:pt x="49" y="133"/>
                  </a:moveTo>
                  <a:lnTo>
                    <a:pt x="58" y="131"/>
                  </a:lnTo>
                  <a:moveTo>
                    <a:pt x="69" y="112"/>
                  </a:moveTo>
                  <a:lnTo>
                    <a:pt x="66" y="103"/>
                  </a:lnTo>
                  <a:moveTo>
                    <a:pt x="61" y="84"/>
                  </a:moveTo>
                  <a:lnTo>
                    <a:pt x="71" y="84"/>
                  </a:lnTo>
                  <a:lnTo>
                    <a:pt x="70" y="73"/>
                  </a:lnTo>
                  <a:moveTo>
                    <a:pt x="57" y="87"/>
                  </a:moveTo>
                  <a:lnTo>
                    <a:pt x="75" y="87"/>
                  </a:lnTo>
                  <a:lnTo>
                    <a:pt x="74" y="69"/>
                  </a:lnTo>
                  <a:moveTo>
                    <a:pt x="55" y="91"/>
                  </a:moveTo>
                  <a:lnTo>
                    <a:pt x="79" y="91"/>
                  </a:lnTo>
                  <a:lnTo>
                    <a:pt x="76" y="68"/>
                  </a:lnTo>
                  <a:moveTo>
                    <a:pt x="52" y="93"/>
                  </a:moveTo>
                  <a:lnTo>
                    <a:pt x="83" y="94"/>
                  </a:lnTo>
                  <a:lnTo>
                    <a:pt x="79" y="64"/>
                  </a:lnTo>
                  <a:moveTo>
                    <a:pt x="59" y="98"/>
                  </a:moveTo>
                  <a:lnTo>
                    <a:pt x="79" y="98"/>
                  </a:lnTo>
                  <a:moveTo>
                    <a:pt x="87" y="90"/>
                  </a:moveTo>
                  <a:lnTo>
                    <a:pt x="84" y="70"/>
                  </a:lnTo>
                  <a:moveTo>
                    <a:pt x="67" y="102"/>
                  </a:moveTo>
                  <a:lnTo>
                    <a:pt x="76" y="103"/>
                  </a:lnTo>
                  <a:moveTo>
                    <a:pt x="91" y="86"/>
                  </a:moveTo>
                  <a:lnTo>
                    <a:pt x="90" y="77"/>
                  </a:lnTo>
                  <a:moveTo>
                    <a:pt x="89" y="57"/>
                  </a:moveTo>
                  <a:lnTo>
                    <a:pt x="99" y="59"/>
                  </a:lnTo>
                  <a:lnTo>
                    <a:pt x="100" y="49"/>
                  </a:lnTo>
                  <a:moveTo>
                    <a:pt x="84" y="60"/>
                  </a:moveTo>
                  <a:lnTo>
                    <a:pt x="102" y="63"/>
                  </a:lnTo>
                  <a:lnTo>
                    <a:pt x="104" y="45"/>
                  </a:lnTo>
                  <a:moveTo>
                    <a:pt x="81" y="62"/>
                  </a:moveTo>
                  <a:lnTo>
                    <a:pt x="105" y="68"/>
                  </a:lnTo>
                  <a:lnTo>
                    <a:pt x="107" y="45"/>
                  </a:lnTo>
                  <a:moveTo>
                    <a:pt x="78" y="64"/>
                  </a:moveTo>
                  <a:lnTo>
                    <a:pt x="108" y="72"/>
                  </a:lnTo>
                  <a:lnTo>
                    <a:pt x="110" y="42"/>
                  </a:lnTo>
                  <a:moveTo>
                    <a:pt x="84" y="70"/>
                  </a:moveTo>
                  <a:lnTo>
                    <a:pt x="104" y="75"/>
                  </a:lnTo>
                  <a:moveTo>
                    <a:pt x="113" y="69"/>
                  </a:moveTo>
                  <a:lnTo>
                    <a:pt x="114" y="48"/>
                  </a:lnTo>
                  <a:moveTo>
                    <a:pt x="90" y="77"/>
                  </a:moveTo>
                  <a:lnTo>
                    <a:pt x="99" y="79"/>
                  </a:lnTo>
                  <a:moveTo>
                    <a:pt x="118" y="66"/>
                  </a:moveTo>
                  <a:lnTo>
                    <a:pt x="119" y="56"/>
                  </a:lnTo>
                  <a:moveTo>
                    <a:pt x="121" y="37"/>
                  </a:moveTo>
                  <a:lnTo>
                    <a:pt x="131" y="41"/>
                  </a:lnTo>
                  <a:lnTo>
                    <a:pt x="134" y="31"/>
                  </a:lnTo>
                  <a:moveTo>
                    <a:pt x="116" y="38"/>
                  </a:moveTo>
                  <a:lnTo>
                    <a:pt x="133" y="46"/>
                  </a:lnTo>
                  <a:lnTo>
                    <a:pt x="139" y="28"/>
                  </a:lnTo>
                  <a:moveTo>
                    <a:pt x="113" y="40"/>
                  </a:moveTo>
                  <a:lnTo>
                    <a:pt x="135" y="51"/>
                  </a:lnTo>
                  <a:lnTo>
                    <a:pt x="141" y="28"/>
                  </a:lnTo>
                  <a:moveTo>
                    <a:pt x="110" y="42"/>
                  </a:moveTo>
                  <a:lnTo>
                    <a:pt x="137" y="55"/>
                  </a:lnTo>
                  <a:lnTo>
                    <a:pt x="145" y="26"/>
                  </a:lnTo>
                  <a:moveTo>
                    <a:pt x="114" y="49"/>
                  </a:moveTo>
                  <a:lnTo>
                    <a:pt x="132" y="57"/>
                  </a:lnTo>
                  <a:moveTo>
                    <a:pt x="142" y="53"/>
                  </a:moveTo>
                  <a:lnTo>
                    <a:pt x="148" y="33"/>
                  </a:lnTo>
                  <a:moveTo>
                    <a:pt x="119" y="56"/>
                  </a:moveTo>
                  <a:lnTo>
                    <a:pt x="127" y="60"/>
                  </a:lnTo>
                  <a:moveTo>
                    <a:pt x="148" y="51"/>
                  </a:moveTo>
                  <a:lnTo>
                    <a:pt x="151" y="42"/>
                  </a:lnTo>
                  <a:moveTo>
                    <a:pt x="157" y="23"/>
                  </a:moveTo>
                  <a:lnTo>
                    <a:pt x="166" y="29"/>
                  </a:lnTo>
                  <a:lnTo>
                    <a:pt x="171" y="20"/>
                  </a:lnTo>
                  <a:moveTo>
                    <a:pt x="152" y="24"/>
                  </a:moveTo>
                  <a:lnTo>
                    <a:pt x="167" y="35"/>
                  </a:lnTo>
                  <a:lnTo>
                    <a:pt x="176" y="19"/>
                  </a:lnTo>
                  <a:moveTo>
                    <a:pt x="149" y="25"/>
                  </a:moveTo>
                  <a:lnTo>
                    <a:pt x="168" y="40"/>
                  </a:lnTo>
                  <a:lnTo>
                    <a:pt x="179" y="19"/>
                  </a:lnTo>
                  <a:moveTo>
                    <a:pt x="145" y="26"/>
                  </a:moveTo>
                  <a:lnTo>
                    <a:pt x="169" y="45"/>
                  </a:lnTo>
                  <a:lnTo>
                    <a:pt x="183" y="18"/>
                  </a:lnTo>
                  <a:moveTo>
                    <a:pt x="148" y="34"/>
                  </a:moveTo>
                  <a:lnTo>
                    <a:pt x="164" y="46"/>
                  </a:lnTo>
                  <a:moveTo>
                    <a:pt x="175" y="44"/>
                  </a:moveTo>
                  <a:lnTo>
                    <a:pt x="184" y="26"/>
                  </a:lnTo>
                  <a:moveTo>
                    <a:pt x="151" y="42"/>
                  </a:moveTo>
                  <a:lnTo>
                    <a:pt x="158" y="48"/>
                  </a:lnTo>
                  <a:moveTo>
                    <a:pt x="180" y="43"/>
                  </a:moveTo>
                  <a:lnTo>
                    <a:pt x="185" y="35"/>
                  </a:lnTo>
                </a:path>
              </a:pathLst>
            </a:custGeom>
            <a:noFill/>
            <a:ln w="0">
              <a:solidFill>
                <a:srgbClr val="00CCFF"/>
              </a:solidFill>
              <a:rou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1089" name="Oval 56"/>
            <p:cNvSpPr>
              <a:spLocks noChangeArrowheads="1"/>
            </p:cNvSpPr>
            <p:nvPr/>
          </p:nvSpPr>
          <p:spPr bwMode="auto">
            <a:xfrm>
              <a:off x="2202" y="1652"/>
              <a:ext cx="1066" cy="1019"/>
            </a:xfrm>
            <a:prstGeom prst="ellipse">
              <a:avLst/>
            </a:prstGeom>
            <a:noFill/>
            <a:ln w="9525">
              <a:solidFill>
                <a:srgbClr val="00CCFF"/>
              </a:solidFill>
              <a:round/>
            </a:ln>
          </p:spPr>
          <p:txBody>
            <a:bodyPr wrap="none" anchor="ctr"/>
            <a:lstStyle/>
            <a:p>
              <a:endParaRPr lang="vi-VN"/>
            </a:p>
          </p:txBody>
        </p:sp>
        <p:graphicFrame>
          <p:nvGraphicFramePr>
            <p:cNvPr id="1030" name="Object 57"/>
            <p:cNvGraphicFramePr>
              <a:graphicFrameLocks noChangeAspect="1"/>
            </p:cNvGraphicFramePr>
            <p:nvPr/>
          </p:nvGraphicFramePr>
          <p:xfrm>
            <a:off x="1920" y="768"/>
            <a:ext cx="1469" cy="265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5" name="CorelDRAW" r:id="rId3" imgW="5286375" imgH="9544050" progId="">
                    <p:embed/>
                  </p:oleObj>
                </mc:Choice>
                <mc:Fallback>
                  <p:oleObj name="CorelDRAW" r:id="rId3" imgW="5286375" imgH="9544050" progId="">
                    <p:embed/>
                    <p:pic>
                      <p:nvPicPr>
                        <p:cNvPr id="0" name="Object 57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4">
                          <a:lum bright="46002" contrast="-100000"/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1920" y="768"/>
                          <a:ext cx="1469" cy="2657"/>
                        </a:xfrm>
                        <a:prstGeom prst="rect">
                          <a:avLst/>
                        </a:prstGeom>
                        <a:noFill/>
                        <a:ln w="9525" cap="flat" cmpd="sng">
                          <a:solidFill>
                            <a:srgbClr val="00CCFF"/>
                          </a:solidFill>
                          <a:prstDash val="solid"/>
                          <a:miter/>
                          <a:headEnd type="none" w="med" len="med"/>
                          <a:tailEnd type="none" w="med" len="med"/>
                        </a:ln>
                        <a:effectLst>
                          <a:outerShdw dist="45791" dir="2021404" algn="ctr" rotWithShape="0">
                            <a:srgbClr val="CC6600">
                              <a:alpha val="50000"/>
                            </a:srgbClr>
                          </a:outerShdw>
                        </a:effec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3" name="Group 58"/>
            <p:cNvGrpSpPr/>
            <p:nvPr/>
          </p:nvGrpSpPr>
          <p:grpSpPr bwMode="auto">
            <a:xfrm>
              <a:off x="644" y="161"/>
              <a:ext cx="4185" cy="3999"/>
              <a:chOff x="644" y="161"/>
              <a:chExt cx="4185" cy="3999"/>
            </a:xfrm>
          </p:grpSpPr>
          <p:sp>
            <p:nvSpPr>
              <p:cNvPr id="1091" name="Freeform 59"/>
              <p:cNvSpPr>
                <a:spLocks noEditPoints="1"/>
              </p:cNvSpPr>
              <p:nvPr/>
            </p:nvSpPr>
            <p:spPr bwMode="auto">
              <a:xfrm>
                <a:off x="644" y="161"/>
                <a:ext cx="4185" cy="3999"/>
              </a:xfrm>
              <a:custGeom>
                <a:avLst/>
                <a:gdLst>
                  <a:gd name="T0" fmla="*/ 119554750 w 688"/>
                  <a:gd name="T1" fmla="*/ 151514198 h 688"/>
                  <a:gd name="T2" fmla="*/ 126034588 w 688"/>
                  <a:gd name="T3" fmla="*/ 152867905 h 688"/>
                  <a:gd name="T4" fmla="*/ 141740498 w 688"/>
                  <a:gd name="T5" fmla="*/ 149742641 h 688"/>
                  <a:gd name="T6" fmla="*/ 144830487 w 688"/>
                  <a:gd name="T7" fmla="*/ 142802798 h 688"/>
                  <a:gd name="T8" fmla="*/ 157438233 w 688"/>
                  <a:gd name="T9" fmla="*/ 140335137 h 688"/>
                  <a:gd name="T10" fmla="*/ 166108771 w 688"/>
                  <a:gd name="T11" fmla="*/ 136281733 h 688"/>
                  <a:gd name="T12" fmla="*/ 172236777 w 688"/>
                  <a:gd name="T13" fmla="*/ 132465944 h 688"/>
                  <a:gd name="T14" fmla="*/ 183938227 w 688"/>
                  <a:gd name="T15" fmla="*/ 126176543 h 688"/>
                  <a:gd name="T16" fmla="*/ 190116940 w 688"/>
                  <a:gd name="T17" fmla="*/ 123940638 h 688"/>
                  <a:gd name="T18" fmla="*/ 199087241 w 688"/>
                  <a:gd name="T19" fmla="*/ 114108309 h 688"/>
                  <a:gd name="T20" fmla="*/ 195030420 w 688"/>
                  <a:gd name="T21" fmla="*/ 107361254 h 688"/>
                  <a:gd name="T22" fmla="*/ 202126426 w 688"/>
                  <a:gd name="T23" fmla="*/ 99532052 h 688"/>
                  <a:gd name="T24" fmla="*/ 204906968 w 688"/>
                  <a:gd name="T25" fmla="*/ 92360429 h 688"/>
                  <a:gd name="T26" fmla="*/ 206124121 w 688"/>
                  <a:gd name="T27" fmla="*/ 86534493 h 688"/>
                  <a:gd name="T28" fmla="*/ 209212650 w 688"/>
                  <a:gd name="T29" fmla="*/ 76198802 h 688"/>
                  <a:gd name="T30" fmla="*/ 211694841 w 688"/>
                  <a:gd name="T31" fmla="*/ 71726759 h 688"/>
                  <a:gd name="T32" fmla="*/ 209212650 w 688"/>
                  <a:gd name="T33" fmla="*/ 59851129 h 688"/>
                  <a:gd name="T34" fmla="*/ 200302740 w 688"/>
                  <a:gd name="T35" fmla="*/ 56917677 h 688"/>
                  <a:gd name="T36" fmla="*/ 198428542 w 688"/>
                  <a:gd name="T37" fmla="*/ 47510068 h 688"/>
                  <a:gd name="T38" fmla="*/ 193814824 w 688"/>
                  <a:gd name="T39" fmla="*/ 40802840 h 688"/>
                  <a:gd name="T40" fmla="*/ 189508947 w 688"/>
                  <a:gd name="T41" fmla="*/ 35866146 h 688"/>
                  <a:gd name="T42" fmla="*/ 182114639 w 688"/>
                  <a:gd name="T43" fmla="*/ 26451667 h 688"/>
                  <a:gd name="T44" fmla="*/ 179932308 w 688"/>
                  <a:gd name="T45" fmla="*/ 21980583 h 688"/>
                  <a:gd name="T46" fmla="*/ 167624325 w 688"/>
                  <a:gd name="T47" fmla="*/ 14344495 h 688"/>
                  <a:gd name="T48" fmla="*/ 158105108 w 688"/>
                  <a:gd name="T49" fmla="*/ 16347726 h 688"/>
                  <a:gd name="T50" fmla="*/ 147920476 w 688"/>
                  <a:gd name="T51" fmla="*/ 10296971 h 688"/>
                  <a:gd name="T52" fmla="*/ 138342571 w 688"/>
                  <a:gd name="T53" fmla="*/ 7404556 h 688"/>
                  <a:gd name="T54" fmla="*/ 130648306 w 688"/>
                  <a:gd name="T55" fmla="*/ 5824729 h 688"/>
                  <a:gd name="T56" fmla="*/ 116765790 w 688"/>
                  <a:gd name="T57" fmla="*/ 2467871 h 688"/>
                  <a:gd name="T58" fmla="*/ 110936184 w 688"/>
                  <a:gd name="T59" fmla="*/ 231733 h 688"/>
                  <a:gd name="T60" fmla="*/ 94579823 w 688"/>
                  <a:gd name="T61" fmla="*/ 464611 h 688"/>
                  <a:gd name="T62" fmla="*/ 89358161 w 688"/>
                  <a:gd name="T63" fmla="*/ 6707027 h 688"/>
                  <a:gd name="T64" fmla="*/ 76441115 w 688"/>
                  <a:gd name="T65" fmla="*/ 6939945 h 688"/>
                  <a:gd name="T66" fmla="*/ 66564470 w 688"/>
                  <a:gd name="T67" fmla="*/ 9407781 h 688"/>
                  <a:gd name="T68" fmla="*/ 59470021 w 688"/>
                  <a:gd name="T69" fmla="*/ 11875448 h 688"/>
                  <a:gd name="T70" fmla="*/ 45895504 w 688"/>
                  <a:gd name="T71" fmla="*/ 16154705 h 688"/>
                  <a:gd name="T72" fmla="*/ 39466349 w 688"/>
                  <a:gd name="T73" fmla="*/ 17043901 h 688"/>
                  <a:gd name="T74" fmla="*/ 27707452 w 688"/>
                  <a:gd name="T75" fmla="*/ 25104725 h 688"/>
                  <a:gd name="T76" fmla="*/ 29280476 w 688"/>
                  <a:gd name="T77" fmla="*/ 32509289 h 688"/>
                  <a:gd name="T78" fmla="*/ 19703685 w 688"/>
                  <a:gd name="T79" fmla="*/ 38792925 h 688"/>
                  <a:gd name="T80" fmla="*/ 14790131 w 688"/>
                  <a:gd name="T81" fmla="*/ 45506825 h 688"/>
                  <a:gd name="T82" fmla="*/ 11700140 w 688"/>
                  <a:gd name="T83" fmla="*/ 50866913 h 688"/>
                  <a:gd name="T84" fmla="*/ 5521444 w 688"/>
                  <a:gd name="T85" fmla="*/ 60507615 h 688"/>
                  <a:gd name="T86" fmla="*/ 1515639 w 688"/>
                  <a:gd name="T87" fmla="*/ 64322195 h 688"/>
                  <a:gd name="T88" fmla="*/ 0 w 688"/>
                  <a:gd name="T89" fmla="*/ 76198802 h 688"/>
                  <a:gd name="T90" fmla="*/ 8003551 w 688"/>
                  <a:gd name="T91" fmla="*/ 80676844 h 688"/>
                  <a:gd name="T92" fmla="*/ 6488138 w 688"/>
                  <a:gd name="T93" fmla="*/ 90124431 h 688"/>
                  <a:gd name="T94" fmla="*/ 8919585 w 688"/>
                  <a:gd name="T95" fmla="*/ 97488913 h 688"/>
                  <a:gd name="T96" fmla="*/ 11400316 w 688"/>
                  <a:gd name="T97" fmla="*/ 102889072 h 688"/>
                  <a:gd name="T98" fmla="*/ 15705941 w 688"/>
                  <a:gd name="T99" fmla="*/ 113418807 h 688"/>
                  <a:gd name="T100" fmla="*/ 16613684 w 688"/>
                  <a:gd name="T101" fmla="*/ 118354316 h 688"/>
                  <a:gd name="T102" fmla="*/ 26491588 w 688"/>
                  <a:gd name="T103" fmla="*/ 127994971 h 688"/>
                  <a:gd name="T104" fmla="*/ 36368209 w 688"/>
                  <a:gd name="T105" fmla="*/ 127530436 h 688"/>
                  <a:gd name="T106" fmla="*/ 44380097 w 688"/>
                  <a:gd name="T107" fmla="*/ 135399349 h 688"/>
                  <a:gd name="T108" fmla="*/ 52990232 w 688"/>
                  <a:gd name="T109" fmla="*/ 139638753 h 688"/>
                  <a:gd name="T110" fmla="*/ 60077965 w 688"/>
                  <a:gd name="T111" fmla="*/ 142571042 h 688"/>
                  <a:gd name="T112" fmla="*/ 73044356 w 688"/>
                  <a:gd name="T113" fmla="*/ 148163967 h 688"/>
                  <a:gd name="T114" fmla="*/ 78266017 w 688"/>
                  <a:gd name="T115" fmla="*/ 151514198 h 688"/>
                  <a:gd name="T116" fmla="*/ 94271933 w 688"/>
                  <a:gd name="T117" fmla="*/ 153750289 h 688"/>
                  <a:gd name="T118" fmla="*/ 101366431 w 688"/>
                  <a:gd name="T119" fmla="*/ 148621806 h 688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w 688"/>
                  <a:gd name="T181" fmla="*/ 0 h 688"/>
                  <a:gd name="T182" fmla="*/ 688 w 688"/>
                  <a:gd name="T183" fmla="*/ 688 h 688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T180" t="T181" r="T182" b="T183"/>
                <a:pathLst>
                  <a:path w="688" h="688">
                    <a:moveTo>
                      <a:pt x="349" y="688"/>
                    </a:moveTo>
                    <a:cubicBezTo>
                      <a:pt x="351" y="682"/>
                      <a:pt x="354" y="679"/>
                      <a:pt x="358" y="679"/>
                    </a:cubicBezTo>
                    <a:cubicBezTo>
                      <a:pt x="361" y="679"/>
                      <a:pt x="365" y="682"/>
                      <a:pt x="367" y="687"/>
                    </a:cubicBezTo>
                    <a:moveTo>
                      <a:pt x="347" y="688"/>
                    </a:moveTo>
                    <a:cubicBezTo>
                      <a:pt x="349" y="678"/>
                      <a:pt x="353" y="672"/>
                      <a:pt x="358" y="672"/>
                    </a:cubicBezTo>
                    <a:cubicBezTo>
                      <a:pt x="362" y="672"/>
                      <a:pt x="366" y="678"/>
                      <a:pt x="369" y="687"/>
                    </a:cubicBezTo>
                    <a:moveTo>
                      <a:pt x="342" y="688"/>
                    </a:moveTo>
                    <a:cubicBezTo>
                      <a:pt x="345" y="673"/>
                      <a:pt x="351" y="663"/>
                      <a:pt x="358" y="663"/>
                    </a:cubicBezTo>
                    <a:cubicBezTo>
                      <a:pt x="365" y="663"/>
                      <a:pt x="371" y="673"/>
                      <a:pt x="373" y="687"/>
                    </a:cubicBezTo>
                    <a:moveTo>
                      <a:pt x="370" y="671"/>
                    </a:moveTo>
                    <a:cubicBezTo>
                      <a:pt x="370" y="670"/>
                      <a:pt x="371" y="669"/>
                      <a:pt x="372" y="669"/>
                    </a:cubicBezTo>
                    <a:cubicBezTo>
                      <a:pt x="373" y="669"/>
                      <a:pt x="374" y="670"/>
                      <a:pt x="374" y="671"/>
                    </a:cubicBezTo>
                    <a:cubicBezTo>
                      <a:pt x="374" y="672"/>
                      <a:pt x="373" y="673"/>
                      <a:pt x="372" y="673"/>
                    </a:cubicBezTo>
                    <a:cubicBezTo>
                      <a:pt x="371" y="673"/>
                      <a:pt x="370" y="672"/>
                      <a:pt x="370" y="671"/>
                    </a:cubicBezTo>
                    <a:close/>
                    <a:moveTo>
                      <a:pt x="380" y="686"/>
                    </a:moveTo>
                    <a:cubicBezTo>
                      <a:pt x="381" y="680"/>
                      <a:pt x="384" y="676"/>
                      <a:pt x="388" y="676"/>
                    </a:cubicBezTo>
                    <a:cubicBezTo>
                      <a:pt x="392" y="676"/>
                      <a:pt x="395" y="679"/>
                      <a:pt x="398" y="684"/>
                    </a:cubicBezTo>
                    <a:moveTo>
                      <a:pt x="378" y="686"/>
                    </a:moveTo>
                    <a:cubicBezTo>
                      <a:pt x="379" y="676"/>
                      <a:pt x="383" y="669"/>
                      <a:pt x="387" y="669"/>
                    </a:cubicBezTo>
                    <a:cubicBezTo>
                      <a:pt x="392" y="669"/>
                      <a:pt x="397" y="674"/>
                      <a:pt x="400" y="684"/>
                    </a:cubicBezTo>
                    <a:moveTo>
                      <a:pt x="373" y="687"/>
                    </a:moveTo>
                    <a:cubicBezTo>
                      <a:pt x="375" y="672"/>
                      <a:pt x="380" y="661"/>
                      <a:pt x="387" y="660"/>
                    </a:cubicBezTo>
                    <a:cubicBezTo>
                      <a:pt x="393" y="659"/>
                      <a:pt x="400" y="669"/>
                      <a:pt x="404" y="683"/>
                    </a:cubicBezTo>
                    <a:moveTo>
                      <a:pt x="400" y="667"/>
                    </a:moveTo>
                    <a:cubicBezTo>
                      <a:pt x="400" y="666"/>
                      <a:pt x="401" y="665"/>
                      <a:pt x="402" y="665"/>
                    </a:cubicBezTo>
                    <a:cubicBezTo>
                      <a:pt x="403" y="665"/>
                      <a:pt x="404" y="666"/>
                      <a:pt x="404" y="667"/>
                    </a:cubicBezTo>
                    <a:cubicBezTo>
                      <a:pt x="404" y="668"/>
                      <a:pt x="403" y="669"/>
                      <a:pt x="402" y="669"/>
                    </a:cubicBezTo>
                    <a:cubicBezTo>
                      <a:pt x="401" y="669"/>
                      <a:pt x="400" y="668"/>
                      <a:pt x="400" y="667"/>
                    </a:cubicBezTo>
                    <a:close/>
                    <a:moveTo>
                      <a:pt x="411" y="682"/>
                    </a:moveTo>
                    <a:cubicBezTo>
                      <a:pt x="412" y="676"/>
                      <a:pt x="414" y="671"/>
                      <a:pt x="418" y="671"/>
                    </a:cubicBezTo>
                    <a:cubicBezTo>
                      <a:pt x="422" y="670"/>
                      <a:pt x="425" y="673"/>
                      <a:pt x="428" y="677"/>
                    </a:cubicBezTo>
                    <a:moveTo>
                      <a:pt x="409" y="682"/>
                    </a:moveTo>
                    <a:cubicBezTo>
                      <a:pt x="409" y="672"/>
                      <a:pt x="412" y="665"/>
                      <a:pt x="417" y="664"/>
                    </a:cubicBezTo>
                    <a:cubicBezTo>
                      <a:pt x="421" y="663"/>
                      <a:pt x="426" y="668"/>
                      <a:pt x="430" y="677"/>
                    </a:cubicBezTo>
                    <a:moveTo>
                      <a:pt x="404" y="682"/>
                    </a:moveTo>
                    <a:cubicBezTo>
                      <a:pt x="404" y="667"/>
                      <a:pt x="408" y="656"/>
                      <a:pt x="415" y="655"/>
                    </a:cubicBezTo>
                    <a:cubicBezTo>
                      <a:pt x="422" y="654"/>
                      <a:pt x="429" y="662"/>
                      <a:pt x="435" y="676"/>
                    </a:cubicBezTo>
                    <a:moveTo>
                      <a:pt x="429" y="661"/>
                    </a:moveTo>
                    <a:cubicBezTo>
                      <a:pt x="429" y="660"/>
                      <a:pt x="429" y="659"/>
                      <a:pt x="430" y="658"/>
                    </a:cubicBezTo>
                    <a:cubicBezTo>
                      <a:pt x="432" y="658"/>
                      <a:pt x="433" y="659"/>
                      <a:pt x="433" y="660"/>
                    </a:cubicBezTo>
                    <a:cubicBezTo>
                      <a:pt x="433" y="661"/>
                      <a:pt x="432" y="662"/>
                      <a:pt x="431" y="662"/>
                    </a:cubicBezTo>
                    <a:cubicBezTo>
                      <a:pt x="430" y="662"/>
                      <a:pt x="429" y="662"/>
                      <a:pt x="429" y="661"/>
                    </a:cubicBezTo>
                    <a:close/>
                    <a:moveTo>
                      <a:pt x="441" y="674"/>
                    </a:moveTo>
                    <a:cubicBezTo>
                      <a:pt x="441" y="668"/>
                      <a:pt x="444" y="664"/>
                      <a:pt x="447" y="662"/>
                    </a:cubicBezTo>
                    <a:cubicBezTo>
                      <a:pt x="451" y="662"/>
                      <a:pt x="455" y="664"/>
                      <a:pt x="458" y="668"/>
                    </a:cubicBezTo>
                    <a:moveTo>
                      <a:pt x="439" y="674"/>
                    </a:moveTo>
                    <a:cubicBezTo>
                      <a:pt x="439" y="664"/>
                      <a:pt x="441" y="657"/>
                      <a:pt x="445" y="656"/>
                    </a:cubicBezTo>
                    <a:cubicBezTo>
                      <a:pt x="450" y="655"/>
                      <a:pt x="455" y="660"/>
                      <a:pt x="460" y="668"/>
                    </a:cubicBezTo>
                    <a:moveTo>
                      <a:pt x="435" y="676"/>
                    </a:moveTo>
                    <a:cubicBezTo>
                      <a:pt x="433" y="661"/>
                      <a:pt x="436" y="649"/>
                      <a:pt x="443" y="647"/>
                    </a:cubicBezTo>
                    <a:cubicBezTo>
                      <a:pt x="450" y="645"/>
                      <a:pt x="458" y="653"/>
                      <a:pt x="464" y="666"/>
                    </a:cubicBezTo>
                    <a:moveTo>
                      <a:pt x="457" y="652"/>
                    </a:moveTo>
                    <a:cubicBezTo>
                      <a:pt x="457" y="651"/>
                      <a:pt x="458" y="649"/>
                      <a:pt x="459" y="649"/>
                    </a:cubicBezTo>
                    <a:cubicBezTo>
                      <a:pt x="460" y="649"/>
                      <a:pt x="461" y="650"/>
                      <a:pt x="461" y="651"/>
                    </a:cubicBezTo>
                    <a:cubicBezTo>
                      <a:pt x="461" y="652"/>
                      <a:pt x="461" y="653"/>
                      <a:pt x="460" y="653"/>
                    </a:cubicBezTo>
                    <a:cubicBezTo>
                      <a:pt x="459" y="653"/>
                      <a:pt x="458" y="653"/>
                      <a:pt x="457" y="652"/>
                    </a:cubicBezTo>
                    <a:close/>
                    <a:moveTo>
                      <a:pt x="470" y="664"/>
                    </a:moveTo>
                    <a:cubicBezTo>
                      <a:pt x="470" y="658"/>
                      <a:pt x="472" y="653"/>
                      <a:pt x="476" y="652"/>
                    </a:cubicBezTo>
                    <a:cubicBezTo>
                      <a:pt x="479" y="651"/>
                      <a:pt x="483" y="653"/>
                      <a:pt x="487" y="657"/>
                    </a:cubicBezTo>
                    <a:moveTo>
                      <a:pt x="469" y="664"/>
                    </a:moveTo>
                    <a:cubicBezTo>
                      <a:pt x="467" y="655"/>
                      <a:pt x="469" y="647"/>
                      <a:pt x="473" y="645"/>
                    </a:cubicBezTo>
                    <a:cubicBezTo>
                      <a:pt x="478" y="644"/>
                      <a:pt x="483" y="648"/>
                      <a:pt x="489" y="656"/>
                    </a:cubicBezTo>
                    <a:moveTo>
                      <a:pt x="464" y="666"/>
                    </a:moveTo>
                    <a:cubicBezTo>
                      <a:pt x="462" y="651"/>
                      <a:pt x="464" y="639"/>
                      <a:pt x="470" y="637"/>
                    </a:cubicBezTo>
                    <a:cubicBezTo>
                      <a:pt x="476" y="634"/>
                      <a:pt x="485" y="642"/>
                      <a:pt x="493" y="654"/>
                    </a:cubicBezTo>
                    <a:moveTo>
                      <a:pt x="485" y="640"/>
                    </a:moveTo>
                    <a:cubicBezTo>
                      <a:pt x="484" y="639"/>
                      <a:pt x="485" y="638"/>
                      <a:pt x="486" y="638"/>
                    </a:cubicBezTo>
                    <a:cubicBezTo>
                      <a:pt x="487" y="637"/>
                      <a:pt x="488" y="638"/>
                      <a:pt x="488" y="639"/>
                    </a:cubicBezTo>
                    <a:cubicBezTo>
                      <a:pt x="489" y="640"/>
                      <a:pt x="488" y="641"/>
                      <a:pt x="487" y="641"/>
                    </a:cubicBezTo>
                    <a:cubicBezTo>
                      <a:pt x="486" y="641"/>
                      <a:pt x="485" y="641"/>
                      <a:pt x="485" y="640"/>
                    </a:cubicBezTo>
                    <a:close/>
                    <a:moveTo>
                      <a:pt x="499" y="651"/>
                    </a:moveTo>
                    <a:cubicBezTo>
                      <a:pt x="498" y="645"/>
                      <a:pt x="500" y="640"/>
                      <a:pt x="503" y="639"/>
                    </a:cubicBezTo>
                    <a:cubicBezTo>
                      <a:pt x="506" y="637"/>
                      <a:pt x="511" y="639"/>
                      <a:pt x="515" y="642"/>
                    </a:cubicBezTo>
                    <a:moveTo>
                      <a:pt x="497" y="652"/>
                    </a:moveTo>
                    <a:cubicBezTo>
                      <a:pt x="495" y="642"/>
                      <a:pt x="496" y="634"/>
                      <a:pt x="500" y="632"/>
                    </a:cubicBezTo>
                    <a:cubicBezTo>
                      <a:pt x="504" y="630"/>
                      <a:pt x="510" y="634"/>
                      <a:pt x="517" y="642"/>
                    </a:cubicBezTo>
                    <a:moveTo>
                      <a:pt x="493" y="654"/>
                    </a:moveTo>
                    <a:cubicBezTo>
                      <a:pt x="489" y="639"/>
                      <a:pt x="490" y="627"/>
                      <a:pt x="496" y="624"/>
                    </a:cubicBezTo>
                    <a:cubicBezTo>
                      <a:pt x="502" y="621"/>
                      <a:pt x="512" y="628"/>
                      <a:pt x="521" y="639"/>
                    </a:cubicBezTo>
                    <a:moveTo>
                      <a:pt x="511" y="626"/>
                    </a:moveTo>
                    <a:cubicBezTo>
                      <a:pt x="511" y="625"/>
                      <a:pt x="511" y="624"/>
                      <a:pt x="512" y="624"/>
                    </a:cubicBezTo>
                    <a:cubicBezTo>
                      <a:pt x="513" y="623"/>
                      <a:pt x="514" y="623"/>
                      <a:pt x="514" y="624"/>
                    </a:cubicBezTo>
                    <a:cubicBezTo>
                      <a:pt x="515" y="625"/>
                      <a:pt x="514" y="626"/>
                      <a:pt x="514" y="627"/>
                    </a:cubicBezTo>
                    <a:cubicBezTo>
                      <a:pt x="513" y="627"/>
                      <a:pt x="511" y="627"/>
                      <a:pt x="511" y="626"/>
                    </a:cubicBezTo>
                    <a:close/>
                    <a:moveTo>
                      <a:pt x="526" y="636"/>
                    </a:moveTo>
                    <a:cubicBezTo>
                      <a:pt x="525" y="630"/>
                      <a:pt x="526" y="625"/>
                      <a:pt x="529" y="623"/>
                    </a:cubicBezTo>
                    <a:cubicBezTo>
                      <a:pt x="532" y="621"/>
                      <a:pt x="537" y="622"/>
                      <a:pt x="541" y="626"/>
                    </a:cubicBezTo>
                    <a:moveTo>
                      <a:pt x="525" y="637"/>
                    </a:moveTo>
                    <a:cubicBezTo>
                      <a:pt x="521" y="627"/>
                      <a:pt x="522" y="619"/>
                      <a:pt x="526" y="617"/>
                    </a:cubicBezTo>
                    <a:cubicBezTo>
                      <a:pt x="529" y="615"/>
                      <a:pt x="536" y="618"/>
                      <a:pt x="543" y="625"/>
                    </a:cubicBezTo>
                    <a:moveTo>
                      <a:pt x="521" y="639"/>
                    </a:moveTo>
                    <a:cubicBezTo>
                      <a:pt x="515" y="625"/>
                      <a:pt x="515" y="613"/>
                      <a:pt x="521" y="609"/>
                    </a:cubicBezTo>
                    <a:cubicBezTo>
                      <a:pt x="527" y="606"/>
                      <a:pt x="537" y="611"/>
                      <a:pt x="547" y="622"/>
                    </a:cubicBezTo>
                    <a:moveTo>
                      <a:pt x="536" y="610"/>
                    </a:moveTo>
                    <a:cubicBezTo>
                      <a:pt x="535" y="609"/>
                      <a:pt x="536" y="608"/>
                      <a:pt x="536" y="607"/>
                    </a:cubicBezTo>
                    <a:cubicBezTo>
                      <a:pt x="537" y="607"/>
                      <a:pt x="539" y="607"/>
                      <a:pt x="539" y="608"/>
                    </a:cubicBezTo>
                    <a:cubicBezTo>
                      <a:pt x="540" y="609"/>
                      <a:pt x="539" y="610"/>
                      <a:pt x="538" y="610"/>
                    </a:cubicBezTo>
                    <a:cubicBezTo>
                      <a:pt x="538" y="611"/>
                      <a:pt x="536" y="611"/>
                      <a:pt x="536" y="610"/>
                    </a:cubicBezTo>
                    <a:close/>
                    <a:moveTo>
                      <a:pt x="552" y="618"/>
                    </a:moveTo>
                    <a:cubicBezTo>
                      <a:pt x="550" y="612"/>
                      <a:pt x="551" y="607"/>
                      <a:pt x="554" y="605"/>
                    </a:cubicBezTo>
                    <a:cubicBezTo>
                      <a:pt x="557" y="603"/>
                      <a:pt x="561" y="604"/>
                      <a:pt x="566" y="607"/>
                    </a:cubicBezTo>
                    <a:moveTo>
                      <a:pt x="550" y="619"/>
                    </a:moveTo>
                    <a:cubicBezTo>
                      <a:pt x="546" y="610"/>
                      <a:pt x="546" y="602"/>
                      <a:pt x="550" y="600"/>
                    </a:cubicBezTo>
                    <a:cubicBezTo>
                      <a:pt x="553" y="597"/>
                      <a:pt x="560" y="599"/>
                      <a:pt x="567" y="606"/>
                    </a:cubicBezTo>
                    <a:moveTo>
                      <a:pt x="547" y="622"/>
                    </a:moveTo>
                    <a:cubicBezTo>
                      <a:pt x="540" y="608"/>
                      <a:pt x="539" y="596"/>
                      <a:pt x="544" y="592"/>
                    </a:cubicBezTo>
                    <a:cubicBezTo>
                      <a:pt x="550" y="588"/>
                      <a:pt x="560" y="593"/>
                      <a:pt x="571" y="603"/>
                    </a:cubicBezTo>
                    <a:moveTo>
                      <a:pt x="559" y="591"/>
                    </a:moveTo>
                    <a:cubicBezTo>
                      <a:pt x="559" y="590"/>
                      <a:pt x="559" y="589"/>
                      <a:pt x="560" y="589"/>
                    </a:cubicBezTo>
                    <a:cubicBezTo>
                      <a:pt x="560" y="588"/>
                      <a:pt x="562" y="588"/>
                      <a:pt x="562" y="589"/>
                    </a:cubicBezTo>
                    <a:cubicBezTo>
                      <a:pt x="563" y="590"/>
                      <a:pt x="563" y="591"/>
                      <a:pt x="562" y="592"/>
                    </a:cubicBezTo>
                    <a:cubicBezTo>
                      <a:pt x="561" y="592"/>
                      <a:pt x="560" y="592"/>
                      <a:pt x="559" y="591"/>
                    </a:cubicBezTo>
                    <a:close/>
                    <a:moveTo>
                      <a:pt x="576" y="598"/>
                    </a:moveTo>
                    <a:cubicBezTo>
                      <a:pt x="574" y="593"/>
                      <a:pt x="574" y="588"/>
                      <a:pt x="576" y="585"/>
                    </a:cubicBezTo>
                    <a:cubicBezTo>
                      <a:pt x="579" y="583"/>
                      <a:pt x="584" y="583"/>
                      <a:pt x="589" y="586"/>
                    </a:cubicBezTo>
                    <a:moveTo>
                      <a:pt x="574" y="599"/>
                    </a:moveTo>
                    <a:cubicBezTo>
                      <a:pt x="570" y="591"/>
                      <a:pt x="568" y="583"/>
                      <a:pt x="572" y="580"/>
                    </a:cubicBezTo>
                    <a:cubicBezTo>
                      <a:pt x="575" y="577"/>
                      <a:pt x="582" y="579"/>
                      <a:pt x="590" y="584"/>
                    </a:cubicBezTo>
                    <a:moveTo>
                      <a:pt x="571" y="602"/>
                    </a:moveTo>
                    <a:cubicBezTo>
                      <a:pt x="563" y="589"/>
                      <a:pt x="561" y="578"/>
                      <a:pt x="566" y="573"/>
                    </a:cubicBezTo>
                    <a:cubicBezTo>
                      <a:pt x="571" y="569"/>
                      <a:pt x="582" y="572"/>
                      <a:pt x="593" y="581"/>
                    </a:cubicBezTo>
                    <a:moveTo>
                      <a:pt x="581" y="571"/>
                    </a:moveTo>
                    <a:cubicBezTo>
                      <a:pt x="580" y="570"/>
                      <a:pt x="580" y="569"/>
                      <a:pt x="581" y="568"/>
                    </a:cubicBezTo>
                    <a:cubicBezTo>
                      <a:pt x="582" y="567"/>
                      <a:pt x="583" y="567"/>
                      <a:pt x="583" y="568"/>
                    </a:cubicBezTo>
                    <a:cubicBezTo>
                      <a:pt x="584" y="569"/>
                      <a:pt x="584" y="570"/>
                      <a:pt x="583" y="571"/>
                    </a:cubicBezTo>
                    <a:cubicBezTo>
                      <a:pt x="583" y="572"/>
                      <a:pt x="581" y="572"/>
                      <a:pt x="581" y="571"/>
                    </a:cubicBezTo>
                    <a:close/>
                    <a:moveTo>
                      <a:pt x="598" y="576"/>
                    </a:moveTo>
                    <a:cubicBezTo>
                      <a:pt x="595" y="571"/>
                      <a:pt x="595" y="566"/>
                      <a:pt x="597" y="563"/>
                    </a:cubicBezTo>
                    <a:cubicBezTo>
                      <a:pt x="600" y="560"/>
                      <a:pt x="604" y="560"/>
                      <a:pt x="610" y="562"/>
                    </a:cubicBezTo>
                    <a:moveTo>
                      <a:pt x="597" y="577"/>
                    </a:moveTo>
                    <a:cubicBezTo>
                      <a:pt x="591" y="569"/>
                      <a:pt x="589" y="562"/>
                      <a:pt x="592" y="558"/>
                    </a:cubicBezTo>
                    <a:cubicBezTo>
                      <a:pt x="595" y="555"/>
                      <a:pt x="603" y="556"/>
                      <a:pt x="611" y="561"/>
                    </a:cubicBezTo>
                    <a:moveTo>
                      <a:pt x="593" y="581"/>
                    </a:moveTo>
                    <a:cubicBezTo>
                      <a:pt x="584" y="569"/>
                      <a:pt x="581" y="557"/>
                      <a:pt x="586" y="552"/>
                    </a:cubicBezTo>
                    <a:cubicBezTo>
                      <a:pt x="590" y="547"/>
                      <a:pt x="602" y="550"/>
                      <a:pt x="614" y="557"/>
                    </a:cubicBezTo>
                    <a:moveTo>
                      <a:pt x="600" y="548"/>
                    </a:moveTo>
                    <a:cubicBezTo>
                      <a:pt x="599" y="548"/>
                      <a:pt x="599" y="546"/>
                      <a:pt x="600" y="546"/>
                    </a:cubicBezTo>
                    <a:cubicBezTo>
                      <a:pt x="601" y="545"/>
                      <a:pt x="602" y="545"/>
                      <a:pt x="603" y="546"/>
                    </a:cubicBezTo>
                    <a:cubicBezTo>
                      <a:pt x="604" y="546"/>
                      <a:pt x="604" y="548"/>
                      <a:pt x="603" y="548"/>
                    </a:cubicBezTo>
                    <a:cubicBezTo>
                      <a:pt x="602" y="549"/>
                      <a:pt x="601" y="549"/>
                      <a:pt x="600" y="548"/>
                    </a:cubicBezTo>
                    <a:close/>
                    <a:moveTo>
                      <a:pt x="618" y="552"/>
                    </a:moveTo>
                    <a:cubicBezTo>
                      <a:pt x="615" y="547"/>
                      <a:pt x="614" y="542"/>
                      <a:pt x="616" y="539"/>
                    </a:cubicBezTo>
                    <a:cubicBezTo>
                      <a:pt x="618" y="536"/>
                      <a:pt x="623" y="536"/>
                      <a:pt x="628" y="537"/>
                    </a:cubicBezTo>
                    <a:moveTo>
                      <a:pt x="617" y="553"/>
                    </a:moveTo>
                    <a:cubicBezTo>
                      <a:pt x="610" y="546"/>
                      <a:pt x="608" y="539"/>
                      <a:pt x="611" y="535"/>
                    </a:cubicBezTo>
                    <a:cubicBezTo>
                      <a:pt x="613" y="531"/>
                      <a:pt x="621" y="532"/>
                      <a:pt x="630" y="536"/>
                    </a:cubicBezTo>
                    <a:moveTo>
                      <a:pt x="614" y="557"/>
                    </a:moveTo>
                    <a:cubicBezTo>
                      <a:pt x="604" y="546"/>
                      <a:pt x="599" y="535"/>
                      <a:pt x="604" y="529"/>
                    </a:cubicBezTo>
                    <a:cubicBezTo>
                      <a:pt x="608" y="524"/>
                      <a:pt x="619" y="525"/>
                      <a:pt x="632" y="532"/>
                    </a:cubicBezTo>
                    <a:moveTo>
                      <a:pt x="618" y="524"/>
                    </a:moveTo>
                    <a:cubicBezTo>
                      <a:pt x="617" y="524"/>
                      <a:pt x="617" y="522"/>
                      <a:pt x="617" y="522"/>
                    </a:cubicBezTo>
                    <a:cubicBezTo>
                      <a:pt x="618" y="521"/>
                      <a:pt x="619" y="521"/>
                      <a:pt x="620" y="521"/>
                    </a:cubicBezTo>
                    <a:cubicBezTo>
                      <a:pt x="621" y="522"/>
                      <a:pt x="621" y="523"/>
                      <a:pt x="620" y="524"/>
                    </a:cubicBezTo>
                    <a:cubicBezTo>
                      <a:pt x="620" y="525"/>
                      <a:pt x="619" y="525"/>
                      <a:pt x="618" y="524"/>
                    </a:cubicBezTo>
                    <a:close/>
                    <a:moveTo>
                      <a:pt x="636" y="527"/>
                    </a:moveTo>
                    <a:cubicBezTo>
                      <a:pt x="632" y="522"/>
                      <a:pt x="631" y="517"/>
                      <a:pt x="633" y="514"/>
                    </a:cubicBezTo>
                    <a:cubicBezTo>
                      <a:pt x="635" y="511"/>
                      <a:pt x="639" y="510"/>
                      <a:pt x="645" y="511"/>
                    </a:cubicBezTo>
                    <a:moveTo>
                      <a:pt x="635" y="528"/>
                    </a:moveTo>
                    <a:cubicBezTo>
                      <a:pt x="628" y="521"/>
                      <a:pt x="624" y="514"/>
                      <a:pt x="627" y="510"/>
                    </a:cubicBezTo>
                    <a:cubicBezTo>
                      <a:pt x="629" y="506"/>
                      <a:pt x="637" y="506"/>
                      <a:pt x="646" y="509"/>
                    </a:cubicBezTo>
                    <a:moveTo>
                      <a:pt x="632" y="532"/>
                    </a:moveTo>
                    <a:cubicBezTo>
                      <a:pt x="621" y="521"/>
                      <a:pt x="615" y="511"/>
                      <a:pt x="619" y="505"/>
                    </a:cubicBezTo>
                    <a:cubicBezTo>
                      <a:pt x="623" y="499"/>
                      <a:pt x="635" y="500"/>
                      <a:pt x="648" y="505"/>
                    </a:cubicBezTo>
                    <a:moveTo>
                      <a:pt x="633" y="499"/>
                    </a:moveTo>
                    <a:cubicBezTo>
                      <a:pt x="632" y="498"/>
                      <a:pt x="632" y="497"/>
                      <a:pt x="632" y="496"/>
                    </a:cubicBezTo>
                    <a:cubicBezTo>
                      <a:pt x="633" y="495"/>
                      <a:pt x="634" y="495"/>
                      <a:pt x="635" y="496"/>
                    </a:cubicBezTo>
                    <a:cubicBezTo>
                      <a:pt x="636" y="496"/>
                      <a:pt x="636" y="497"/>
                      <a:pt x="636" y="498"/>
                    </a:cubicBezTo>
                    <a:cubicBezTo>
                      <a:pt x="635" y="499"/>
                      <a:pt x="634" y="499"/>
                      <a:pt x="633" y="499"/>
                    </a:cubicBezTo>
                    <a:close/>
                    <a:moveTo>
                      <a:pt x="651" y="499"/>
                    </a:moveTo>
                    <a:cubicBezTo>
                      <a:pt x="647" y="495"/>
                      <a:pt x="645" y="490"/>
                      <a:pt x="647" y="487"/>
                    </a:cubicBezTo>
                    <a:cubicBezTo>
                      <a:pt x="649" y="484"/>
                      <a:pt x="653" y="482"/>
                      <a:pt x="659" y="483"/>
                    </a:cubicBezTo>
                    <a:moveTo>
                      <a:pt x="650" y="501"/>
                    </a:moveTo>
                    <a:cubicBezTo>
                      <a:pt x="642" y="494"/>
                      <a:pt x="639" y="488"/>
                      <a:pt x="641" y="484"/>
                    </a:cubicBezTo>
                    <a:cubicBezTo>
                      <a:pt x="643" y="480"/>
                      <a:pt x="650" y="479"/>
                      <a:pt x="659" y="481"/>
                    </a:cubicBezTo>
                    <a:moveTo>
                      <a:pt x="648" y="505"/>
                    </a:moveTo>
                    <a:cubicBezTo>
                      <a:pt x="636" y="496"/>
                      <a:pt x="629" y="486"/>
                      <a:pt x="633" y="479"/>
                    </a:cubicBezTo>
                    <a:cubicBezTo>
                      <a:pt x="636" y="473"/>
                      <a:pt x="647" y="473"/>
                      <a:pt x="661" y="477"/>
                    </a:cubicBezTo>
                    <a:moveTo>
                      <a:pt x="646" y="472"/>
                    </a:moveTo>
                    <a:cubicBezTo>
                      <a:pt x="645" y="471"/>
                      <a:pt x="644" y="470"/>
                      <a:pt x="645" y="469"/>
                    </a:cubicBezTo>
                    <a:cubicBezTo>
                      <a:pt x="645" y="468"/>
                      <a:pt x="647" y="468"/>
                      <a:pt x="648" y="469"/>
                    </a:cubicBezTo>
                    <a:cubicBezTo>
                      <a:pt x="648" y="469"/>
                      <a:pt x="649" y="470"/>
                      <a:pt x="648" y="471"/>
                    </a:cubicBezTo>
                    <a:cubicBezTo>
                      <a:pt x="648" y="472"/>
                      <a:pt x="647" y="472"/>
                      <a:pt x="646" y="472"/>
                    </a:cubicBezTo>
                    <a:close/>
                    <a:moveTo>
                      <a:pt x="664" y="471"/>
                    </a:moveTo>
                    <a:cubicBezTo>
                      <a:pt x="659" y="467"/>
                      <a:pt x="657" y="462"/>
                      <a:pt x="659" y="459"/>
                    </a:cubicBezTo>
                    <a:cubicBezTo>
                      <a:pt x="660" y="455"/>
                      <a:pt x="664" y="454"/>
                      <a:pt x="670" y="454"/>
                    </a:cubicBezTo>
                    <a:moveTo>
                      <a:pt x="663" y="472"/>
                    </a:moveTo>
                    <a:cubicBezTo>
                      <a:pt x="655" y="467"/>
                      <a:pt x="650" y="460"/>
                      <a:pt x="652" y="456"/>
                    </a:cubicBezTo>
                    <a:cubicBezTo>
                      <a:pt x="654" y="452"/>
                      <a:pt x="661" y="451"/>
                      <a:pt x="671" y="452"/>
                    </a:cubicBezTo>
                    <a:moveTo>
                      <a:pt x="661" y="477"/>
                    </a:moveTo>
                    <a:cubicBezTo>
                      <a:pt x="648" y="469"/>
                      <a:pt x="641" y="459"/>
                      <a:pt x="644" y="453"/>
                    </a:cubicBezTo>
                    <a:cubicBezTo>
                      <a:pt x="646" y="446"/>
                      <a:pt x="658" y="445"/>
                      <a:pt x="672" y="448"/>
                    </a:cubicBezTo>
                    <a:moveTo>
                      <a:pt x="656" y="444"/>
                    </a:moveTo>
                    <a:cubicBezTo>
                      <a:pt x="655" y="444"/>
                      <a:pt x="655" y="443"/>
                      <a:pt x="655" y="442"/>
                    </a:cubicBezTo>
                    <a:cubicBezTo>
                      <a:pt x="655" y="441"/>
                      <a:pt x="657" y="440"/>
                      <a:pt x="658" y="441"/>
                    </a:cubicBezTo>
                    <a:cubicBezTo>
                      <a:pt x="659" y="441"/>
                      <a:pt x="659" y="442"/>
                      <a:pt x="659" y="443"/>
                    </a:cubicBezTo>
                    <a:cubicBezTo>
                      <a:pt x="658" y="444"/>
                      <a:pt x="657" y="444"/>
                      <a:pt x="656" y="444"/>
                    </a:cubicBezTo>
                    <a:close/>
                    <a:moveTo>
                      <a:pt x="674" y="441"/>
                    </a:moveTo>
                    <a:cubicBezTo>
                      <a:pt x="669" y="438"/>
                      <a:pt x="667" y="433"/>
                      <a:pt x="668" y="430"/>
                    </a:cubicBezTo>
                    <a:cubicBezTo>
                      <a:pt x="669" y="426"/>
                      <a:pt x="673" y="424"/>
                      <a:pt x="679" y="424"/>
                    </a:cubicBezTo>
                    <a:moveTo>
                      <a:pt x="673" y="443"/>
                    </a:moveTo>
                    <a:cubicBezTo>
                      <a:pt x="665" y="438"/>
                      <a:pt x="660" y="432"/>
                      <a:pt x="661" y="428"/>
                    </a:cubicBezTo>
                    <a:cubicBezTo>
                      <a:pt x="662" y="423"/>
                      <a:pt x="670" y="421"/>
                      <a:pt x="679" y="422"/>
                    </a:cubicBezTo>
                    <a:moveTo>
                      <a:pt x="672" y="447"/>
                    </a:moveTo>
                    <a:cubicBezTo>
                      <a:pt x="659" y="440"/>
                      <a:pt x="650" y="432"/>
                      <a:pt x="652" y="425"/>
                    </a:cubicBezTo>
                    <a:cubicBezTo>
                      <a:pt x="654" y="419"/>
                      <a:pt x="666" y="416"/>
                      <a:pt x="680" y="418"/>
                    </a:cubicBezTo>
                    <a:moveTo>
                      <a:pt x="664" y="415"/>
                    </a:moveTo>
                    <a:cubicBezTo>
                      <a:pt x="663" y="415"/>
                      <a:pt x="662" y="414"/>
                      <a:pt x="663" y="413"/>
                    </a:cubicBezTo>
                    <a:cubicBezTo>
                      <a:pt x="663" y="412"/>
                      <a:pt x="664" y="411"/>
                      <a:pt x="665" y="412"/>
                    </a:cubicBezTo>
                    <a:cubicBezTo>
                      <a:pt x="666" y="412"/>
                      <a:pt x="667" y="413"/>
                      <a:pt x="666" y="414"/>
                    </a:cubicBezTo>
                    <a:cubicBezTo>
                      <a:pt x="666" y="415"/>
                      <a:pt x="665" y="416"/>
                      <a:pt x="664" y="415"/>
                    </a:cubicBezTo>
                    <a:close/>
                    <a:moveTo>
                      <a:pt x="682" y="411"/>
                    </a:moveTo>
                    <a:cubicBezTo>
                      <a:pt x="676" y="408"/>
                      <a:pt x="673" y="404"/>
                      <a:pt x="674" y="400"/>
                    </a:cubicBezTo>
                    <a:cubicBezTo>
                      <a:pt x="675" y="397"/>
                      <a:pt x="679" y="394"/>
                      <a:pt x="684" y="393"/>
                    </a:cubicBezTo>
                    <a:moveTo>
                      <a:pt x="681" y="413"/>
                    </a:moveTo>
                    <a:cubicBezTo>
                      <a:pt x="672" y="409"/>
                      <a:pt x="666" y="403"/>
                      <a:pt x="667" y="399"/>
                    </a:cubicBezTo>
                    <a:cubicBezTo>
                      <a:pt x="668" y="394"/>
                      <a:pt x="675" y="392"/>
                      <a:pt x="685" y="391"/>
                    </a:cubicBezTo>
                    <a:moveTo>
                      <a:pt x="680" y="417"/>
                    </a:moveTo>
                    <a:cubicBezTo>
                      <a:pt x="666" y="412"/>
                      <a:pt x="657" y="404"/>
                      <a:pt x="658" y="397"/>
                    </a:cubicBezTo>
                    <a:cubicBezTo>
                      <a:pt x="660" y="390"/>
                      <a:pt x="671" y="386"/>
                      <a:pt x="685" y="387"/>
                    </a:cubicBezTo>
                    <a:moveTo>
                      <a:pt x="669" y="386"/>
                    </a:moveTo>
                    <a:cubicBezTo>
                      <a:pt x="668" y="386"/>
                      <a:pt x="667" y="385"/>
                      <a:pt x="668" y="384"/>
                    </a:cubicBezTo>
                    <a:cubicBezTo>
                      <a:pt x="668" y="383"/>
                      <a:pt x="669" y="382"/>
                      <a:pt x="670" y="382"/>
                    </a:cubicBezTo>
                    <a:cubicBezTo>
                      <a:pt x="671" y="383"/>
                      <a:pt x="672" y="384"/>
                      <a:pt x="671" y="385"/>
                    </a:cubicBezTo>
                    <a:cubicBezTo>
                      <a:pt x="671" y="386"/>
                      <a:pt x="670" y="386"/>
                      <a:pt x="669" y="386"/>
                    </a:cubicBezTo>
                    <a:close/>
                    <a:moveTo>
                      <a:pt x="686" y="380"/>
                    </a:moveTo>
                    <a:cubicBezTo>
                      <a:pt x="681" y="377"/>
                      <a:pt x="677" y="374"/>
                      <a:pt x="678" y="370"/>
                    </a:cubicBezTo>
                    <a:cubicBezTo>
                      <a:pt x="678" y="366"/>
                      <a:pt x="682" y="364"/>
                      <a:pt x="687" y="362"/>
                    </a:cubicBezTo>
                    <a:moveTo>
                      <a:pt x="686" y="382"/>
                    </a:moveTo>
                    <a:cubicBezTo>
                      <a:pt x="676" y="379"/>
                      <a:pt x="670" y="374"/>
                      <a:pt x="671" y="369"/>
                    </a:cubicBezTo>
                    <a:cubicBezTo>
                      <a:pt x="671" y="365"/>
                      <a:pt x="678" y="361"/>
                      <a:pt x="688" y="360"/>
                    </a:cubicBezTo>
                    <a:moveTo>
                      <a:pt x="685" y="386"/>
                    </a:moveTo>
                    <a:cubicBezTo>
                      <a:pt x="671" y="382"/>
                      <a:pt x="661" y="375"/>
                      <a:pt x="662" y="368"/>
                    </a:cubicBezTo>
                    <a:cubicBezTo>
                      <a:pt x="663" y="361"/>
                      <a:pt x="673" y="357"/>
                      <a:pt x="688" y="356"/>
                    </a:cubicBezTo>
                    <a:moveTo>
                      <a:pt x="672" y="356"/>
                    </a:moveTo>
                    <a:cubicBezTo>
                      <a:pt x="670" y="356"/>
                      <a:pt x="670" y="355"/>
                      <a:pt x="670" y="354"/>
                    </a:cubicBezTo>
                    <a:cubicBezTo>
                      <a:pt x="670" y="353"/>
                      <a:pt x="671" y="353"/>
                      <a:pt x="672" y="353"/>
                    </a:cubicBezTo>
                    <a:cubicBezTo>
                      <a:pt x="673" y="353"/>
                      <a:pt x="674" y="354"/>
                      <a:pt x="674" y="355"/>
                    </a:cubicBezTo>
                    <a:cubicBezTo>
                      <a:pt x="674" y="356"/>
                      <a:pt x="673" y="357"/>
                      <a:pt x="672" y="356"/>
                    </a:cubicBezTo>
                    <a:close/>
                    <a:moveTo>
                      <a:pt x="688" y="349"/>
                    </a:moveTo>
                    <a:cubicBezTo>
                      <a:pt x="682" y="347"/>
                      <a:pt x="679" y="343"/>
                      <a:pt x="679" y="340"/>
                    </a:cubicBezTo>
                    <a:cubicBezTo>
                      <a:pt x="679" y="336"/>
                      <a:pt x="682" y="333"/>
                      <a:pt x="688" y="331"/>
                    </a:cubicBezTo>
                    <a:moveTo>
                      <a:pt x="688" y="351"/>
                    </a:moveTo>
                    <a:cubicBezTo>
                      <a:pt x="678" y="348"/>
                      <a:pt x="672" y="344"/>
                      <a:pt x="672" y="339"/>
                    </a:cubicBezTo>
                    <a:cubicBezTo>
                      <a:pt x="672" y="335"/>
                      <a:pt x="678" y="331"/>
                      <a:pt x="688" y="329"/>
                    </a:cubicBezTo>
                    <a:moveTo>
                      <a:pt x="688" y="355"/>
                    </a:moveTo>
                    <a:cubicBezTo>
                      <a:pt x="673" y="352"/>
                      <a:pt x="663" y="346"/>
                      <a:pt x="663" y="339"/>
                    </a:cubicBezTo>
                    <a:cubicBezTo>
                      <a:pt x="663" y="332"/>
                      <a:pt x="673" y="327"/>
                      <a:pt x="688" y="324"/>
                    </a:cubicBezTo>
                    <a:moveTo>
                      <a:pt x="671" y="327"/>
                    </a:moveTo>
                    <a:cubicBezTo>
                      <a:pt x="670" y="327"/>
                      <a:pt x="669" y="326"/>
                      <a:pt x="669" y="325"/>
                    </a:cubicBezTo>
                    <a:cubicBezTo>
                      <a:pt x="669" y="324"/>
                      <a:pt x="670" y="323"/>
                      <a:pt x="671" y="323"/>
                    </a:cubicBezTo>
                    <a:cubicBezTo>
                      <a:pt x="672" y="323"/>
                      <a:pt x="673" y="324"/>
                      <a:pt x="673" y="325"/>
                    </a:cubicBezTo>
                    <a:cubicBezTo>
                      <a:pt x="673" y="326"/>
                      <a:pt x="672" y="327"/>
                      <a:pt x="671" y="327"/>
                    </a:cubicBezTo>
                    <a:close/>
                    <a:moveTo>
                      <a:pt x="687" y="318"/>
                    </a:moveTo>
                    <a:cubicBezTo>
                      <a:pt x="681" y="316"/>
                      <a:pt x="677" y="313"/>
                      <a:pt x="677" y="309"/>
                    </a:cubicBezTo>
                    <a:cubicBezTo>
                      <a:pt x="677" y="306"/>
                      <a:pt x="680" y="302"/>
                      <a:pt x="685" y="300"/>
                    </a:cubicBezTo>
                    <a:moveTo>
                      <a:pt x="687" y="320"/>
                    </a:moveTo>
                    <a:cubicBezTo>
                      <a:pt x="677" y="318"/>
                      <a:pt x="670" y="314"/>
                      <a:pt x="670" y="310"/>
                    </a:cubicBezTo>
                    <a:cubicBezTo>
                      <a:pt x="670" y="305"/>
                      <a:pt x="676" y="301"/>
                      <a:pt x="685" y="298"/>
                    </a:cubicBezTo>
                    <a:moveTo>
                      <a:pt x="687" y="324"/>
                    </a:moveTo>
                    <a:cubicBezTo>
                      <a:pt x="672" y="322"/>
                      <a:pt x="662" y="317"/>
                      <a:pt x="661" y="310"/>
                    </a:cubicBezTo>
                    <a:cubicBezTo>
                      <a:pt x="661" y="303"/>
                      <a:pt x="670" y="297"/>
                      <a:pt x="684" y="293"/>
                    </a:cubicBezTo>
                    <a:moveTo>
                      <a:pt x="668" y="297"/>
                    </a:moveTo>
                    <a:cubicBezTo>
                      <a:pt x="667" y="297"/>
                      <a:pt x="666" y="296"/>
                      <a:pt x="666" y="295"/>
                    </a:cubicBezTo>
                    <a:cubicBezTo>
                      <a:pt x="666" y="294"/>
                      <a:pt x="667" y="293"/>
                      <a:pt x="668" y="293"/>
                    </a:cubicBezTo>
                    <a:cubicBezTo>
                      <a:pt x="669" y="293"/>
                      <a:pt x="670" y="294"/>
                      <a:pt x="670" y="295"/>
                    </a:cubicBezTo>
                    <a:cubicBezTo>
                      <a:pt x="670" y="296"/>
                      <a:pt x="669" y="297"/>
                      <a:pt x="668" y="297"/>
                    </a:cubicBezTo>
                    <a:close/>
                    <a:moveTo>
                      <a:pt x="683" y="287"/>
                    </a:moveTo>
                    <a:cubicBezTo>
                      <a:pt x="677" y="286"/>
                      <a:pt x="673" y="283"/>
                      <a:pt x="672" y="279"/>
                    </a:cubicBezTo>
                    <a:cubicBezTo>
                      <a:pt x="672" y="276"/>
                      <a:pt x="675" y="272"/>
                      <a:pt x="680" y="269"/>
                    </a:cubicBezTo>
                    <a:moveTo>
                      <a:pt x="683" y="289"/>
                    </a:moveTo>
                    <a:cubicBezTo>
                      <a:pt x="673" y="288"/>
                      <a:pt x="666" y="285"/>
                      <a:pt x="666" y="280"/>
                    </a:cubicBezTo>
                    <a:cubicBezTo>
                      <a:pt x="665" y="276"/>
                      <a:pt x="670" y="271"/>
                      <a:pt x="679" y="267"/>
                    </a:cubicBezTo>
                    <a:moveTo>
                      <a:pt x="684" y="293"/>
                    </a:moveTo>
                    <a:cubicBezTo>
                      <a:pt x="669" y="293"/>
                      <a:pt x="658" y="288"/>
                      <a:pt x="657" y="282"/>
                    </a:cubicBezTo>
                    <a:cubicBezTo>
                      <a:pt x="656" y="275"/>
                      <a:pt x="665" y="268"/>
                      <a:pt x="678" y="263"/>
                    </a:cubicBezTo>
                    <a:moveTo>
                      <a:pt x="663" y="268"/>
                    </a:moveTo>
                    <a:cubicBezTo>
                      <a:pt x="662" y="268"/>
                      <a:pt x="661" y="267"/>
                      <a:pt x="661" y="266"/>
                    </a:cubicBezTo>
                    <a:cubicBezTo>
                      <a:pt x="660" y="265"/>
                      <a:pt x="661" y="264"/>
                      <a:pt x="662" y="264"/>
                    </a:cubicBezTo>
                    <a:cubicBezTo>
                      <a:pt x="663" y="264"/>
                      <a:pt x="664" y="265"/>
                      <a:pt x="664" y="266"/>
                    </a:cubicBezTo>
                    <a:cubicBezTo>
                      <a:pt x="665" y="267"/>
                      <a:pt x="664" y="268"/>
                      <a:pt x="663" y="268"/>
                    </a:cubicBezTo>
                    <a:close/>
                    <a:moveTo>
                      <a:pt x="677" y="256"/>
                    </a:moveTo>
                    <a:cubicBezTo>
                      <a:pt x="671" y="256"/>
                      <a:pt x="666" y="253"/>
                      <a:pt x="665" y="250"/>
                    </a:cubicBezTo>
                    <a:cubicBezTo>
                      <a:pt x="664" y="246"/>
                      <a:pt x="667" y="242"/>
                      <a:pt x="671" y="239"/>
                    </a:cubicBezTo>
                    <a:moveTo>
                      <a:pt x="677" y="258"/>
                    </a:moveTo>
                    <a:cubicBezTo>
                      <a:pt x="667" y="258"/>
                      <a:pt x="660" y="256"/>
                      <a:pt x="659" y="251"/>
                    </a:cubicBezTo>
                    <a:cubicBezTo>
                      <a:pt x="657" y="247"/>
                      <a:pt x="663" y="242"/>
                      <a:pt x="671" y="237"/>
                    </a:cubicBezTo>
                    <a:moveTo>
                      <a:pt x="678" y="262"/>
                    </a:moveTo>
                    <a:cubicBezTo>
                      <a:pt x="663" y="264"/>
                      <a:pt x="651" y="260"/>
                      <a:pt x="650" y="254"/>
                    </a:cubicBezTo>
                    <a:cubicBezTo>
                      <a:pt x="648" y="247"/>
                      <a:pt x="656" y="239"/>
                      <a:pt x="670" y="233"/>
                    </a:cubicBezTo>
                    <a:moveTo>
                      <a:pt x="655" y="239"/>
                    </a:moveTo>
                    <a:cubicBezTo>
                      <a:pt x="654" y="240"/>
                      <a:pt x="653" y="239"/>
                      <a:pt x="652" y="238"/>
                    </a:cubicBezTo>
                    <a:cubicBezTo>
                      <a:pt x="652" y="237"/>
                      <a:pt x="653" y="236"/>
                      <a:pt x="654" y="236"/>
                    </a:cubicBezTo>
                    <a:cubicBezTo>
                      <a:pt x="655" y="235"/>
                      <a:pt x="656" y="236"/>
                      <a:pt x="656" y="237"/>
                    </a:cubicBezTo>
                    <a:cubicBezTo>
                      <a:pt x="656" y="238"/>
                      <a:pt x="656" y="239"/>
                      <a:pt x="655" y="239"/>
                    </a:cubicBezTo>
                    <a:close/>
                    <a:moveTo>
                      <a:pt x="667" y="227"/>
                    </a:moveTo>
                    <a:cubicBezTo>
                      <a:pt x="661" y="226"/>
                      <a:pt x="657" y="225"/>
                      <a:pt x="655" y="221"/>
                    </a:cubicBezTo>
                    <a:cubicBezTo>
                      <a:pt x="654" y="218"/>
                      <a:pt x="656" y="213"/>
                      <a:pt x="661" y="210"/>
                    </a:cubicBezTo>
                    <a:moveTo>
                      <a:pt x="668" y="228"/>
                    </a:moveTo>
                    <a:cubicBezTo>
                      <a:pt x="658" y="229"/>
                      <a:pt x="650" y="228"/>
                      <a:pt x="649" y="223"/>
                    </a:cubicBezTo>
                    <a:cubicBezTo>
                      <a:pt x="647" y="219"/>
                      <a:pt x="652" y="213"/>
                      <a:pt x="660" y="208"/>
                    </a:cubicBezTo>
                    <a:moveTo>
                      <a:pt x="669" y="233"/>
                    </a:moveTo>
                    <a:cubicBezTo>
                      <a:pt x="654" y="235"/>
                      <a:pt x="643" y="233"/>
                      <a:pt x="640" y="226"/>
                    </a:cubicBezTo>
                    <a:cubicBezTo>
                      <a:pt x="638" y="220"/>
                      <a:pt x="646" y="211"/>
                      <a:pt x="658" y="204"/>
                    </a:cubicBezTo>
                    <a:moveTo>
                      <a:pt x="644" y="212"/>
                    </a:moveTo>
                    <a:cubicBezTo>
                      <a:pt x="643" y="212"/>
                      <a:pt x="642" y="211"/>
                      <a:pt x="641" y="210"/>
                    </a:cubicBezTo>
                    <a:cubicBezTo>
                      <a:pt x="641" y="209"/>
                      <a:pt x="642" y="208"/>
                      <a:pt x="643" y="208"/>
                    </a:cubicBezTo>
                    <a:cubicBezTo>
                      <a:pt x="644" y="208"/>
                      <a:pt x="645" y="208"/>
                      <a:pt x="645" y="209"/>
                    </a:cubicBezTo>
                    <a:cubicBezTo>
                      <a:pt x="645" y="210"/>
                      <a:pt x="645" y="211"/>
                      <a:pt x="644" y="212"/>
                    </a:cubicBezTo>
                    <a:close/>
                    <a:moveTo>
                      <a:pt x="656" y="198"/>
                    </a:moveTo>
                    <a:cubicBezTo>
                      <a:pt x="649" y="198"/>
                      <a:pt x="645" y="197"/>
                      <a:pt x="643" y="193"/>
                    </a:cubicBezTo>
                    <a:cubicBezTo>
                      <a:pt x="641" y="190"/>
                      <a:pt x="643" y="186"/>
                      <a:pt x="647" y="181"/>
                    </a:cubicBezTo>
                    <a:moveTo>
                      <a:pt x="656" y="199"/>
                    </a:moveTo>
                    <a:cubicBezTo>
                      <a:pt x="646" y="201"/>
                      <a:pt x="639" y="200"/>
                      <a:pt x="637" y="196"/>
                    </a:cubicBezTo>
                    <a:cubicBezTo>
                      <a:pt x="635" y="192"/>
                      <a:pt x="639" y="186"/>
                      <a:pt x="646" y="180"/>
                    </a:cubicBezTo>
                    <a:moveTo>
                      <a:pt x="658" y="204"/>
                    </a:moveTo>
                    <a:cubicBezTo>
                      <a:pt x="643" y="207"/>
                      <a:pt x="631" y="206"/>
                      <a:pt x="628" y="200"/>
                    </a:cubicBezTo>
                    <a:cubicBezTo>
                      <a:pt x="626" y="194"/>
                      <a:pt x="632" y="184"/>
                      <a:pt x="644" y="176"/>
                    </a:cubicBezTo>
                    <a:moveTo>
                      <a:pt x="631" y="185"/>
                    </a:moveTo>
                    <a:cubicBezTo>
                      <a:pt x="630" y="185"/>
                      <a:pt x="629" y="185"/>
                      <a:pt x="628" y="184"/>
                    </a:cubicBezTo>
                    <a:cubicBezTo>
                      <a:pt x="628" y="183"/>
                      <a:pt x="628" y="182"/>
                      <a:pt x="629" y="182"/>
                    </a:cubicBezTo>
                    <a:cubicBezTo>
                      <a:pt x="630" y="181"/>
                      <a:pt x="631" y="182"/>
                      <a:pt x="632" y="182"/>
                    </a:cubicBezTo>
                    <a:cubicBezTo>
                      <a:pt x="632" y="183"/>
                      <a:pt x="632" y="185"/>
                      <a:pt x="631" y="185"/>
                    </a:cubicBezTo>
                    <a:close/>
                    <a:moveTo>
                      <a:pt x="641" y="170"/>
                    </a:moveTo>
                    <a:cubicBezTo>
                      <a:pt x="635" y="171"/>
                      <a:pt x="630" y="170"/>
                      <a:pt x="628" y="167"/>
                    </a:cubicBezTo>
                    <a:cubicBezTo>
                      <a:pt x="626" y="164"/>
                      <a:pt x="628" y="159"/>
                      <a:pt x="631" y="155"/>
                    </a:cubicBezTo>
                    <a:moveTo>
                      <a:pt x="642" y="172"/>
                    </a:moveTo>
                    <a:cubicBezTo>
                      <a:pt x="632" y="175"/>
                      <a:pt x="624" y="174"/>
                      <a:pt x="622" y="170"/>
                    </a:cubicBezTo>
                    <a:cubicBezTo>
                      <a:pt x="620" y="166"/>
                      <a:pt x="623" y="160"/>
                      <a:pt x="630" y="153"/>
                    </a:cubicBezTo>
                    <a:moveTo>
                      <a:pt x="644" y="176"/>
                    </a:moveTo>
                    <a:cubicBezTo>
                      <a:pt x="630" y="181"/>
                      <a:pt x="618" y="181"/>
                      <a:pt x="614" y="175"/>
                    </a:cubicBezTo>
                    <a:cubicBezTo>
                      <a:pt x="611" y="169"/>
                      <a:pt x="617" y="159"/>
                      <a:pt x="628" y="149"/>
                    </a:cubicBezTo>
                    <a:moveTo>
                      <a:pt x="615" y="160"/>
                    </a:moveTo>
                    <a:cubicBezTo>
                      <a:pt x="614" y="160"/>
                      <a:pt x="613" y="160"/>
                      <a:pt x="612" y="159"/>
                    </a:cubicBezTo>
                    <a:cubicBezTo>
                      <a:pt x="612" y="158"/>
                      <a:pt x="612" y="157"/>
                      <a:pt x="613" y="156"/>
                    </a:cubicBezTo>
                    <a:cubicBezTo>
                      <a:pt x="614" y="156"/>
                      <a:pt x="615" y="156"/>
                      <a:pt x="616" y="157"/>
                    </a:cubicBezTo>
                    <a:cubicBezTo>
                      <a:pt x="616" y="158"/>
                      <a:pt x="616" y="159"/>
                      <a:pt x="615" y="160"/>
                    </a:cubicBezTo>
                    <a:close/>
                    <a:moveTo>
                      <a:pt x="624" y="144"/>
                    </a:moveTo>
                    <a:cubicBezTo>
                      <a:pt x="618" y="145"/>
                      <a:pt x="613" y="145"/>
                      <a:pt x="611" y="142"/>
                    </a:cubicBezTo>
                    <a:cubicBezTo>
                      <a:pt x="609" y="139"/>
                      <a:pt x="610" y="134"/>
                      <a:pt x="613" y="129"/>
                    </a:cubicBezTo>
                    <a:moveTo>
                      <a:pt x="625" y="145"/>
                    </a:moveTo>
                    <a:cubicBezTo>
                      <a:pt x="616" y="149"/>
                      <a:pt x="608" y="150"/>
                      <a:pt x="605" y="146"/>
                    </a:cubicBezTo>
                    <a:cubicBezTo>
                      <a:pt x="603" y="142"/>
                      <a:pt x="605" y="135"/>
                      <a:pt x="612" y="128"/>
                    </a:cubicBezTo>
                    <a:moveTo>
                      <a:pt x="627" y="149"/>
                    </a:moveTo>
                    <a:cubicBezTo>
                      <a:pt x="614" y="156"/>
                      <a:pt x="602" y="157"/>
                      <a:pt x="598" y="151"/>
                    </a:cubicBezTo>
                    <a:cubicBezTo>
                      <a:pt x="594" y="145"/>
                      <a:pt x="599" y="135"/>
                      <a:pt x="609" y="124"/>
                    </a:cubicBezTo>
                    <a:moveTo>
                      <a:pt x="597" y="136"/>
                    </a:moveTo>
                    <a:cubicBezTo>
                      <a:pt x="596" y="136"/>
                      <a:pt x="595" y="136"/>
                      <a:pt x="595" y="135"/>
                    </a:cubicBezTo>
                    <a:cubicBezTo>
                      <a:pt x="594" y="135"/>
                      <a:pt x="594" y="133"/>
                      <a:pt x="595" y="133"/>
                    </a:cubicBezTo>
                    <a:cubicBezTo>
                      <a:pt x="596" y="132"/>
                      <a:pt x="597" y="132"/>
                      <a:pt x="598" y="133"/>
                    </a:cubicBezTo>
                    <a:cubicBezTo>
                      <a:pt x="598" y="134"/>
                      <a:pt x="598" y="135"/>
                      <a:pt x="597" y="136"/>
                    </a:cubicBezTo>
                    <a:close/>
                    <a:moveTo>
                      <a:pt x="605" y="119"/>
                    </a:moveTo>
                    <a:cubicBezTo>
                      <a:pt x="599" y="121"/>
                      <a:pt x="594" y="121"/>
                      <a:pt x="591" y="118"/>
                    </a:cubicBezTo>
                    <a:cubicBezTo>
                      <a:pt x="589" y="116"/>
                      <a:pt x="590" y="111"/>
                      <a:pt x="592" y="106"/>
                    </a:cubicBezTo>
                    <a:moveTo>
                      <a:pt x="606" y="121"/>
                    </a:moveTo>
                    <a:cubicBezTo>
                      <a:pt x="597" y="125"/>
                      <a:pt x="589" y="126"/>
                      <a:pt x="586" y="123"/>
                    </a:cubicBezTo>
                    <a:cubicBezTo>
                      <a:pt x="583" y="119"/>
                      <a:pt x="585" y="112"/>
                      <a:pt x="591" y="105"/>
                    </a:cubicBezTo>
                    <a:moveTo>
                      <a:pt x="608" y="124"/>
                    </a:moveTo>
                    <a:cubicBezTo>
                      <a:pt x="595" y="132"/>
                      <a:pt x="584" y="134"/>
                      <a:pt x="579" y="129"/>
                    </a:cubicBezTo>
                    <a:cubicBezTo>
                      <a:pt x="575" y="123"/>
                      <a:pt x="579" y="112"/>
                      <a:pt x="588" y="101"/>
                    </a:cubicBezTo>
                    <a:moveTo>
                      <a:pt x="577" y="114"/>
                    </a:moveTo>
                    <a:cubicBezTo>
                      <a:pt x="576" y="114"/>
                      <a:pt x="575" y="114"/>
                      <a:pt x="575" y="114"/>
                    </a:cubicBezTo>
                    <a:cubicBezTo>
                      <a:pt x="574" y="113"/>
                      <a:pt x="574" y="112"/>
                      <a:pt x="575" y="111"/>
                    </a:cubicBezTo>
                    <a:cubicBezTo>
                      <a:pt x="576" y="110"/>
                      <a:pt x="577" y="110"/>
                      <a:pt x="578" y="111"/>
                    </a:cubicBezTo>
                    <a:cubicBezTo>
                      <a:pt x="578" y="112"/>
                      <a:pt x="578" y="113"/>
                      <a:pt x="577" y="114"/>
                    </a:cubicBezTo>
                    <a:close/>
                    <a:moveTo>
                      <a:pt x="583" y="97"/>
                    </a:moveTo>
                    <a:cubicBezTo>
                      <a:pt x="578" y="99"/>
                      <a:pt x="573" y="100"/>
                      <a:pt x="570" y="97"/>
                    </a:cubicBezTo>
                    <a:cubicBezTo>
                      <a:pt x="567" y="94"/>
                      <a:pt x="567" y="90"/>
                      <a:pt x="570" y="84"/>
                    </a:cubicBezTo>
                    <a:moveTo>
                      <a:pt x="584" y="98"/>
                    </a:moveTo>
                    <a:cubicBezTo>
                      <a:pt x="576" y="103"/>
                      <a:pt x="568" y="105"/>
                      <a:pt x="565" y="102"/>
                    </a:cubicBezTo>
                    <a:cubicBezTo>
                      <a:pt x="562" y="99"/>
                      <a:pt x="563" y="91"/>
                      <a:pt x="568" y="83"/>
                    </a:cubicBezTo>
                    <a:moveTo>
                      <a:pt x="587" y="101"/>
                    </a:moveTo>
                    <a:cubicBezTo>
                      <a:pt x="575" y="110"/>
                      <a:pt x="564" y="113"/>
                      <a:pt x="559" y="108"/>
                    </a:cubicBezTo>
                    <a:cubicBezTo>
                      <a:pt x="554" y="103"/>
                      <a:pt x="557" y="92"/>
                      <a:pt x="565" y="80"/>
                    </a:cubicBezTo>
                    <a:moveTo>
                      <a:pt x="555" y="94"/>
                    </a:moveTo>
                    <a:cubicBezTo>
                      <a:pt x="555" y="94"/>
                      <a:pt x="554" y="94"/>
                      <a:pt x="553" y="94"/>
                    </a:cubicBezTo>
                    <a:cubicBezTo>
                      <a:pt x="552" y="93"/>
                      <a:pt x="552" y="92"/>
                      <a:pt x="553" y="91"/>
                    </a:cubicBezTo>
                    <a:cubicBezTo>
                      <a:pt x="553" y="90"/>
                      <a:pt x="555" y="90"/>
                      <a:pt x="555" y="91"/>
                    </a:cubicBezTo>
                    <a:cubicBezTo>
                      <a:pt x="556" y="92"/>
                      <a:pt x="556" y="93"/>
                      <a:pt x="555" y="94"/>
                    </a:cubicBezTo>
                    <a:close/>
                    <a:moveTo>
                      <a:pt x="560" y="76"/>
                    </a:moveTo>
                    <a:cubicBezTo>
                      <a:pt x="555" y="79"/>
                      <a:pt x="550" y="80"/>
                      <a:pt x="547" y="77"/>
                    </a:cubicBezTo>
                    <a:cubicBezTo>
                      <a:pt x="544" y="75"/>
                      <a:pt x="543" y="70"/>
                      <a:pt x="545" y="65"/>
                    </a:cubicBezTo>
                    <a:moveTo>
                      <a:pt x="561" y="77"/>
                    </a:moveTo>
                    <a:cubicBezTo>
                      <a:pt x="553" y="83"/>
                      <a:pt x="546" y="86"/>
                      <a:pt x="542" y="83"/>
                    </a:cubicBezTo>
                    <a:cubicBezTo>
                      <a:pt x="539" y="80"/>
                      <a:pt x="540" y="73"/>
                      <a:pt x="544" y="64"/>
                    </a:cubicBezTo>
                    <a:moveTo>
                      <a:pt x="564" y="80"/>
                    </a:moveTo>
                    <a:cubicBezTo>
                      <a:pt x="553" y="90"/>
                      <a:pt x="542" y="94"/>
                      <a:pt x="536" y="90"/>
                    </a:cubicBezTo>
                    <a:cubicBezTo>
                      <a:pt x="531" y="85"/>
                      <a:pt x="533" y="74"/>
                      <a:pt x="540" y="61"/>
                    </a:cubicBezTo>
                    <a:moveTo>
                      <a:pt x="532" y="75"/>
                    </a:moveTo>
                    <a:cubicBezTo>
                      <a:pt x="531" y="76"/>
                      <a:pt x="530" y="76"/>
                      <a:pt x="529" y="76"/>
                    </a:cubicBezTo>
                    <a:cubicBezTo>
                      <a:pt x="528" y="75"/>
                      <a:pt x="528" y="74"/>
                      <a:pt x="529" y="73"/>
                    </a:cubicBezTo>
                    <a:cubicBezTo>
                      <a:pt x="530" y="72"/>
                      <a:pt x="531" y="72"/>
                      <a:pt x="532" y="73"/>
                    </a:cubicBezTo>
                    <a:cubicBezTo>
                      <a:pt x="532" y="73"/>
                      <a:pt x="533" y="75"/>
                      <a:pt x="532" y="75"/>
                    </a:cubicBezTo>
                    <a:close/>
                    <a:moveTo>
                      <a:pt x="535" y="58"/>
                    </a:moveTo>
                    <a:cubicBezTo>
                      <a:pt x="530" y="61"/>
                      <a:pt x="525" y="62"/>
                      <a:pt x="522" y="60"/>
                    </a:cubicBezTo>
                    <a:cubicBezTo>
                      <a:pt x="519" y="58"/>
                      <a:pt x="518" y="54"/>
                      <a:pt x="519" y="48"/>
                    </a:cubicBezTo>
                    <a:moveTo>
                      <a:pt x="536" y="59"/>
                    </a:moveTo>
                    <a:cubicBezTo>
                      <a:pt x="529" y="65"/>
                      <a:pt x="522" y="69"/>
                      <a:pt x="518" y="66"/>
                    </a:cubicBezTo>
                    <a:cubicBezTo>
                      <a:pt x="514" y="63"/>
                      <a:pt x="514" y="56"/>
                      <a:pt x="518" y="47"/>
                    </a:cubicBezTo>
                    <a:moveTo>
                      <a:pt x="540" y="61"/>
                    </a:moveTo>
                    <a:cubicBezTo>
                      <a:pt x="529" y="72"/>
                      <a:pt x="518" y="77"/>
                      <a:pt x="513" y="73"/>
                    </a:cubicBezTo>
                    <a:cubicBezTo>
                      <a:pt x="507" y="69"/>
                      <a:pt x="508" y="58"/>
                      <a:pt x="514" y="45"/>
                    </a:cubicBezTo>
                    <a:moveTo>
                      <a:pt x="507" y="60"/>
                    </a:moveTo>
                    <a:cubicBezTo>
                      <a:pt x="506" y="60"/>
                      <a:pt x="505" y="61"/>
                      <a:pt x="504" y="60"/>
                    </a:cubicBezTo>
                    <a:cubicBezTo>
                      <a:pt x="503" y="59"/>
                      <a:pt x="503" y="58"/>
                      <a:pt x="504" y="57"/>
                    </a:cubicBezTo>
                    <a:cubicBezTo>
                      <a:pt x="504" y="57"/>
                      <a:pt x="505" y="56"/>
                      <a:pt x="506" y="57"/>
                    </a:cubicBezTo>
                    <a:cubicBezTo>
                      <a:pt x="507" y="57"/>
                      <a:pt x="507" y="59"/>
                      <a:pt x="507" y="60"/>
                    </a:cubicBezTo>
                    <a:close/>
                    <a:moveTo>
                      <a:pt x="508" y="41"/>
                    </a:moveTo>
                    <a:cubicBezTo>
                      <a:pt x="503" y="45"/>
                      <a:pt x="498" y="47"/>
                      <a:pt x="495" y="45"/>
                    </a:cubicBezTo>
                    <a:cubicBezTo>
                      <a:pt x="492" y="43"/>
                      <a:pt x="491" y="39"/>
                      <a:pt x="492" y="33"/>
                    </a:cubicBezTo>
                    <a:moveTo>
                      <a:pt x="509" y="42"/>
                    </a:moveTo>
                    <a:cubicBezTo>
                      <a:pt x="503" y="50"/>
                      <a:pt x="496" y="54"/>
                      <a:pt x="492" y="51"/>
                    </a:cubicBezTo>
                    <a:cubicBezTo>
                      <a:pt x="488" y="49"/>
                      <a:pt x="487" y="42"/>
                      <a:pt x="490" y="32"/>
                    </a:cubicBezTo>
                    <a:moveTo>
                      <a:pt x="513" y="45"/>
                    </a:moveTo>
                    <a:cubicBezTo>
                      <a:pt x="504" y="56"/>
                      <a:pt x="493" y="63"/>
                      <a:pt x="487" y="59"/>
                    </a:cubicBezTo>
                    <a:cubicBezTo>
                      <a:pt x="481" y="56"/>
                      <a:pt x="481" y="44"/>
                      <a:pt x="486" y="30"/>
                    </a:cubicBezTo>
                    <a:moveTo>
                      <a:pt x="480" y="46"/>
                    </a:moveTo>
                    <a:cubicBezTo>
                      <a:pt x="480" y="47"/>
                      <a:pt x="479" y="47"/>
                      <a:pt x="478" y="47"/>
                    </a:cubicBezTo>
                    <a:cubicBezTo>
                      <a:pt x="477" y="46"/>
                      <a:pt x="476" y="45"/>
                      <a:pt x="477" y="44"/>
                    </a:cubicBezTo>
                    <a:cubicBezTo>
                      <a:pt x="478" y="43"/>
                      <a:pt x="479" y="43"/>
                      <a:pt x="480" y="43"/>
                    </a:cubicBezTo>
                    <a:cubicBezTo>
                      <a:pt x="480" y="44"/>
                      <a:pt x="481" y="45"/>
                      <a:pt x="480" y="46"/>
                    </a:cubicBezTo>
                    <a:close/>
                    <a:moveTo>
                      <a:pt x="480" y="28"/>
                    </a:moveTo>
                    <a:cubicBezTo>
                      <a:pt x="476" y="32"/>
                      <a:pt x="471" y="34"/>
                      <a:pt x="467" y="33"/>
                    </a:cubicBezTo>
                    <a:cubicBezTo>
                      <a:pt x="464" y="31"/>
                      <a:pt x="463" y="27"/>
                      <a:pt x="463" y="21"/>
                    </a:cubicBezTo>
                    <a:moveTo>
                      <a:pt x="481" y="29"/>
                    </a:moveTo>
                    <a:cubicBezTo>
                      <a:pt x="475" y="37"/>
                      <a:pt x="469" y="41"/>
                      <a:pt x="465" y="39"/>
                    </a:cubicBezTo>
                    <a:cubicBezTo>
                      <a:pt x="460" y="37"/>
                      <a:pt x="459" y="30"/>
                      <a:pt x="461" y="21"/>
                    </a:cubicBezTo>
                    <a:moveTo>
                      <a:pt x="485" y="31"/>
                    </a:moveTo>
                    <a:cubicBezTo>
                      <a:pt x="477" y="43"/>
                      <a:pt x="467" y="50"/>
                      <a:pt x="461" y="47"/>
                    </a:cubicBezTo>
                    <a:cubicBezTo>
                      <a:pt x="455" y="45"/>
                      <a:pt x="453" y="33"/>
                      <a:pt x="457" y="19"/>
                    </a:cubicBezTo>
                    <a:moveTo>
                      <a:pt x="453" y="35"/>
                    </a:moveTo>
                    <a:cubicBezTo>
                      <a:pt x="452" y="36"/>
                      <a:pt x="451" y="36"/>
                      <a:pt x="450" y="36"/>
                    </a:cubicBezTo>
                    <a:cubicBezTo>
                      <a:pt x="449" y="35"/>
                      <a:pt x="449" y="34"/>
                      <a:pt x="449" y="33"/>
                    </a:cubicBezTo>
                    <a:cubicBezTo>
                      <a:pt x="450" y="32"/>
                      <a:pt x="451" y="32"/>
                      <a:pt x="452" y="32"/>
                    </a:cubicBezTo>
                    <a:cubicBezTo>
                      <a:pt x="453" y="33"/>
                      <a:pt x="453" y="34"/>
                      <a:pt x="453" y="35"/>
                    </a:cubicBezTo>
                    <a:close/>
                    <a:moveTo>
                      <a:pt x="451" y="17"/>
                    </a:moveTo>
                    <a:cubicBezTo>
                      <a:pt x="447" y="22"/>
                      <a:pt x="442" y="24"/>
                      <a:pt x="439" y="23"/>
                    </a:cubicBezTo>
                    <a:cubicBezTo>
                      <a:pt x="435" y="22"/>
                      <a:pt x="433" y="17"/>
                      <a:pt x="433" y="12"/>
                    </a:cubicBezTo>
                    <a:moveTo>
                      <a:pt x="452" y="18"/>
                    </a:moveTo>
                    <a:cubicBezTo>
                      <a:pt x="447" y="26"/>
                      <a:pt x="441" y="31"/>
                      <a:pt x="437" y="29"/>
                    </a:cubicBezTo>
                    <a:cubicBezTo>
                      <a:pt x="432" y="28"/>
                      <a:pt x="430" y="21"/>
                      <a:pt x="431" y="11"/>
                    </a:cubicBezTo>
                    <a:moveTo>
                      <a:pt x="456" y="19"/>
                    </a:moveTo>
                    <a:cubicBezTo>
                      <a:pt x="449" y="32"/>
                      <a:pt x="440" y="40"/>
                      <a:pt x="434" y="38"/>
                    </a:cubicBezTo>
                    <a:cubicBezTo>
                      <a:pt x="427" y="36"/>
                      <a:pt x="425" y="24"/>
                      <a:pt x="427" y="10"/>
                    </a:cubicBezTo>
                    <a:moveTo>
                      <a:pt x="424" y="26"/>
                    </a:moveTo>
                    <a:cubicBezTo>
                      <a:pt x="424" y="27"/>
                      <a:pt x="423" y="28"/>
                      <a:pt x="422" y="27"/>
                    </a:cubicBezTo>
                    <a:cubicBezTo>
                      <a:pt x="421" y="27"/>
                      <a:pt x="420" y="26"/>
                      <a:pt x="421" y="25"/>
                    </a:cubicBezTo>
                    <a:cubicBezTo>
                      <a:pt x="421" y="24"/>
                      <a:pt x="422" y="23"/>
                      <a:pt x="423" y="24"/>
                    </a:cubicBezTo>
                    <a:cubicBezTo>
                      <a:pt x="424" y="24"/>
                      <a:pt x="425" y="25"/>
                      <a:pt x="424" y="26"/>
                    </a:cubicBezTo>
                    <a:close/>
                    <a:moveTo>
                      <a:pt x="421" y="8"/>
                    </a:moveTo>
                    <a:cubicBezTo>
                      <a:pt x="417" y="14"/>
                      <a:pt x="413" y="16"/>
                      <a:pt x="409" y="16"/>
                    </a:cubicBezTo>
                    <a:cubicBezTo>
                      <a:pt x="406" y="15"/>
                      <a:pt x="403" y="11"/>
                      <a:pt x="403" y="5"/>
                    </a:cubicBezTo>
                    <a:moveTo>
                      <a:pt x="422" y="9"/>
                    </a:moveTo>
                    <a:cubicBezTo>
                      <a:pt x="418" y="18"/>
                      <a:pt x="412" y="23"/>
                      <a:pt x="408" y="22"/>
                    </a:cubicBezTo>
                    <a:cubicBezTo>
                      <a:pt x="403" y="21"/>
                      <a:pt x="401" y="14"/>
                      <a:pt x="401" y="5"/>
                    </a:cubicBezTo>
                    <a:moveTo>
                      <a:pt x="427" y="10"/>
                    </a:moveTo>
                    <a:cubicBezTo>
                      <a:pt x="421" y="24"/>
                      <a:pt x="412" y="33"/>
                      <a:pt x="405" y="31"/>
                    </a:cubicBezTo>
                    <a:cubicBezTo>
                      <a:pt x="399" y="30"/>
                      <a:pt x="395" y="18"/>
                      <a:pt x="396" y="4"/>
                    </a:cubicBezTo>
                    <a:moveTo>
                      <a:pt x="395" y="20"/>
                    </a:moveTo>
                    <a:cubicBezTo>
                      <a:pt x="395" y="21"/>
                      <a:pt x="394" y="22"/>
                      <a:pt x="393" y="22"/>
                    </a:cubicBezTo>
                    <a:cubicBezTo>
                      <a:pt x="392" y="21"/>
                      <a:pt x="391" y="20"/>
                      <a:pt x="391" y="19"/>
                    </a:cubicBezTo>
                    <a:cubicBezTo>
                      <a:pt x="392" y="18"/>
                      <a:pt x="393" y="18"/>
                      <a:pt x="394" y="18"/>
                    </a:cubicBezTo>
                    <a:cubicBezTo>
                      <a:pt x="395" y="18"/>
                      <a:pt x="395" y="19"/>
                      <a:pt x="395" y="20"/>
                    </a:cubicBezTo>
                    <a:close/>
                    <a:moveTo>
                      <a:pt x="390" y="3"/>
                    </a:moveTo>
                    <a:cubicBezTo>
                      <a:pt x="387" y="8"/>
                      <a:pt x="383" y="12"/>
                      <a:pt x="379" y="11"/>
                    </a:cubicBezTo>
                    <a:cubicBezTo>
                      <a:pt x="376" y="11"/>
                      <a:pt x="373" y="7"/>
                      <a:pt x="372" y="1"/>
                    </a:cubicBezTo>
                    <a:moveTo>
                      <a:pt x="391" y="3"/>
                    </a:moveTo>
                    <a:cubicBezTo>
                      <a:pt x="388" y="13"/>
                      <a:pt x="383" y="19"/>
                      <a:pt x="378" y="18"/>
                    </a:cubicBezTo>
                    <a:cubicBezTo>
                      <a:pt x="374" y="17"/>
                      <a:pt x="371" y="10"/>
                      <a:pt x="370" y="1"/>
                    </a:cubicBezTo>
                    <a:moveTo>
                      <a:pt x="396" y="4"/>
                    </a:moveTo>
                    <a:cubicBezTo>
                      <a:pt x="391" y="18"/>
                      <a:pt x="384" y="28"/>
                      <a:pt x="377" y="27"/>
                    </a:cubicBezTo>
                    <a:cubicBezTo>
                      <a:pt x="370" y="26"/>
                      <a:pt x="366" y="15"/>
                      <a:pt x="365" y="1"/>
                    </a:cubicBezTo>
                    <a:moveTo>
                      <a:pt x="366" y="17"/>
                    </a:moveTo>
                    <a:cubicBezTo>
                      <a:pt x="365" y="18"/>
                      <a:pt x="364" y="19"/>
                      <a:pt x="363" y="19"/>
                    </a:cubicBezTo>
                    <a:cubicBezTo>
                      <a:pt x="362" y="18"/>
                      <a:pt x="362" y="17"/>
                      <a:pt x="362" y="16"/>
                    </a:cubicBezTo>
                    <a:cubicBezTo>
                      <a:pt x="362" y="15"/>
                      <a:pt x="363" y="15"/>
                      <a:pt x="364" y="15"/>
                    </a:cubicBezTo>
                    <a:cubicBezTo>
                      <a:pt x="365" y="15"/>
                      <a:pt x="366" y="16"/>
                      <a:pt x="366" y="17"/>
                    </a:cubicBezTo>
                    <a:close/>
                    <a:moveTo>
                      <a:pt x="359" y="0"/>
                    </a:moveTo>
                    <a:cubicBezTo>
                      <a:pt x="356" y="6"/>
                      <a:pt x="353" y="9"/>
                      <a:pt x="349" y="9"/>
                    </a:cubicBezTo>
                    <a:cubicBezTo>
                      <a:pt x="345" y="9"/>
                      <a:pt x="342" y="5"/>
                      <a:pt x="340" y="0"/>
                    </a:cubicBezTo>
                    <a:moveTo>
                      <a:pt x="360" y="1"/>
                    </a:moveTo>
                    <a:cubicBezTo>
                      <a:pt x="358" y="10"/>
                      <a:pt x="353" y="16"/>
                      <a:pt x="349" y="16"/>
                    </a:cubicBezTo>
                    <a:cubicBezTo>
                      <a:pt x="344" y="16"/>
                      <a:pt x="340" y="9"/>
                      <a:pt x="339" y="0"/>
                    </a:cubicBezTo>
                    <a:moveTo>
                      <a:pt x="365" y="1"/>
                    </a:moveTo>
                    <a:cubicBezTo>
                      <a:pt x="362" y="15"/>
                      <a:pt x="355" y="26"/>
                      <a:pt x="348" y="25"/>
                    </a:cubicBezTo>
                    <a:cubicBezTo>
                      <a:pt x="341" y="25"/>
                      <a:pt x="336" y="14"/>
                      <a:pt x="334" y="0"/>
                    </a:cubicBezTo>
                    <a:moveTo>
                      <a:pt x="336" y="16"/>
                    </a:moveTo>
                    <a:cubicBezTo>
                      <a:pt x="336" y="17"/>
                      <a:pt x="335" y="18"/>
                      <a:pt x="334" y="18"/>
                    </a:cubicBezTo>
                    <a:cubicBezTo>
                      <a:pt x="333" y="18"/>
                      <a:pt x="332" y="17"/>
                      <a:pt x="332" y="16"/>
                    </a:cubicBezTo>
                    <a:cubicBezTo>
                      <a:pt x="332" y="15"/>
                      <a:pt x="333" y="14"/>
                      <a:pt x="334" y="14"/>
                    </a:cubicBezTo>
                    <a:cubicBezTo>
                      <a:pt x="335" y="14"/>
                      <a:pt x="336" y="15"/>
                      <a:pt x="336" y="16"/>
                    </a:cubicBezTo>
                    <a:close/>
                    <a:moveTo>
                      <a:pt x="327" y="0"/>
                    </a:moveTo>
                    <a:cubicBezTo>
                      <a:pt x="326" y="6"/>
                      <a:pt x="322" y="10"/>
                      <a:pt x="319" y="10"/>
                    </a:cubicBezTo>
                    <a:cubicBezTo>
                      <a:pt x="315" y="10"/>
                      <a:pt x="312" y="7"/>
                      <a:pt x="309" y="2"/>
                    </a:cubicBezTo>
                    <a:moveTo>
                      <a:pt x="329" y="0"/>
                    </a:moveTo>
                    <a:cubicBezTo>
                      <a:pt x="327" y="10"/>
                      <a:pt x="323" y="17"/>
                      <a:pt x="319" y="17"/>
                    </a:cubicBezTo>
                    <a:cubicBezTo>
                      <a:pt x="314" y="17"/>
                      <a:pt x="310" y="11"/>
                      <a:pt x="307" y="2"/>
                    </a:cubicBezTo>
                    <a:moveTo>
                      <a:pt x="334" y="0"/>
                    </a:moveTo>
                    <a:cubicBezTo>
                      <a:pt x="332" y="15"/>
                      <a:pt x="326" y="26"/>
                      <a:pt x="319" y="26"/>
                    </a:cubicBezTo>
                    <a:cubicBezTo>
                      <a:pt x="312" y="26"/>
                      <a:pt x="306" y="17"/>
                      <a:pt x="303" y="2"/>
                    </a:cubicBezTo>
                    <a:moveTo>
                      <a:pt x="306" y="18"/>
                    </a:moveTo>
                    <a:cubicBezTo>
                      <a:pt x="306" y="19"/>
                      <a:pt x="305" y="20"/>
                      <a:pt x="304" y="20"/>
                    </a:cubicBezTo>
                    <a:cubicBezTo>
                      <a:pt x="303" y="20"/>
                      <a:pt x="302" y="20"/>
                      <a:pt x="302" y="19"/>
                    </a:cubicBezTo>
                    <a:cubicBezTo>
                      <a:pt x="302" y="18"/>
                      <a:pt x="303" y="17"/>
                      <a:pt x="304" y="17"/>
                    </a:cubicBezTo>
                    <a:cubicBezTo>
                      <a:pt x="305" y="17"/>
                      <a:pt x="306" y="17"/>
                      <a:pt x="306" y="18"/>
                    </a:cubicBezTo>
                    <a:close/>
                    <a:moveTo>
                      <a:pt x="296" y="3"/>
                    </a:moveTo>
                    <a:cubicBezTo>
                      <a:pt x="295" y="9"/>
                      <a:pt x="292" y="13"/>
                      <a:pt x="288" y="14"/>
                    </a:cubicBezTo>
                    <a:cubicBezTo>
                      <a:pt x="285" y="14"/>
                      <a:pt x="281" y="11"/>
                      <a:pt x="278" y="6"/>
                    </a:cubicBezTo>
                    <a:moveTo>
                      <a:pt x="298" y="3"/>
                    </a:moveTo>
                    <a:cubicBezTo>
                      <a:pt x="297" y="13"/>
                      <a:pt x="294" y="20"/>
                      <a:pt x="289" y="21"/>
                    </a:cubicBezTo>
                    <a:cubicBezTo>
                      <a:pt x="285" y="21"/>
                      <a:pt x="280" y="16"/>
                      <a:pt x="277" y="7"/>
                    </a:cubicBezTo>
                    <a:moveTo>
                      <a:pt x="303" y="3"/>
                    </a:moveTo>
                    <a:cubicBezTo>
                      <a:pt x="302" y="18"/>
                      <a:pt x="297" y="29"/>
                      <a:pt x="290" y="30"/>
                    </a:cubicBezTo>
                    <a:cubicBezTo>
                      <a:pt x="284" y="31"/>
                      <a:pt x="277" y="21"/>
                      <a:pt x="272" y="7"/>
                    </a:cubicBezTo>
                    <a:moveTo>
                      <a:pt x="277" y="23"/>
                    </a:moveTo>
                    <a:cubicBezTo>
                      <a:pt x="277" y="24"/>
                      <a:pt x="276" y="25"/>
                      <a:pt x="275" y="25"/>
                    </a:cubicBezTo>
                    <a:cubicBezTo>
                      <a:pt x="274" y="25"/>
                      <a:pt x="273" y="25"/>
                      <a:pt x="273" y="24"/>
                    </a:cubicBezTo>
                    <a:cubicBezTo>
                      <a:pt x="273" y="23"/>
                      <a:pt x="274" y="22"/>
                      <a:pt x="275" y="22"/>
                    </a:cubicBezTo>
                    <a:cubicBezTo>
                      <a:pt x="276" y="21"/>
                      <a:pt x="277" y="22"/>
                      <a:pt x="277" y="23"/>
                    </a:cubicBezTo>
                    <a:close/>
                    <a:moveTo>
                      <a:pt x="266" y="9"/>
                    </a:moveTo>
                    <a:cubicBezTo>
                      <a:pt x="265" y="15"/>
                      <a:pt x="262" y="19"/>
                      <a:pt x="259" y="20"/>
                    </a:cubicBezTo>
                    <a:cubicBezTo>
                      <a:pt x="255" y="21"/>
                      <a:pt x="251" y="18"/>
                      <a:pt x="248" y="14"/>
                    </a:cubicBezTo>
                    <a:moveTo>
                      <a:pt x="267" y="9"/>
                    </a:moveTo>
                    <a:cubicBezTo>
                      <a:pt x="267" y="19"/>
                      <a:pt x="265" y="26"/>
                      <a:pt x="260" y="27"/>
                    </a:cubicBezTo>
                    <a:cubicBezTo>
                      <a:pt x="256" y="28"/>
                      <a:pt x="250" y="23"/>
                      <a:pt x="246" y="14"/>
                    </a:cubicBezTo>
                    <a:moveTo>
                      <a:pt x="272" y="8"/>
                    </a:moveTo>
                    <a:cubicBezTo>
                      <a:pt x="273" y="23"/>
                      <a:pt x="269" y="34"/>
                      <a:pt x="262" y="36"/>
                    </a:cubicBezTo>
                    <a:cubicBezTo>
                      <a:pt x="255" y="37"/>
                      <a:pt x="248" y="29"/>
                      <a:pt x="242" y="15"/>
                    </a:cubicBezTo>
                    <a:moveTo>
                      <a:pt x="248" y="31"/>
                    </a:moveTo>
                    <a:cubicBezTo>
                      <a:pt x="248" y="32"/>
                      <a:pt x="248" y="33"/>
                      <a:pt x="247" y="33"/>
                    </a:cubicBezTo>
                    <a:cubicBezTo>
                      <a:pt x="246" y="33"/>
                      <a:pt x="245" y="32"/>
                      <a:pt x="244" y="31"/>
                    </a:cubicBezTo>
                    <a:cubicBezTo>
                      <a:pt x="244" y="30"/>
                      <a:pt x="245" y="29"/>
                      <a:pt x="246" y="29"/>
                    </a:cubicBezTo>
                    <a:cubicBezTo>
                      <a:pt x="247" y="29"/>
                      <a:pt x="248" y="30"/>
                      <a:pt x="248" y="31"/>
                    </a:cubicBezTo>
                    <a:close/>
                    <a:moveTo>
                      <a:pt x="236" y="17"/>
                    </a:moveTo>
                    <a:cubicBezTo>
                      <a:pt x="235" y="24"/>
                      <a:pt x="233" y="28"/>
                      <a:pt x="230" y="29"/>
                    </a:cubicBezTo>
                    <a:cubicBezTo>
                      <a:pt x="226" y="30"/>
                      <a:pt x="222" y="28"/>
                      <a:pt x="219" y="24"/>
                    </a:cubicBezTo>
                    <a:moveTo>
                      <a:pt x="237" y="17"/>
                    </a:moveTo>
                    <a:cubicBezTo>
                      <a:pt x="238" y="27"/>
                      <a:pt x="236" y="34"/>
                      <a:pt x="232" y="36"/>
                    </a:cubicBezTo>
                    <a:cubicBezTo>
                      <a:pt x="227" y="37"/>
                      <a:pt x="222" y="33"/>
                      <a:pt x="217" y="24"/>
                    </a:cubicBezTo>
                    <a:moveTo>
                      <a:pt x="242" y="16"/>
                    </a:moveTo>
                    <a:cubicBezTo>
                      <a:pt x="244" y="31"/>
                      <a:pt x="241" y="42"/>
                      <a:pt x="235" y="45"/>
                    </a:cubicBezTo>
                    <a:cubicBezTo>
                      <a:pt x="228" y="47"/>
                      <a:pt x="219" y="39"/>
                      <a:pt x="213" y="26"/>
                    </a:cubicBezTo>
                    <a:moveTo>
                      <a:pt x="220" y="41"/>
                    </a:moveTo>
                    <a:cubicBezTo>
                      <a:pt x="220" y="42"/>
                      <a:pt x="220" y="43"/>
                      <a:pt x="219" y="43"/>
                    </a:cubicBezTo>
                    <a:cubicBezTo>
                      <a:pt x="218" y="43"/>
                      <a:pt x="217" y="43"/>
                      <a:pt x="216" y="42"/>
                    </a:cubicBezTo>
                    <a:cubicBezTo>
                      <a:pt x="216" y="41"/>
                      <a:pt x="217" y="40"/>
                      <a:pt x="218" y="39"/>
                    </a:cubicBezTo>
                    <a:cubicBezTo>
                      <a:pt x="219" y="39"/>
                      <a:pt x="220" y="40"/>
                      <a:pt x="220" y="41"/>
                    </a:cubicBezTo>
                    <a:close/>
                    <a:moveTo>
                      <a:pt x="207" y="29"/>
                    </a:moveTo>
                    <a:cubicBezTo>
                      <a:pt x="207" y="35"/>
                      <a:pt x="205" y="39"/>
                      <a:pt x="202" y="41"/>
                    </a:cubicBezTo>
                    <a:cubicBezTo>
                      <a:pt x="198" y="42"/>
                      <a:pt x="194" y="40"/>
                      <a:pt x="190" y="36"/>
                    </a:cubicBezTo>
                    <a:moveTo>
                      <a:pt x="208" y="28"/>
                    </a:moveTo>
                    <a:cubicBezTo>
                      <a:pt x="210" y="38"/>
                      <a:pt x="209" y="46"/>
                      <a:pt x="204" y="47"/>
                    </a:cubicBezTo>
                    <a:cubicBezTo>
                      <a:pt x="200" y="49"/>
                      <a:pt x="194" y="45"/>
                      <a:pt x="188" y="37"/>
                    </a:cubicBezTo>
                    <a:moveTo>
                      <a:pt x="212" y="26"/>
                    </a:moveTo>
                    <a:cubicBezTo>
                      <a:pt x="216" y="41"/>
                      <a:pt x="214" y="53"/>
                      <a:pt x="208" y="56"/>
                    </a:cubicBezTo>
                    <a:cubicBezTo>
                      <a:pt x="202" y="58"/>
                      <a:pt x="192" y="51"/>
                      <a:pt x="184" y="39"/>
                    </a:cubicBezTo>
                    <a:moveTo>
                      <a:pt x="193" y="53"/>
                    </a:moveTo>
                    <a:cubicBezTo>
                      <a:pt x="193" y="54"/>
                      <a:pt x="193" y="55"/>
                      <a:pt x="192" y="56"/>
                    </a:cubicBezTo>
                    <a:cubicBezTo>
                      <a:pt x="191" y="56"/>
                      <a:pt x="190" y="56"/>
                      <a:pt x="190" y="55"/>
                    </a:cubicBezTo>
                    <a:cubicBezTo>
                      <a:pt x="189" y="54"/>
                      <a:pt x="190" y="52"/>
                      <a:pt x="191" y="52"/>
                    </a:cubicBezTo>
                    <a:cubicBezTo>
                      <a:pt x="192" y="52"/>
                      <a:pt x="193" y="52"/>
                      <a:pt x="193" y="53"/>
                    </a:cubicBezTo>
                    <a:close/>
                    <a:moveTo>
                      <a:pt x="178" y="42"/>
                    </a:moveTo>
                    <a:cubicBezTo>
                      <a:pt x="179" y="48"/>
                      <a:pt x="178" y="53"/>
                      <a:pt x="175" y="55"/>
                    </a:cubicBezTo>
                    <a:cubicBezTo>
                      <a:pt x="172" y="57"/>
                      <a:pt x="167" y="55"/>
                      <a:pt x="163" y="52"/>
                    </a:cubicBezTo>
                    <a:moveTo>
                      <a:pt x="180" y="42"/>
                    </a:moveTo>
                    <a:cubicBezTo>
                      <a:pt x="183" y="51"/>
                      <a:pt x="182" y="59"/>
                      <a:pt x="178" y="61"/>
                    </a:cubicBezTo>
                    <a:cubicBezTo>
                      <a:pt x="174" y="63"/>
                      <a:pt x="168" y="60"/>
                      <a:pt x="161" y="53"/>
                    </a:cubicBezTo>
                    <a:moveTo>
                      <a:pt x="184" y="40"/>
                    </a:moveTo>
                    <a:cubicBezTo>
                      <a:pt x="189" y="54"/>
                      <a:pt x="188" y="66"/>
                      <a:pt x="182" y="69"/>
                    </a:cubicBezTo>
                    <a:cubicBezTo>
                      <a:pt x="176" y="72"/>
                      <a:pt x="166" y="66"/>
                      <a:pt x="157" y="55"/>
                    </a:cubicBezTo>
                    <a:moveTo>
                      <a:pt x="167" y="68"/>
                    </a:moveTo>
                    <a:cubicBezTo>
                      <a:pt x="168" y="69"/>
                      <a:pt x="167" y="70"/>
                      <a:pt x="167" y="71"/>
                    </a:cubicBezTo>
                    <a:cubicBezTo>
                      <a:pt x="166" y="71"/>
                      <a:pt x="164" y="71"/>
                      <a:pt x="164" y="70"/>
                    </a:cubicBezTo>
                    <a:cubicBezTo>
                      <a:pt x="163" y="69"/>
                      <a:pt x="164" y="68"/>
                      <a:pt x="165" y="67"/>
                    </a:cubicBezTo>
                    <a:cubicBezTo>
                      <a:pt x="166" y="67"/>
                      <a:pt x="167" y="67"/>
                      <a:pt x="167" y="68"/>
                    </a:cubicBezTo>
                    <a:close/>
                    <a:moveTo>
                      <a:pt x="152" y="59"/>
                    </a:moveTo>
                    <a:cubicBezTo>
                      <a:pt x="153" y="65"/>
                      <a:pt x="152" y="70"/>
                      <a:pt x="149" y="72"/>
                    </a:cubicBezTo>
                    <a:cubicBezTo>
                      <a:pt x="146" y="74"/>
                      <a:pt x="142" y="73"/>
                      <a:pt x="137" y="69"/>
                    </a:cubicBezTo>
                    <a:moveTo>
                      <a:pt x="153" y="58"/>
                    </a:moveTo>
                    <a:cubicBezTo>
                      <a:pt x="157" y="67"/>
                      <a:pt x="157" y="75"/>
                      <a:pt x="153" y="77"/>
                    </a:cubicBezTo>
                    <a:cubicBezTo>
                      <a:pt x="149" y="80"/>
                      <a:pt x="142" y="77"/>
                      <a:pt x="136" y="70"/>
                    </a:cubicBezTo>
                    <a:moveTo>
                      <a:pt x="157" y="55"/>
                    </a:moveTo>
                    <a:cubicBezTo>
                      <a:pt x="163" y="69"/>
                      <a:pt x="164" y="81"/>
                      <a:pt x="158" y="85"/>
                    </a:cubicBezTo>
                    <a:cubicBezTo>
                      <a:pt x="152" y="89"/>
                      <a:pt x="142" y="84"/>
                      <a:pt x="132" y="73"/>
                    </a:cubicBezTo>
                    <a:moveTo>
                      <a:pt x="143" y="85"/>
                    </a:moveTo>
                    <a:cubicBezTo>
                      <a:pt x="144" y="86"/>
                      <a:pt x="143" y="87"/>
                      <a:pt x="142" y="88"/>
                    </a:cubicBezTo>
                    <a:cubicBezTo>
                      <a:pt x="142" y="88"/>
                      <a:pt x="140" y="88"/>
                      <a:pt x="140" y="87"/>
                    </a:cubicBezTo>
                    <a:cubicBezTo>
                      <a:pt x="139" y="86"/>
                      <a:pt x="140" y="85"/>
                      <a:pt x="140" y="85"/>
                    </a:cubicBezTo>
                    <a:cubicBezTo>
                      <a:pt x="141" y="84"/>
                      <a:pt x="142" y="84"/>
                      <a:pt x="143" y="85"/>
                    </a:cubicBezTo>
                    <a:close/>
                    <a:moveTo>
                      <a:pt x="127" y="77"/>
                    </a:moveTo>
                    <a:cubicBezTo>
                      <a:pt x="129" y="83"/>
                      <a:pt x="128" y="88"/>
                      <a:pt x="125" y="90"/>
                    </a:cubicBezTo>
                    <a:cubicBezTo>
                      <a:pt x="123" y="93"/>
                      <a:pt x="118" y="92"/>
                      <a:pt x="113" y="89"/>
                    </a:cubicBezTo>
                    <a:moveTo>
                      <a:pt x="128" y="76"/>
                    </a:moveTo>
                    <a:cubicBezTo>
                      <a:pt x="132" y="85"/>
                      <a:pt x="133" y="93"/>
                      <a:pt x="130" y="96"/>
                    </a:cubicBezTo>
                    <a:cubicBezTo>
                      <a:pt x="126" y="99"/>
                      <a:pt x="119" y="96"/>
                      <a:pt x="112" y="90"/>
                    </a:cubicBezTo>
                    <a:moveTo>
                      <a:pt x="132" y="74"/>
                    </a:moveTo>
                    <a:cubicBezTo>
                      <a:pt x="139" y="87"/>
                      <a:pt x="141" y="99"/>
                      <a:pt x="135" y="103"/>
                    </a:cubicBezTo>
                    <a:cubicBezTo>
                      <a:pt x="130" y="107"/>
                      <a:pt x="119" y="103"/>
                      <a:pt x="108" y="93"/>
                    </a:cubicBezTo>
                    <a:moveTo>
                      <a:pt x="120" y="104"/>
                    </a:moveTo>
                    <a:cubicBezTo>
                      <a:pt x="121" y="105"/>
                      <a:pt x="121" y="106"/>
                      <a:pt x="120" y="107"/>
                    </a:cubicBezTo>
                    <a:cubicBezTo>
                      <a:pt x="119" y="108"/>
                      <a:pt x="118" y="108"/>
                      <a:pt x="117" y="107"/>
                    </a:cubicBezTo>
                    <a:cubicBezTo>
                      <a:pt x="117" y="106"/>
                      <a:pt x="117" y="105"/>
                      <a:pt x="118" y="104"/>
                    </a:cubicBezTo>
                    <a:cubicBezTo>
                      <a:pt x="119" y="103"/>
                      <a:pt x="120" y="104"/>
                      <a:pt x="120" y="104"/>
                    </a:cubicBezTo>
                    <a:close/>
                    <a:moveTo>
                      <a:pt x="103" y="98"/>
                    </a:moveTo>
                    <a:cubicBezTo>
                      <a:pt x="106" y="104"/>
                      <a:pt x="106" y="109"/>
                      <a:pt x="103" y="111"/>
                    </a:cubicBezTo>
                    <a:cubicBezTo>
                      <a:pt x="101" y="114"/>
                      <a:pt x="96" y="114"/>
                      <a:pt x="91" y="111"/>
                    </a:cubicBezTo>
                    <a:moveTo>
                      <a:pt x="105" y="97"/>
                    </a:moveTo>
                    <a:cubicBezTo>
                      <a:pt x="110" y="106"/>
                      <a:pt x="111" y="113"/>
                      <a:pt x="108" y="116"/>
                    </a:cubicBezTo>
                    <a:cubicBezTo>
                      <a:pt x="105" y="119"/>
                      <a:pt x="98" y="118"/>
                      <a:pt x="90" y="112"/>
                    </a:cubicBezTo>
                    <a:moveTo>
                      <a:pt x="108" y="94"/>
                    </a:moveTo>
                    <a:cubicBezTo>
                      <a:pt x="117" y="106"/>
                      <a:pt x="119" y="118"/>
                      <a:pt x="114" y="123"/>
                    </a:cubicBezTo>
                    <a:cubicBezTo>
                      <a:pt x="109" y="128"/>
                      <a:pt x="98" y="124"/>
                      <a:pt x="86" y="116"/>
                    </a:cubicBezTo>
                    <a:moveTo>
                      <a:pt x="100" y="126"/>
                    </a:moveTo>
                    <a:cubicBezTo>
                      <a:pt x="100" y="126"/>
                      <a:pt x="100" y="128"/>
                      <a:pt x="100" y="128"/>
                    </a:cubicBezTo>
                    <a:cubicBezTo>
                      <a:pt x="99" y="129"/>
                      <a:pt x="98" y="129"/>
                      <a:pt x="97" y="128"/>
                    </a:cubicBezTo>
                    <a:cubicBezTo>
                      <a:pt x="96" y="128"/>
                      <a:pt x="96" y="126"/>
                      <a:pt x="97" y="126"/>
                    </a:cubicBezTo>
                    <a:cubicBezTo>
                      <a:pt x="98" y="125"/>
                      <a:pt x="99" y="125"/>
                      <a:pt x="100" y="126"/>
                    </a:cubicBezTo>
                    <a:close/>
                    <a:moveTo>
                      <a:pt x="82" y="121"/>
                    </a:moveTo>
                    <a:cubicBezTo>
                      <a:pt x="85" y="126"/>
                      <a:pt x="86" y="131"/>
                      <a:pt x="83" y="134"/>
                    </a:cubicBezTo>
                    <a:cubicBezTo>
                      <a:pt x="81" y="137"/>
                      <a:pt x="76" y="137"/>
                      <a:pt x="71" y="135"/>
                    </a:cubicBezTo>
                    <a:moveTo>
                      <a:pt x="83" y="120"/>
                    </a:moveTo>
                    <a:cubicBezTo>
                      <a:pt x="89" y="128"/>
                      <a:pt x="91" y="135"/>
                      <a:pt x="88" y="139"/>
                    </a:cubicBezTo>
                    <a:cubicBezTo>
                      <a:pt x="85" y="142"/>
                      <a:pt x="78" y="141"/>
                      <a:pt x="70" y="136"/>
                    </a:cubicBezTo>
                    <a:moveTo>
                      <a:pt x="86" y="116"/>
                    </a:moveTo>
                    <a:cubicBezTo>
                      <a:pt x="96" y="128"/>
                      <a:pt x="100" y="139"/>
                      <a:pt x="95" y="145"/>
                    </a:cubicBezTo>
                    <a:cubicBezTo>
                      <a:pt x="91" y="150"/>
                      <a:pt x="79" y="148"/>
                      <a:pt x="67" y="140"/>
                    </a:cubicBezTo>
                    <a:moveTo>
                      <a:pt x="81" y="149"/>
                    </a:moveTo>
                    <a:cubicBezTo>
                      <a:pt x="82" y="149"/>
                      <a:pt x="82" y="151"/>
                      <a:pt x="81" y="151"/>
                    </a:cubicBezTo>
                    <a:cubicBezTo>
                      <a:pt x="80" y="152"/>
                      <a:pt x="79" y="152"/>
                      <a:pt x="78" y="152"/>
                    </a:cubicBezTo>
                    <a:cubicBezTo>
                      <a:pt x="77" y="151"/>
                      <a:pt x="77" y="150"/>
                      <a:pt x="78" y="149"/>
                    </a:cubicBezTo>
                    <a:cubicBezTo>
                      <a:pt x="79" y="148"/>
                      <a:pt x="80" y="148"/>
                      <a:pt x="81" y="149"/>
                    </a:cubicBezTo>
                    <a:close/>
                    <a:moveTo>
                      <a:pt x="63" y="145"/>
                    </a:moveTo>
                    <a:cubicBezTo>
                      <a:pt x="66" y="151"/>
                      <a:pt x="67" y="155"/>
                      <a:pt x="65" y="159"/>
                    </a:cubicBezTo>
                    <a:cubicBezTo>
                      <a:pt x="63" y="161"/>
                      <a:pt x="58" y="162"/>
                      <a:pt x="53" y="161"/>
                    </a:cubicBezTo>
                    <a:moveTo>
                      <a:pt x="64" y="144"/>
                    </a:moveTo>
                    <a:cubicBezTo>
                      <a:pt x="71" y="152"/>
                      <a:pt x="74" y="159"/>
                      <a:pt x="71" y="163"/>
                    </a:cubicBezTo>
                    <a:cubicBezTo>
                      <a:pt x="68" y="166"/>
                      <a:pt x="61" y="166"/>
                      <a:pt x="52" y="162"/>
                    </a:cubicBezTo>
                    <a:moveTo>
                      <a:pt x="67" y="141"/>
                    </a:moveTo>
                    <a:cubicBezTo>
                      <a:pt x="77" y="151"/>
                      <a:pt x="82" y="162"/>
                      <a:pt x="78" y="168"/>
                    </a:cubicBezTo>
                    <a:cubicBezTo>
                      <a:pt x="74" y="173"/>
                      <a:pt x="63" y="172"/>
                      <a:pt x="49" y="166"/>
                    </a:cubicBezTo>
                    <a:moveTo>
                      <a:pt x="64" y="173"/>
                    </a:moveTo>
                    <a:cubicBezTo>
                      <a:pt x="65" y="174"/>
                      <a:pt x="65" y="175"/>
                      <a:pt x="65" y="176"/>
                    </a:cubicBezTo>
                    <a:cubicBezTo>
                      <a:pt x="64" y="177"/>
                      <a:pt x="63" y="177"/>
                      <a:pt x="62" y="176"/>
                    </a:cubicBezTo>
                    <a:cubicBezTo>
                      <a:pt x="61" y="176"/>
                      <a:pt x="61" y="175"/>
                      <a:pt x="62" y="174"/>
                    </a:cubicBezTo>
                    <a:cubicBezTo>
                      <a:pt x="62" y="173"/>
                      <a:pt x="63" y="173"/>
                      <a:pt x="64" y="173"/>
                    </a:cubicBezTo>
                    <a:close/>
                    <a:moveTo>
                      <a:pt x="46" y="172"/>
                    </a:moveTo>
                    <a:cubicBezTo>
                      <a:pt x="50" y="176"/>
                      <a:pt x="52" y="181"/>
                      <a:pt x="50" y="185"/>
                    </a:cubicBezTo>
                    <a:cubicBezTo>
                      <a:pt x="48" y="188"/>
                      <a:pt x="43" y="189"/>
                      <a:pt x="38" y="188"/>
                    </a:cubicBezTo>
                    <a:moveTo>
                      <a:pt x="47" y="170"/>
                    </a:moveTo>
                    <a:cubicBezTo>
                      <a:pt x="54" y="177"/>
                      <a:pt x="58" y="184"/>
                      <a:pt x="56" y="188"/>
                    </a:cubicBezTo>
                    <a:cubicBezTo>
                      <a:pt x="53" y="192"/>
                      <a:pt x="46" y="192"/>
                      <a:pt x="37" y="189"/>
                    </a:cubicBezTo>
                    <a:moveTo>
                      <a:pt x="50" y="166"/>
                    </a:moveTo>
                    <a:cubicBezTo>
                      <a:pt x="61" y="176"/>
                      <a:pt x="67" y="187"/>
                      <a:pt x="63" y="193"/>
                    </a:cubicBezTo>
                    <a:cubicBezTo>
                      <a:pt x="60" y="199"/>
                      <a:pt x="48" y="199"/>
                      <a:pt x="35" y="193"/>
                    </a:cubicBezTo>
                    <a:moveTo>
                      <a:pt x="50" y="199"/>
                    </a:moveTo>
                    <a:cubicBezTo>
                      <a:pt x="51" y="200"/>
                      <a:pt x="51" y="201"/>
                      <a:pt x="51" y="202"/>
                    </a:cubicBezTo>
                    <a:cubicBezTo>
                      <a:pt x="50" y="203"/>
                      <a:pt x="49" y="203"/>
                      <a:pt x="48" y="203"/>
                    </a:cubicBezTo>
                    <a:cubicBezTo>
                      <a:pt x="47" y="202"/>
                      <a:pt x="47" y="201"/>
                      <a:pt x="47" y="200"/>
                    </a:cubicBezTo>
                    <a:cubicBezTo>
                      <a:pt x="48" y="199"/>
                      <a:pt x="49" y="199"/>
                      <a:pt x="50" y="199"/>
                    </a:cubicBezTo>
                    <a:close/>
                    <a:moveTo>
                      <a:pt x="32" y="199"/>
                    </a:moveTo>
                    <a:cubicBezTo>
                      <a:pt x="36" y="204"/>
                      <a:pt x="38" y="208"/>
                      <a:pt x="36" y="212"/>
                    </a:cubicBezTo>
                    <a:cubicBezTo>
                      <a:pt x="35" y="215"/>
                      <a:pt x="30" y="217"/>
                      <a:pt x="25" y="216"/>
                    </a:cubicBezTo>
                    <a:moveTo>
                      <a:pt x="33" y="198"/>
                    </a:moveTo>
                    <a:cubicBezTo>
                      <a:pt x="40" y="204"/>
                      <a:pt x="45" y="211"/>
                      <a:pt x="43" y="215"/>
                    </a:cubicBezTo>
                    <a:cubicBezTo>
                      <a:pt x="41" y="219"/>
                      <a:pt x="33" y="220"/>
                      <a:pt x="24" y="218"/>
                    </a:cubicBezTo>
                    <a:moveTo>
                      <a:pt x="35" y="194"/>
                    </a:moveTo>
                    <a:cubicBezTo>
                      <a:pt x="47" y="203"/>
                      <a:pt x="54" y="213"/>
                      <a:pt x="51" y="219"/>
                    </a:cubicBezTo>
                    <a:cubicBezTo>
                      <a:pt x="48" y="225"/>
                      <a:pt x="36" y="226"/>
                      <a:pt x="22" y="222"/>
                    </a:cubicBezTo>
                    <a:moveTo>
                      <a:pt x="38" y="227"/>
                    </a:moveTo>
                    <a:cubicBezTo>
                      <a:pt x="39" y="227"/>
                      <a:pt x="39" y="228"/>
                      <a:pt x="39" y="229"/>
                    </a:cubicBezTo>
                    <a:cubicBezTo>
                      <a:pt x="38" y="230"/>
                      <a:pt x="37" y="231"/>
                      <a:pt x="36" y="230"/>
                    </a:cubicBezTo>
                    <a:cubicBezTo>
                      <a:pt x="35" y="230"/>
                      <a:pt x="35" y="229"/>
                      <a:pt x="35" y="228"/>
                    </a:cubicBezTo>
                    <a:cubicBezTo>
                      <a:pt x="36" y="227"/>
                      <a:pt x="37" y="226"/>
                      <a:pt x="38" y="227"/>
                    </a:cubicBezTo>
                    <a:close/>
                    <a:moveTo>
                      <a:pt x="20" y="228"/>
                    </a:moveTo>
                    <a:cubicBezTo>
                      <a:pt x="25" y="232"/>
                      <a:pt x="27" y="237"/>
                      <a:pt x="26" y="240"/>
                    </a:cubicBezTo>
                    <a:cubicBezTo>
                      <a:pt x="24" y="244"/>
                      <a:pt x="20" y="246"/>
                      <a:pt x="14" y="246"/>
                    </a:cubicBezTo>
                    <a:moveTo>
                      <a:pt x="21" y="227"/>
                    </a:moveTo>
                    <a:cubicBezTo>
                      <a:pt x="29" y="232"/>
                      <a:pt x="34" y="238"/>
                      <a:pt x="32" y="243"/>
                    </a:cubicBezTo>
                    <a:cubicBezTo>
                      <a:pt x="31" y="247"/>
                      <a:pt x="23" y="249"/>
                      <a:pt x="14" y="247"/>
                    </a:cubicBezTo>
                    <a:moveTo>
                      <a:pt x="22" y="223"/>
                    </a:moveTo>
                    <a:cubicBezTo>
                      <a:pt x="35" y="230"/>
                      <a:pt x="43" y="239"/>
                      <a:pt x="41" y="246"/>
                    </a:cubicBezTo>
                    <a:cubicBezTo>
                      <a:pt x="38" y="252"/>
                      <a:pt x="27" y="254"/>
                      <a:pt x="12" y="252"/>
                    </a:cubicBezTo>
                    <a:moveTo>
                      <a:pt x="29" y="255"/>
                    </a:moveTo>
                    <a:cubicBezTo>
                      <a:pt x="30" y="255"/>
                      <a:pt x="30" y="256"/>
                      <a:pt x="30" y="257"/>
                    </a:cubicBezTo>
                    <a:cubicBezTo>
                      <a:pt x="29" y="258"/>
                      <a:pt x="28" y="259"/>
                      <a:pt x="27" y="258"/>
                    </a:cubicBezTo>
                    <a:cubicBezTo>
                      <a:pt x="26" y="258"/>
                      <a:pt x="26" y="257"/>
                      <a:pt x="26" y="256"/>
                    </a:cubicBezTo>
                    <a:cubicBezTo>
                      <a:pt x="27" y="255"/>
                      <a:pt x="28" y="255"/>
                      <a:pt x="29" y="255"/>
                    </a:cubicBezTo>
                    <a:close/>
                    <a:moveTo>
                      <a:pt x="11" y="258"/>
                    </a:moveTo>
                    <a:cubicBezTo>
                      <a:pt x="16" y="262"/>
                      <a:pt x="19" y="266"/>
                      <a:pt x="18" y="270"/>
                    </a:cubicBezTo>
                    <a:cubicBezTo>
                      <a:pt x="17" y="273"/>
                      <a:pt x="13" y="275"/>
                      <a:pt x="7" y="276"/>
                    </a:cubicBezTo>
                    <a:moveTo>
                      <a:pt x="11" y="257"/>
                    </a:moveTo>
                    <a:cubicBezTo>
                      <a:pt x="20" y="261"/>
                      <a:pt x="25" y="267"/>
                      <a:pt x="24" y="271"/>
                    </a:cubicBezTo>
                    <a:cubicBezTo>
                      <a:pt x="23" y="276"/>
                      <a:pt x="16" y="278"/>
                      <a:pt x="6" y="278"/>
                    </a:cubicBezTo>
                    <a:moveTo>
                      <a:pt x="13" y="252"/>
                    </a:moveTo>
                    <a:cubicBezTo>
                      <a:pt x="26" y="259"/>
                      <a:pt x="35" y="267"/>
                      <a:pt x="33" y="274"/>
                    </a:cubicBezTo>
                    <a:cubicBezTo>
                      <a:pt x="31" y="280"/>
                      <a:pt x="20" y="283"/>
                      <a:pt x="5" y="282"/>
                    </a:cubicBezTo>
                    <a:moveTo>
                      <a:pt x="22" y="284"/>
                    </a:moveTo>
                    <a:cubicBezTo>
                      <a:pt x="23" y="284"/>
                      <a:pt x="23" y="285"/>
                      <a:pt x="23" y="286"/>
                    </a:cubicBezTo>
                    <a:cubicBezTo>
                      <a:pt x="23" y="287"/>
                      <a:pt x="22" y="288"/>
                      <a:pt x="21" y="288"/>
                    </a:cubicBezTo>
                    <a:cubicBezTo>
                      <a:pt x="20" y="287"/>
                      <a:pt x="19" y="286"/>
                      <a:pt x="19" y="285"/>
                    </a:cubicBezTo>
                    <a:cubicBezTo>
                      <a:pt x="20" y="284"/>
                      <a:pt x="21" y="284"/>
                      <a:pt x="22" y="284"/>
                    </a:cubicBezTo>
                    <a:close/>
                    <a:moveTo>
                      <a:pt x="4" y="289"/>
                    </a:moveTo>
                    <a:cubicBezTo>
                      <a:pt x="10" y="292"/>
                      <a:pt x="13" y="296"/>
                      <a:pt x="12" y="300"/>
                    </a:cubicBezTo>
                    <a:cubicBezTo>
                      <a:pt x="12" y="303"/>
                      <a:pt x="8" y="306"/>
                      <a:pt x="2" y="307"/>
                    </a:cubicBezTo>
                    <a:moveTo>
                      <a:pt x="5" y="287"/>
                    </a:moveTo>
                    <a:cubicBezTo>
                      <a:pt x="14" y="291"/>
                      <a:pt x="20" y="296"/>
                      <a:pt x="19" y="301"/>
                    </a:cubicBezTo>
                    <a:cubicBezTo>
                      <a:pt x="18" y="305"/>
                      <a:pt x="11" y="308"/>
                      <a:pt x="2" y="309"/>
                    </a:cubicBezTo>
                    <a:moveTo>
                      <a:pt x="6" y="283"/>
                    </a:moveTo>
                    <a:cubicBezTo>
                      <a:pt x="20" y="288"/>
                      <a:pt x="29" y="295"/>
                      <a:pt x="28" y="302"/>
                    </a:cubicBezTo>
                    <a:cubicBezTo>
                      <a:pt x="27" y="309"/>
                      <a:pt x="16" y="313"/>
                      <a:pt x="1" y="313"/>
                    </a:cubicBezTo>
                    <a:moveTo>
                      <a:pt x="18" y="313"/>
                    </a:moveTo>
                    <a:cubicBezTo>
                      <a:pt x="19" y="313"/>
                      <a:pt x="19" y="314"/>
                      <a:pt x="19" y="315"/>
                    </a:cubicBezTo>
                    <a:cubicBezTo>
                      <a:pt x="19" y="317"/>
                      <a:pt x="18" y="317"/>
                      <a:pt x="17" y="317"/>
                    </a:cubicBezTo>
                    <a:cubicBezTo>
                      <a:pt x="16" y="317"/>
                      <a:pt x="15" y="316"/>
                      <a:pt x="15" y="315"/>
                    </a:cubicBezTo>
                    <a:cubicBezTo>
                      <a:pt x="16" y="314"/>
                      <a:pt x="17" y="313"/>
                      <a:pt x="18" y="313"/>
                    </a:cubicBezTo>
                    <a:close/>
                    <a:moveTo>
                      <a:pt x="1" y="320"/>
                    </a:moveTo>
                    <a:cubicBezTo>
                      <a:pt x="6" y="322"/>
                      <a:pt x="10" y="326"/>
                      <a:pt x="9" y="330"/>
                    </a:cubicBezTo>
                    <a:cubicBezTo>
                      <a:pt x="9" y="333"/>
                      <a:pt x="6" y="336"/>
                      <a:pt x="0" y="338"/>
                    </a:cubicBezTo>
                    <a:moveTo>
                      <a:pt x="1" y="318"/>
                    </a:moveTo>
                    <a:cubicBezTo>
                      <a:pt x="11" y="321"/>
                      <a:pt x="17" y="326"/>
                      <a:pt x="16" y="330"/>
                    </a:cubicBezTo>
                    <a:cubicBezTo>
                      <a:pt x="16" y="335"/>
                      <a:pt x="9" y="338"/>
                      <a:pt x="0" y="340"/>
                    </a:cubicBezTo>
                    <a:moveTo>
                      <a:pt x="2" y="314"/>
                    </a:moveTo>
                    <a:cubicBezTo>
                      <a:pt x="16" y="317"/>
                      <a:pt x="26" y="324"/>
                      <a:pt x="25" y="331"/>
                    </a:cubicBezTo>
                    <a:cubicBezTo>
                      <a:pt x="25" y="338"/>
                      <a:pt x="14" y="343"/>
                      <a:pt x="0" y="344"/>
                    </a:cubicBezTo>
                    <a:moveTo>
                      <a:pt x="16" y="343"/>
                    </a:moveTo>
                    <a:cubicBezTo>
                      <a:pt x="17" y="343"/>
                      <a:pt x="18" y="344"/>
                      <a:pt x="18" y="345"/>
                    </a:cubicBezTo>
                    <a:cubicBezTo>
                      <a:pt x="18" y="346"/>
                      <a:pt x="17" y="347"/>
                      <a:pt x="16" y="347"/>
                    </a:cubicBezTo>
                    <a:cubicBezTo>
                      <a:pt x="15" y="347"/>
                      <a:pt x="14" y="346"/>
                      <a:pt x="14" y="345"/>
                    </a:cubicBezTo>
                    <a:cubicBezTo>
                      <a:pt x="14" y="344"/>
                      <a:pt x="15" y="343"/>
                      <a:pt x="16" y="343"/>
                    </a:cubicBezTo>
                    <a:close/>
                    <a:moveTo>
                      <a:pt x="0" y="351"/>
                    </a:moveTo>
                    <a:cubicBezTo>
                      <a:pt x="6" y="353"/>
                      <a:pt x="10" y="356"/>
                      <a:pt x="10" y="360"/>
                    </a:cubicBezTo>
                    <a:cubicBezTo>
                      <a:pt x="10" y="364"/>
                      <a:pt x="6" y="367"/>
                      <a:pt x="1" y="369"/>
                    </a:cubicBezTo>
                    <a:moveTo>
                      <a:pt x="0" y="349"/>
                    </a:moveTo>
                    <a:cubicBezTo>
                      <a:pt x="10" y="351"/>
                      <a:pt x="16" y="355"/>
                      <a:pt x="16" y="360"/>
                    </a:cubicBezTo>
                    <a:cubicBezTo>
                      <a:pt x="17" y="365"/>
                      <a:pt x="10" y="369"/>
                      <a:pt x="1" y="371"/>
                    </a:cubicBezTo>
                    <a:moveTo>
                      <a:pt x="0" y="345"/>
                    </a:moveTo>
                    <a:cubicBezTo>
                      <a:pt x="15" y="347"/>
                      <a:pt x="25" y="353"/>
                      <a:pt x="26" y="360"/>
                    </a:cubicBezTo>
                    <a:cubicBezTo>
                      <a:pt x="26" y="367"/>
                      <a:pt x="16" y="373"/>
                      <a:pt x="1" y="376"/>
                    </a:cubicBezTo>
                    <a:moveTo>
                      <a:pt x="18" y="373"/>
                    </a:moveTo>
                    <a:cubicBezTo>
                      <a:pt x="19" y="373"/>
                      <a:pt x="19" y="374"/>
                      <a:pt x="19" y="375"/>
                    </a:cubicBezTo>
                    <a:cubicBezTo>
                      <a:pt x="19" y="376"/>
                      <a:pt x="19" y="376"/>
                      <a:pt x="18" y="377"/>
                    </a:cubicBezTo>
                    <a:cubicBezTo>
                      <a:pt x="16" y="377"/>
                      <a:pt x="16" y="376"/>
                      <a:pt x="16" y="375"/>
                    </a:cubicBezTo>
                    <a:cubicBezTo>
                      <a:pt x="16" y="374"/>
                      <a:pt x="16" y="373"/>
                      <a:pt x="18" y="373"/>
                    </a:cubicBezTo>
                    <a:close/>
                    <a:moveTo>
                      <a:pt x="2" y="382"/>
                    </a:moveTo>
                    <a:cubicBezTo>
                      <a:pt x="8" y="384"/>
                      <a:pt x="12" y="387"/>
                      <a:pt x="12" y="390"/>
                    </a:cubicBezTo>
                    <a:cubicBezTo>
                      <a:pt x="13" y="394"/>
                      <a:pt x="10" y="398"/>
                      <a:pt x="5" y="400"/>
                    </a:cubicBezTo>
                    <a:moveTo>
                      <a:pt x="2" y="380"/>
                    </a:moveTo>
                    <a:cubicBezTo>
                      <a:pt x="12" y="382"/>
                      <a:pt x="19" y="385"/>
                      <a:pt x="19" y="390"/>
                    </a:cubicBezTo>
                    <a:cubicBezTo>
                      <a:pt x="20" y="394"/>
                      <a:pt x="14" y="399"/>
                      <a:pt x="5" y="402"/>
                    </a:cubicBezTo>
                    <a:moveTo>
                      <a:pt x="2" y="376"/>
                    </a:moveTo>
                    <a:cubicBezTo>
                      <a:pt x="17" y="377"/>
                      <a:pt x="28" y="382"/>
                      <a:pt x="28" y="389"/>
                    </a:cubicBezTo>
                    <a:cubicBezTo>
                      <a:pt x="29" y="396"/>
                      <a:pt x="20" y="402"/>
                      <a:pt x="6" y="406"/>
                    </a:cubicBezTo>
                    <a:moveTo>
                      <a:pt x="21" y="402"/>
                    </a:moveTo>
                    <a:cubicBezTo>
                      <a:pt x="22" y="402"/>
                      <a:pt x="23" y="403"/>
                      <a:pt x="24" y="404"/>
                    </a:cubicBezTo>
                    <a:cubicBezTo>
                      <a:pt x="24" y="405"/>
                      <a:pt x="23" y="406"/>
                      <a:pt x="22" y="406"/>
                    </a:cubicBezTo>
                    <a:cubicBezTo>
                      <a:pt x="21" y="406"/>
                      <a:pt x="20" y="405"/>
                      <a:pt x="20" y="404"/>
                    </a:cubicBezTo>
                    <a:cubicBezTo>
                      <a:pt x="20" y="403"/>
                      <a:pt x="20" y="402"/>
                      <a:pt x="21" y="402"/>
                    </a:cubicBezTo>
                    <a:close/>
                    <a:moveTo>
                      <a:pt x="7" y="413"/>
                    </a:moveTo>
                    <a:cubicBezTo>
                      <a:pt x="13" y="414"/>
                      <a:pt x="17" y="417"/>
                      <a:pt x="18" y="420"/>
                    </a:cubicBezTo>
                    <a:cubicBezTo>
                      <a:pt x="19" y="424"/>
                      <a:pt x="16" y="428"/>
                      <a:pt x="11" y="431"/>
                    </a:cubicBezTo>
                    <a:moveTo>
                      <a:pt x="7" y="411"/>
                    </a:moveTo>
                    <a:cubicBezTo>
                      <a:pt x="17" y="412"/>
                      <a:pt x="24" y="414"/>
                      <a:pt x="25" y="419"/>
                    </a:cubicBezTo>
                    <a:cubicBezTo>
                      <a:pt x="26" y="423"/>
                      <a:pt x="20" y="429"/>
                      <a:pt x="12" y="432"/>
                    </a:cubicBezTo>
                    <a:moveTo>
                      <a:pt x="6" y="407"/>
                    </a:moveTo>
                    <a:cubicBezTo>
                      <a:pt x="21" y="406"/>
                      <a:pt x="32" y="410"/>
                      <a:pt x="34" y="417"/>
                    </a:cubicBezTo>
                    <a:cubicBezTo>
                      <a:pt x="35" y="424"/>
                      <a:pt x="26" y="432"/>
                      <a:pt x="13" y="437"/>
                    </a:cubicBezTo>
                    <a:moveTo>
                      <a:pt x="28" y="431"/>
                    </a:moveTo>
                    <a:cubicBezTo>
                      <a:pt x="29" y="431"/>
                      <a:pt x="30" y="432"/>
                      <a:pt x="30" y="433"/>
                    </a:cubicBezTo>
                    <a:cubicBezTo>
                      <a:pt x="30" y="434"/>
                      <a:pt x="30" y="435"/>
                      <a:pt x="29" y="435"/>
                    </a:cubicBezTo>
                    <a:cubicBezTo>
                      <a:pt x="28" y="435"/>
                      <a:pt x="27" y="434"/>
                      <a:pt x="27" y="433"/>
                    </a:cubicBezTo>
                    <a:cubicBezTo>
                      <a:pt x="26" y="432"/>
                      <a:pt x="27" y="431"/>
                      <a:pt x="28" y="431"/>
                    </a:cubicBezTo>
                    <a:close/>
                    <a:moveTo>
                      <a:pt x="14" y="443"/>
                    </a:moveTo>
                    <a:cubicBezTo>
                      <a:pt x="21" y="444"/>
                      <a:pt x="25" y="446"/>
                      <a:pt x="26" y="449"/>
                    </a:cubicBezTo>
                    <a:cubicBezTo>
                      <a:pt x="27" y="453"/>
                      <a:pt x="25" y="457"/>
                      <a:pt x="20" y="460"/>
                    </a:cubicBezTo>
                    <a:moveTo>
                      <a:pt x="14" y="442"/>
                    </a:moveTo>
                    <a:cubicBezTo>
                      <a:pt x="24" y="441"/>
                      <a:pt x="32" y="443"/>
                      <a:pt x="33" y="448"/>
                    </a:cubicBezTo>
                    <a:cubicBezTo>
                      <a:pt x="34" y="452"/>
                      <a:pt x="29" y="458"/>
                      <a:pt x="21" y="462"/>
                    </a:cubicBezTo>
                    <a:moveTo>
                      <a:pt x="13" y="437"/>
                    </a:moveTo>
                    <a:cubicBezTo>
                      <a:pt x="28" y="436"/>
                      <a:pt x="40" y="438"/>
                      <a:pt x="42" y="445"/>
                    </a:cubicBezTo>
                    <a:cubicBezTo>
                      <a:pt x="43" y="452"/>
                      <a:pt x="35" y="460"/>
                      <a:pt x="22" y="467"/>
                    </a:cubicBezTo>
                    <a:moveTo>
                      <a:pt x="37" y="459"/>
                    </a:moveTo>
                    <a:cubicBezTo>
                      <a:pt x="38" y="459"/>
                      <a:pt x="39" y="460"/>
                      <a:pt x="40" y="461"/>
                    </a:cubicBezTo>
                    <a:cubicBezTo>
                      <a:pt x="40" y="462"/>
                      <a:pt x="39" y="463"/>
                      <a:pt x="38" y="463"/>
                    </a:cubicBezTo>
                    <a:cubicBezTo>
                      <a:pt x="37" y="463"/>
                      <a:pt x="36" y="463"/>
                      <a:pt x="36" y="462"/>
                    </a:cubicBezTo>
                    <a:cubicBezTo>
                      <a:pt x="36" y="461"/>
                      <a:pt x="36" y="460"/>
                      <a:pt x="37" y="459"/>
                    </a:cubicBezTo>
                    <a:close/>
                    <a:moveTo>
                      <a:pt x="25" y="473"/>
                    </a:moveTo>
                    <a:cubicBezTo>
                      <a:pt x="31" y="473"/>
                      <a:pt x="36" y="475"/>
                      <a:pt x="37" y="478"/>
                    </a:cubicBezTo>
                    <a:cubicBezTo>
                      <a:pt x="39" y="482"/>
                      <a:pt x="37" y="486"/>
                      <a:pt x="33" y="490"/>
                    </a:cubicBezTo>
                    <a:moveTo>
                      <a:pt x="25" y="472"/>
                    </a:moveTo>
                    <a:cubicBezTo>
                      <a:pt x="35" y="470"/>
                      <a:pt x="42" y="472"/>
                      <a:pt x="44" y="476"/>
                    </a:cubicBezTo>
                    <a:cubicBezTo>
                      <a:pt x="45" y="480"/>
                      <a:pt x="41" y="486"/>
                      <a:pt x="33" y="492"/>
                    </a:cubicBezTo>
                    <a:moveTo>
                      <a:pt x="23" y="467"/>
                    </a:moveTo>
                    <a:cubicBezTo>
                      <a:pt x="38" y="464"/>
                      <a:pt x="50" y="466"/>
                      <a:pt x="52" y="473"/>
                    </a:cubicBezTo>
                    <a:cubicBezTo>
                      <a:pt x="55" y="479"/>
                      <a:pt x="48" y="488"/>
                      <a:pt x="35" y="496"/>
                    </a:cubicBezTo>
                    <a:moveTo>
                      <a:pt x="49" y="487"/>
                    </a:moveTo>
                    <a:cubicBezTo>
                      <a:pt x="50" y="487"/>
                      <a:pt x="51" y="487"/>
                      <a:pt x="52" y="488"/>
                    </a:cubicBezTo>
                    <a:cubicBezTo>
                      <a:pt x="52" y="489"/>
                      <a:pt x="52" y="490"/>
                      <a:pt x="51" y="491"/>
                    </a:cubicBezTo>
                    <a:cubicBezTo>
                      <a:pt x="50" y="491"/>
                      <a:pt x="49" y="491"/>
                      <a:pt x="48" y="490"/>
                    </a:cubicBezTo>
                    <a:cubicBezTo>
                      <a:pt x="48" y="489"/>
                      <a:pt x="48" y="488"/>
                      <a:pt x="49" y="487"/>
                    </a:cubicBezTo>
                    <a:close/>
                    <a:moveTo>
                      <a:pt x="38" y="502"/>
                    </a:moveTo>
                    <a:cubicBezTo>
                      <a:pt x="44" y="501"/>
                      <a:pt x="49" y="503"/>
                      <a:pt x="51" y="506"/>
                    </a:cubicBezTo>
                    <a:cubicBezTo>
                      <a:pt x="53" y="509"/>
                      <a:pt x="51" y="514"/>
                      <a:pt x="47" y="518"/>
                    </a:cubicBezTo>
                    <a:moveTo>
                      <a:pt x="38" y="501"/>
                    </a:moveTo>
                    <a:cubicBezTo>
                      <a:pt x="47" y="498"/>
                      <a:pt x="55" y="499"/>
                      <a:pt x="57" y="503"/>
                    </a:cubicBezTo>
                    <a:cubicBezTo>
                      <a:pt x="59" y="507"/>
                      <a:pt x="56" y="513"/>
                      <a:pt x="48" y="520"/>
                    </a:cubicBezTo>
                    <a:moveTo>
                      <a:pt x="36" y="496"/>
                    </a:moveTo>
                    <a:cubicBezTo>
                      <a:pt x="50" y="492"/>
                      <a:pt x="62" y="493"/>
                      <a:pt x="65" y="499"/>
                    </a:cubicBezTo>
                    <a:cubicBezTo>
                      <a:pt x="68" y="505"/>
                      <a:pt x="62" y="515"/>
                      <a:pt x="50" y="524"/>
                    </a:cubicBezTo>
                    <a:moveTo>
                      <a:pt x="64" y="514"/>
                    </a:moveTo>
                    <a:cubicBezTo>
                      <a:pt x="65" y="513"/>
                      <a:pt x="66" y="514"/>
                      <a:pt x="66" y="515"/>
                    </a:cubicBezTo>
                    <a:cubicBezTo>
                      <a:pt x="67" y="516"/>
                      <a:pt x="66" y="517"/>
                      <a:pt x="65" y="517"/>
                    </a:cubicBezTo>
                    <a:cubicBezTo>
                      <a:pt x="64" y="518"/>
                      <a:pt x="63" y="517"/>
                      <a:pt x="63" y="516"/>
                    </a:cubicBezTo>
                    <a:cubicBezTo>
                      <a:pt x="62" y="516"/>
                      <a:pt x="63" y="514"/>
                      <a:pt x="64" y="514"/>
                    </a:cubicBezTo>
                    <a:close/>
                    <a:moveTo>
                      <a:pt x="54" y="530"/>
                    </a:moveTo>
                    <a:cubicBezTo>
                      <a:pt x="60" y="528"/>
                      <a:pt x="65" y="529"/>
                      <a:pt x="67" y="533"/>
                    </a:cubicBezTo>
                    <a:cubicBezTo>
                      <a:pt x="69" y="536"/>
                      <a:pt x="68" y="540"/>
                      <a:pt x="65" y="545"/>
                    </a:cubicBezTo>
                    <a:moveTo>
                      <a:pt x="54" y="528"/>
                    </a:moveTo>
                    <a:cubicBezTo>
                      <a:pt x="63" y="525"/>
                      <a:pt x="71" y="525"/>
                      <a:pt x="73" y="529"/>
                    </a:cubicBezTo>
                    <a:cubicBezTo>
                      <a:pt x="76" y="533"/>
                      <a:pt x="72" y="539"/>
                      <a:pt x="66" y="546"/>
                    </a:cubicBezTo>
                    <a:moveTo>
                      <a:pt x="51" y="524"/>
                    </a:moveTo>
                    <a:cubicBezTo>
                      <a:pt x="65" y="519"/>
                      <a:pt x="77" y="518"/>
                      <a:pt x="81" y="524"/>
                    </a:cubicBezTo>
                    <a:cubicBezTo>
                      <a:pt x="84" y="530"/>
                      <a:pt x="79" y="540"/>
                      <a:pt x="68" y="550"/>
                    </a:cubicBezTo>
                    <a:moveTo>
                      <a:pt x="81" y="539"/>
                    </a:moveTo>
                    <a:cubicBezTo>
                      <a:pt x="82" y="539"/>
                      <a:pt x="83" y="539"/>
                      <a:pt x="83" y="540"/>
                    </a:cubicBezTo>
                    <a:cubicBezTo>
                      <a:pt x="84" y="541"/>
                      <a:pt x="84" y="542"/>
                      <a:pt x="83" y="542"/>
                    </a:cubicBezTo>
                    <a:cubicBezTo>
                      <a:pt x="82" y="543"/>
                      <a:pt x="81" y="543"/>
                      <a:pt x="80" y="542"/>
                    </a:cubicBezTo>
                    <a:cubicBezTo>
                      <a:pt x="79" y="541"/>
                      <a:pt x="80" y="540"/>
                      <a:pt x="81" y="539"/>
                    </a:cubicBezTo>
                    <a:close/>
                    <a:moveTo>
                      <a:pt x="73" y="556"/>
                    </a:moveTo>
                    <a:cubicBezTo>
                      <a:pt x="79" y="554"/>
                      <a:pt x="84" y="554"/>
                      <a:pt x="86" y="557"/>
                    </a:cubicBezTo>
                    <a:cubicBezTo>
                      <a:pt x="88" y="560"/>
                      <a:pt x="87" y="565"/>
                      <a:pt x="84" y="570"/>
                    </a:cubicBezTo>
                    <a:moveTo>
                      <a:pt x="72" y="554"/>
                    </a:moveTo>
                    <a:cubicBezTo>
                      <a:pt x="81" y="550"/>
                      <a:pt x="89" y="549"/>
                      <a:pt x="91" y="553"/>
                    </a:cubicBezTo>
                    <a:cubicBezTo>
                      <a:pt x="94" y="557"/>
                      <a:pt x="92" y="564"/>
                      <a:pt x="86" y="571"/>
                    </a:cubicBezTo>
                    <a:moveTo>
                      <a:pt x="69" y="550"/>
                    </a:moveTo>
                    <a:cubicBezTo>
                      <a:pt x="82" y="544"/>
                      <a:pt x="94" y="542"/>
                      <a:pt x="99" y="548"/>
                    </a:cubicBezTo>
                    <a:cubicBezTo>
                      <a:pt x="103" y="553"/>
                      <a:pt x="98" y="564"/>
                      <a:pt x="89" y="575"/>
                    </a:cubicBezTo>
                    <a:moveTo>
                      <a:pt x="100" y="563"/>
                    </a:moveTo>
                    <a:cubicBezTo>
                      <a:pt x="101" y="562"/>
                      <a:pt x="102" y="562"/>
                      <a:pt x="102" y="563"/>
                    </a:cubicBezTo>
                    <a:cubicBezTo>
                      <a:pt x="103" y="564"/>
                      <a:pt x="103" y="565"/>
                      <a:pt x="102" y="566"/>
                    </a:cubicBezTo>
                    <a:cubicBezTo>
                      <a:pt x="101" y="566"/>
                      <a:pt x="100" y="566"/>
                      <a:pt x="99" y="565"/>
                    </a:cubicBezTo>
                    <a:cubicBezTo>
                      <a:pt x="99" y="564"/>
                      <a:pt x="99" y="563"/>
                      <a:pt x="100" y="563"/>
                    </a:cubicBezTo>
                    <a:close/>
                    <a:moveTo>
                      <a:pt x="93" y="580"/>
                    </a:moveTo>
                    <a:cubicBezTo>
                      <a:pt x="99" y="577"/>
                      <a:pt x="104" y="577"/>
                      <a:pt x="107" y="580"/>
                    </a:cubicBezTo>
                    <a:cubicBezTo>
                      <a:pt x="109" y="583"/>
                      <a:pt x="109" y="588"/>
                      <a:pt x="106" y="593"/>
                    </a:cubicBezTo>
                    <a:moveTo>
                      <a:pt x="92" y="578"/>
                    </a:moveTo>
                    <a:cubicBezTo>
                      <a:pt x="101" y="573"/>
                      <a:pt x="109" y="572"/>
                      <a:pt x="112" y="576"/>
                    </a:cubicBezTo>
                    <a:cubicBezTo>
                      <a:pt x="115" y="579"/>
                      <a:pt x="113" y="586"/>
                      <a:pt x="108" y="594"/>
                    </a:cubicBezTo>
                    <a:moveTo>
                      <a:pt x="89" y="575"/>
                    </a:moveTo>
                    <a:cubicBezTo>
                      <a:pt x="102" y="567"/>
                      <a:pt x="114" y="564"/>
                      <a:pt x="118" y="569"/>
                    </a:cubicBezTo>
                    <a:cubicBezTo>
                      <a:pt x="123" y="574"/>
                      <a:pt x="120" y="586"/>
                      <a:pt x="111" y="597"/>
                    </a:cubicBezTo>
                    <a:moveTo>
                      <a:pt x="121" y="584"/>
                    </a:moveTo>
                    <a:cubicBezTo>
                      <a:pt x="122" y="583"/>
                      <a:pt x="123" y="584"/>
                      <a:pt x="124" y="584"/>
                    </a:cubicBezTo>
                    <a:cubicBezTo>
                      <a:pt x="124" y="585"/>
                      <a:pt x="124" y="586"/>
                      <a:pt x="124" y="587"/>
                    </a:cubicBezTo>
                    <a:cubicBezTo>
                      <a:pt x="123" y="588"/>
                      <a:pt x="122" y="588"/>
                      <a:pt x="121" y="587"/>
                    </a:cubicBezTo>
                    <a:cubicBezTo>
                      <a:pt x="120" y="586"/>
                      <a:pt x="120" y="585"/>
                      <a:pt x="121" y="584"/>
                    </a:cubicBezTo>
                    <a:close/>
                    <a:moveTo>
                      <a:pt x="116" y="602"/>
                    </a:moveTo>
                    <a:cubicBezTo>
                      <a:pt x="122" y="599"/>
                      <a:pt x="127" y="599"/>
                      <a:pt x="130" y="601"/>
                    </a:cubicBezTo>
                    <a:cubicBezTo>
                      <a:pt x="132" y="604"/>
                      <a:pt x="132" y="608"/>
                      <a:pt x="130" y="614"/>
                    </a:cubicBezTo>
                    <a:moveTo>
                      <a:pt x="115" y="601"/>
                    </a:moveTo>
                    <a:cubicBezTo>
                      <a:pt x="123" y="595"/>
                      <a:pt x="131" y="593"/>
                      <a:pt x="134" y="596"/>
                    </a:cubicBezTo>
                    <a:cubicBezTo>
                      <a:pt x="138" y="599"/>
                      <a:pt x="136" y="606"/>
                      <a:pt x="132" y="615"/>
                    </a:cubicBezTo>
                    <a:moveTo>
                      <a:pt x="112" y="598"/>
                    </a:moveTo>
                    <a:cubicBezTo>
                      <a:pt x="124" y="588"/>
                      <a:pt x="135" y="585"/>
                      <a:pt x="140" y="589"/>
                    </a:cubicBezTo>
                    <a:cubicBezTo>
                      <a:pt x="145" y="594"/>
                      <a:pt x="143" y="605"/>
                      <a:pt x="135" y="618"/>
                    </a:cubicBezTo>
                    <a:moveTo>
                      <a:pt x="144" y="604"/>
                    </a:moveTo>
                    <a:cubicBezTo>
                      <a:pt x="145" y="603"/>
                      <a:pt x="146" y="603"/>
                      <a:pt x="147" y="604"/>
                    </a:cubicBezTo>
                    <a:cubicBezTo>
                      <a:pt x="148" y="604"/>
                      <a:pt x="148" y="606"/>
                      <a:pt x="147" y="606"/>
                    </a:cubicBezTo>
                    <a:cubicBezTo>
                      <a:pt x="146" y="607"/>
                      <a:pt x="145" y="607"/>
                      <a:pt x="144" y="606"/>
                    </a:cubicBezTo>
                    <a:cubicBezTo>
                      <a:pt x="143" y="606"/>
                      <a:pt x="143" y="605"/>
                      <a:pt x="144" y="604"/>
                    </a:cubicBezTo>
                    <a:close/>
                    <a:moveTo>
                      <a:pt x="141" y="622"/>
                    </a:moveTo>
                    <a:cubicBezTo>
                      <a:pt x="146" y="619"/>
                      <a:pt x="151" y="618"/>
                      <a:pt x="154" y="620"/>
                    </a:cubicBezTo>
                    <a:cubicBezTo>
                      <a:pt x="157" y="622"/>
                      <a:pt x="158" y="627"/>
                      <a:pt x="156" y="632"/>
                    </a:cubicBezTo>
                    <a:moveTo>
                      <a:pt x="140" y="621"/>
                    </a:moveTo>
                    <a:cubicBezTo>
                      <a:pt x="147" y="614"/>
                      <a:pt x="155" y="611"/>
                      <a:pt x="158" y="614"/>
                    </a:cubicBezTo>
                    <a:cubicBezTo>
                      <a:pt x="162" y="617"/>
                      <a:pt x="161" y="624"/>
                      <a:pt x="158" y="633"/>
                    </a:cubicBezTo>
                    <a:moveTo>
                      <a:pt x="136" y="618"/>
                    </a:moveTo>
                    <a:cubicBezTo>
                      <a:pt x="147" y="608"/>
                      <a:pt x="158" y="603"/>
                      <a:pt x="164" y="607"/>
                    </a:cubicBezTo>
                    <a:cubicBezTo>
                      <a:pt x="169" y="611"/>
                      <a:pt x="168" y="623"/>
                      <a:pt x="161" y="636"/>
                    </a:cubicBezTo>
                    <a:moveTo>
                      <a:pt x="169" y="621"/>
                    </a:moveTo>
                    <a:cubicBezTo>
                      <a:pt x="170" y="620"/>
                      <a:pt x="171" y="620"/>
                      <a:pt x="172" y="621"/>
                    </a:cubicBezTo>
                    <a:cubicBezTo>
                      <a:pt x="172" y="621"/>
                      <a:pt x="173" y="623"/>
                      <a:pt x="172" y="623"/>
                    </a:cubicBezTo>
                    <a:cubicBezTo>
                      <a:pt x="171" y="624"/>
                      <a:pt x="170" y="624"/>
                      <a:pt x="169" y="624"/>
                    </a:cubicBezTo>
                    <a:cubicBezTo>
                      <a:pt x="169" y="623"/>
                      <a:pt x="168" y="622"/>
                      <a:pt x="169" y="621"/>
                    </a:cubicBezTo>
                    <a:close/>
                    <a:moveTo>
                      <a:pt x="168" y="639"/>
                    </a:moveTo>
                    <a:cubicBezTo>
                      <a:pt x="172" y="636"/>
                      <a:pt x="177" y="634"/>
                      <a:pt x="180" y="636"/>
                    </a:cubicBezTo>
                    <a:cubicBezTo>
                      <a:pt x="184" y="638"/>
                      <a:pt x="185" y="643"/>
                      <a:pt x="184" y="648"/>
                    </a:cubicBezTo>
                    <a:moveTo>
                      <a:pt x="166" y="638"/>
                    </a:moveTo>
                    <a:cubicBezTo>
                      <a:pt x="173" y="631"/>
                      <a:pt x="180" y="628"/>
                      <a:pt x="184" y="630"/>
                    </a:cubicBezTo>
                    <a:cubicBezTo>
                      <a:pt x="188" y="633"/>
                      <a:pt x="188" y="640"/>
                      <a:pt x="185" y="649"/>
                    </a:cubicBezTo>
                    <a:moveTo>
                      <a:pt x="162" y="636"/>
                    </a:moveTo>
                    <a:cubicBezTo>
                      <a:pt x="172" y="625"/>
                      <a:pt x="183" y="619"/>
                      <a:pt x="189" y="623"/>
                    </a:cubicBezTo>
                    <a:cubicBezTo>
                      <a:pt x="195" y="626"/>
                      <a:pt x="194" y="638"/>
                      <a:pt x="189" y="651"/>
                    </a:cubicBezTo>
                    <a:moveTo>
                      <a:pt x="195" y="636"/>
                    </a:moveTo>
                    <a:cubicBezTo>
                      <a:pt x="196" y="635"/>
                      <a:pt x="197" y="635"/>
                      <a:pt x="198" y="635"/>
                    </a:cubicBezTo>
                    <a:cubicBezTo>
                      <a:pt x="199" y="636"/>
                      <a:pt x="199" y="637"/>
                      <a:pt x="199" y="638"/>
                    </a:cubicBezTo>
                    <a:cubicBezTo>
                      <a:pt x="198" y="639"/>
                      <a:pt x="197" y="639"/>
                      <a:pt x="196" y="639"/>
                    </a:cubicBezTo>
                    <a:cubicBezTo>
                      <a:pt x="195" y="638"/>
                      <a:pt x="195" y="637"/>
                      <a:pt x="195" y="636"/>
                    </a:cubicBezTo>
                    <a:close/>
                    <a:moveTo>
                      <a:pt x="196" y="654"/>
                    </a:moveTo>
                    <a:cubicBezTo>
                      <a:pt x="200" y="650"/>
                      <a:pt x="205" y="648"/>
                      <a:pt x="208" y="650"/>
                    </a:cubicBezTo>
                    <a:cubicBezTo>
                      <a:pt x="211" y="652"/>
                      <a:pt x="213" y="656"/>
                      <a:pt x="212" y="662"/>
                    </a:cubicBezTo>
                    <a:moveTo>
                      <a:pt x="194" y="653"/>
                    </a:moveTo>
                    <a:cubicBezTo>
                      <a:pt x="200" y="646"/>
                      <a:pt x="207" y="642"/>
                      <a:pt x="211" y="644"/>
                    </a:cubicBezTo>
                    <a:cubicBezTo>
                      <a:pt x="215" y="646"/>
                      <a:pt x="216" y="653"/>
                      <a:pt x="214" y="663"/>
                    </a:cubicBezTo>
                    <a:moveTo>
                      <a:pt x="190" y="651"/>
                    </a:moveTo>
                    <a:cubicBezTo>
                      <a:pt x="199" y="639"/>
                      <a:pt x="209" y="633"/>
                      <a:pt x="215" y="636"/>
                    </a:cubicBezTo>
                    <a:cubicBezTo>
                      <a:pt x="221" y="639"/>
                      <a:pt x="222" y="650"/>
                      <a:pt x="218" y="664"/>
                    </a:cubicBezTo>
                    <a:moveTo>
                      <a:pt x="223" y="649"/>
                    </a:moveTo>
                    <a:cubicBezTo>
                      <a:pt x="223" y="648"/>
                      <a:pt x="225" y="647"/>
                      <a:pt x="225" y="648"/>
                    </a:cubicBezTo>
                    <a:cubicBezTo>
                      <a:pt x="226" y="648"/>
                      <a:pt x="227" y="649"/>
                      <a:pt x="226" y="650"/>
                    </a:cubicBezTo>
                    <a:cubicBezTo>
                      <a:pt x="226" y="651"/>
                      <a:pt x="225" y="652"/>
                      <a:pt x="224" y="651"/>
                    </a:cubicBezTo>
                    <a:cubicBezTo>
                      <a:pt x="223" y="651"/>
                      <a:pt x="222" y="650"/>
                      <a:pt x="223" y="649"/>
                    </a:cubicBezTo>
                    <a:close/>
                    <a:moveTo>
                      <a:pt x="225" y="667"/>
                    </a:moveTo>
                    <a:cubicBezTo>
                      <a:pt x="229" y="662"/>
                      <a:pt x="233" y="660"/>
                      <a:pt x="237" y="661"/>
                    </a:cubicBezTo>
                    <a:cubicBezTo>
                      <a:pt x="240" y="663"/>
                      <a:pt x="242" y="667"/>
                      <a:pt x="242" y="673"/>
                    </a:cubicBezTo>
                    <a:moveTo>
                      <a:pt x="223" y="666"/>
                    </a:moveTo>
                    <a:cubicBezTo>
                      <a:pt x="229" y="658"/>
                      <a:pt x="235" y="653"/>
                      <a:pt x="239" y="655"/>
                    </a:cubicBezTo>
                    <a:cubicBezTo>
                      <a:pt x="244" y="656"/>
                      <a:pt x="245" y="664"/>
                      <a:pt x="244" y="673"/>
                    </a:cubicBezTo>
                    <a:moveTo>
                      <a:pt x="219" y="664"/>
                    </a:moveTo>
                    <a:cubicBezTo>
                      <a:pt x="227" y="651"/>
                      <a:pt x="236" y="644"/>
                      <a:pt x="243" y="646"/>
                    </a:cubicBezTo>
                    <a:cubicBezTo>
                      <a:pt x="249" y="649"/>
                      <a:pt x="251" y="660"/>
                      <a:pt x="248" y="675"/>
                    </a:cubicBezTo>
                    <a:moveTo>
                      <a:pt x="252" y="658"/>
                    </a:moveTo>
                    <a:cubicBezTo>
                      <a:pt x="252" y="657"/>
                      <a:pt x="253" y="657"/>
                      <a:pt x="254" y="657"/>
                    </a:cubicBezTo>
                    <a:cubicBezTo>
                      <a:pt x="255" y="658"/>
                      <a:pt x="256" y="659"/>
                      <a:pt x="255" y="660"/>
                    </a:cubicBezTo>
                    <a:cubicBezTo>
                      <a:pt x="255" y="661"/>
                      <a:pt x="254" y="661"/>
                      <a:pt x="253" y="661"/>
                    </a:cubicBezTo>
                    <a:cubicBezTo>
                      <a:pt x="252" y="661"/>
                      <a:pt x="251" y="659"/>
                      <a:pt x="252" y="658"/>
                    </a:cubicBezTo>
                    <a:close/>
                    <a:moveTo>
                      <a:pt x="255" y="676"/>
                    </a:moveTo>
                    <a:cubicBezTo>
                      <a:pt x="259" y="671"/>
                      <a:pt x="263" y="669"/>
                      <a:pt x="267" y="670"/>
                    </a:cubicBezTo>
                    <a:cubicBezTo>
                      <a:pt x="270" y="671"/>
                      <a:pt x="272" y="675"/>
                      <a:pt x="273" y="681"/>
                    </a:cubicBezTo>
                    <a:moveTo>
                      <a:pt x="254" y="676"/>
                    </a:moveTo>
                    <a:cubicBezTo>
                      <a:pt x="258" y="667"/>
                      <a:pt x="264" y="662"/>
                      <a:pt x="269" y="663"/>
                    </a:cubicBezTo>
                    <a:cubicBezTo>
                      <a:pt x="273" y="664"/>
                      <a:pt x="275" y="671"/>
                      <a:pt x="275" y="681"/>
                    </a:cubicBezTo>
                    <a:moveTo>
                      <a:pt x="249" y="675"/>
                    </a:moveTo>
                    <a:cubicBezTo>
                      <a:pt x="256" y="661"/>
                      <a:pt x="264" y="653"/>
                      <a:pt x="271" y="654"/>
                    </a:cubicBezTo>
                    <a:cubicBezTo>
                      <a:pt x="278" y="656"/>
                      <a:pt x="281" y="667"/>
                      <a:pt x="279" y="682"/>
                    </a:cubicBezTo>
                    <a:moveTo>
                      <a:pt x="281" y="666"/>
                    </a:moveTo>
                    <a:cubicBezTo>
                      <a:pt x="281" y="665"/>
                      <a:pt x="282" y="664"/>
                      <a:pt x="283" y="664"/>
                    </a:cubicBezTo>
                    <a:cubicBezTo>
                      <a:pt x="284" y="665"/>
                      <a:pt x="285" y="666"/>
                      <a:pt x="285" y="667"/>
                    </a:cubicBezTo>
                    <a:cubicBezTo>
                      <a:pt x="284" y="668"/>
                      <a:pt x="283" y="668"/>
                      <a:pt x="282" y="668"/>
                    </a:cubicBezTo>
                    <a:cubicBezTo>
                      <a:pt x="281" y="668"/>
                      <a:pt x="281" y="667"/>
                      <a:pt x="281" y="666"/>
                    </a:cubicBezTo>
                    <a:close/>
                    <a:moveTo>
                      <a:pt x="286" y="683"/>
                    </a:moveTo>
                    <a:cubicBezTo>
                      <a:pt x="289" y="678"/>
                      <a:pt x="293" y="675"/>
                      <a:pt x="297" y="676"/>
                    </a:cubicBezTo>
                    <a:cubicBezTo>
                      <a:pt x="301" y="676"/>
                      <a:pt x="303" y="680"/>
                      <a:pt x="304" y="686"/>
                    </a:cubicBezTo>
                    <a:moveTo>
                      <a:pt x="285" y="683"/>
                    </a:moveTo>
                    <a:cubicBezTo>
                      <a:pt x="289" y="674"/>
                      <a:pt x="294" y="668"/>
                      <a:pt x="298" y="669"/>
                    </a:cubicBezTo>
                    <a:cubicBezTo>
                      <a:pt x="303" y="670"/>
                      <a:pt x="306" y="676"/>
                      <a:pt x="306" y="686"/>
                    </a:cubicBezTo>
                    <a:moveTo>
                      <a:pt x="280" y="682"/>
                    </a:moveTo>
                    <a:cubicBezTo>
                      <a:pt x="285" y="668"/>
                      <a:pt x="293" y="659"/>
                      <a:pt x="300" y="660"/>
                    </a:cubicBezTo>
                    <a:cubicBezTo>
                      <a:pt x="307" y="661"/>
                      <a:pt x="311" y="672"/>
                      <a:pt x="311" y="687"/>
                    </a:cubicBezTo>
                    <a:moveTo>
                      <a:pt x="311" y="670"/>
                    </a:moveTo>
                    <a:cubicBezTo>
                      <a:pt x="311" y="669"/>
                      <a:pt x="312" y="668"/>
                      <a:pt x="313" y="669"/>
                    </a:cubicBezTo>
                    <a:cubicBezTo>
                      <a:pt x="314" y="669"/>
                      <a:pt x="315" y="670"/>
                      <a:pt x="315" y="671"/>
                    </a:cubicBezTo>
                    <a:cubicBezTo>
                      <a:pt x="315" y="672"/>
                      <a:pt x="314" y="672"/>
                      <a:pt x="313" y="672"/>
                    </a:cubicBezTo>
                    <a:cubicBezTo>
                      <a:pt x="312" y="672"/>
                      <a:pt x="311" y="671"/>
                      <a:pt x="311" y="670"/>
                    </a:cubicBezTo>
                    <a:close/>
                    <a:moveTo>
                      <a:pt x="318" y="687"/>
                    </a:moveTo>
                    <a:cubicBezTo>
                      <a:pt x="321" y="682"/>
                      <a:pt x="324" y="678"/>
                      <a:pt x="328" y="678"/>
                    </a:cubicBezTo>
                    <a:cubicBezTo>
                      <a:pt x="332" y="679"/>
                      <a:pt x="335" y="682"/>
                      <a:pt x="336" y="688"/>
                    </a:cubicBezTo>
                    <a:moveTo>
                      <a:pt x="316" y="687"/>
                    </a:moveTo>
                    <a:cubicBezTo>
                      <a:pt x="319" y="677"/>
                      <a:pt x="324" y="671"/>
                      <a:pt x="329" y="672"/>
                    </a:cubicBezTo>
                    <a:cubicBezTo>
                      <a:pt x="333" y="672"/>
                      <a:pt x="337" y="679"/>
                      <a:pt x="338" y="688"/>
                    </a:cubicBezTo>
                    <a:moveTo>
                      <a:pt x="312" y="686"/>
                    </a:moveTo>
                    <a:cubicBezTo>
                      <a:pt x="316" y="672"/>
                      <a:pt x="323" y="662"/>
                      <a:pt x="329" y="663"/>
                    </a:cubicBezTo>
                    <a:cubicBezTo>
                      <a:pt x="336" y="663"/>
                      <a:pt x="341" y="674"/>
                      <a:pt x="343" y="688"/>
                    </a:cubicBezTo>
                    <a:moveTo>
                      <a:pt x="341" y="672"/>
                    </a:moveTo>
                    <a:cubicBezTo>
                      <a:pt x="341" y="671"/>
                      <a:pt x="342" y="670"/>
                      <a:pt x="343" y="670"/>
                    </a:cubicBezTo>
                    <a:cubicBezTo>
                      <a:pt x="344" y="670"/>
                      <a:pt x="345" y="671"/>
                      <a:pt x="345" y="672"/>
                    </a:cubicBezTo>
                    <a:cubicBezTo>
                      <a:pt x="345" y="673"/>
                      <a:pt x="344" y="674"/>
                      <a:pt x="343" y="674"/>
                    </a:cubicBezTo>
                    <a:cubicBezTo>
                      <a:pt x="342" y="674"/>
                      <a:pt x="341" y="673"/>
                      <a:pt x="341" y="672"/>
                    </a:cubicBezTo>
                    <a:close/>
                  </a:path>
                </a:pathLst>
              </a:custGeom>
              <a:noFill/>
              <a:ln w="0">
                <a:solidFill>
                  <a:srgbClr val="00CCFF"/>
                </a:solidFill>
                <a:round/>
              </a:ln>
            </p:spPr>
            <p:txBody>
              <a:bodyPr/>
              <a:lstStyle/>
              <a:p>
                <a:endParaRPr lang="vi-VN"/>
              </a:p>
            </p:txBody>
          </p:sp>
          <p:graphicFrame>
            <p:nvGraphicFramePr>
              <p:cNvPr id="1031" name="Object 60"/>
              <p:cNvGraphicFramePr>
                <a:graphicFrameLocks noChangeAspect="1"/>
              </p:cNvGraphicFramePr>
              <p:nvPr/>
            </p:nvGraphicFramePr>
            <p:xfrm>
              <a:off x="2256" y="1710"/>
              <a:ext cx="954" cy="89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31" name="CorelDRAW" r:id="rId5" imgW="5929630" imgH="5572125" progId="">
                      <p:embed/>
                    </p:oleObj>
                  </mc:Choice>
                  <mc:Fallback>
                    <p:oleObj name="CorelDRAW" r:id="rId5" imgW="5929630" imgH="5572125" progId="">
                      <p:embed/>
                      <p:pic>
                        <p:nvPicPr>
                          <p:cNvPr id="0" name="Object 60"/>
                          <p:cNvPicPr>
                            <a:picLocks noChangeAspect="1"/>
                          </p:cNvPicPr>
                          <p:nvPr/>
                        </p:nvPicPr>
                        <p:blipFill>
                          <a:blip r:embed="rId6">
                            <a:lum bright="88000" contrast="-100000"/>
                          </a:blip>
                          <a:stretch>
                            <a:fillRect/>
                          </a:stretch>
                        </p:blipFill>
                        <p:spPr>
                          <a:xfrm>
                            <a:off x="2256" y="1710"/>
                            <a:ext cx="954" cy="898"/>
                          </a:xfrm>
                          <a:prstGeom prst="rect">
                            <a:avLst/>
                          </a:prstGeom>
                          <a:noFill/>
                          <a:ln w="9525" cap="flat" cmpd="sng">
                            <a:solidFill>
                              <a:srgbClr val="00CCFF"/>
                            </a:solidFill>
                            <a:prstDash val="solid"/>
                            <a:miter/>
                            <a:headEnd type="none" w="med" len="med"/>
                            <a:tailEnd type="none" w="med" len="med"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sp>
        <p:nvSpPr>
          <p:cNvPr id="1036" name="WordArt 61"/>
          <p:cNvSpPr>
            <a:spLocks noChangeArrowheads="1" noChangeShapeType="1" noTextEdit="1"/>
          </p:cNvSpPr>
          <p:nvPr/>
        </p:nvSpPr>
        <p:spPr bwMode="auto">
          <a:xfrm>
            <a:off x="1219200" y="1828800"/>
            <a:ext cx="7315200" cy="53340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545204"/>
              </a:avLst>
            </a:prstTxWarp>
          </a:bodyPr>
          <a:lstStyle/>
          <a:p>
            <a:pPr algn="ctr"/>
            <a:r>
              <a:rPr lang="vi-VN" sz="4800" b="1" i="1" kern="10" dirty="0">
                <a:ln w="9525">
                  <a:solidFill>
                    <a:srgbClr val="000000"/>
                  </a:solidFill>
                  <a:round/>
                </a:ln>
                <a:gradFill rotWithShape="1">
                  <a:gsLst>
                    <a:gs pos="0">
                      <a:srgbClr val="0000FF"/>
                    </a:gs>
                    <a:gs pos="50000">
                      <a:srgbClr val="9E9EFF"/>
                    </a:gs>
                    <a:gs pos="100000">
                      <a:srgbClr val="0000FF"/>
                    </a:gs>
                  </a:gsLst>
                  <a:lin ang="5400000" scaled="1"/>
                </a:gradFill>
                <a:latin typeface="Times New Roman" panose="02020603050405020304"/>
                <a:cs typeface="Times New Roman" panose="02020603050405020304"/>
              </a:rPr>
              <a:t>Nhiệt liệt chào đón quý thầy cô giáo</a:t>
            </a:r>
            <a:endParaRPr lang="vi-VN" sz="4800" b="1" i="1" kern="10" dirty="0">
              <a:ln w="9525">
                <a:solidFill>
                  <a:srgbClr val="000000"/>
                </a:solidFill>
                <a:round/>
              </a:ln>
              <a:gradFill rotWithShape="1">
                <a:gsLst>
                  <a:gs pos="0">
                    <a:srgbClr val="0000FF"/>
                  </a:gs>
                  <a:gs pos="50000">
                    <a:srgbClr val="9E9EFF"/>
                  </a:gs>
                  <a:gs pos="100000">
                    <a:srgbClr val="0000FF"/>
                  </a:gs>
                </a:gsLst>
                <a:lin ang="5400000" scaled="1"/>
              </a:gradFill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1037" name="Text Box 62"/>
          <p:cNvSpPr txBox="1">
            <a:spLocks noChangeArrowheads="1"/>
          </p:cNvSpPr>
          <p:nvPr/>
        </p:nvSpPr>
        <p:spPr bwMode="auto">
          <a:xfrm>
            <a:off x="2514600" y="4648200"/>
            <a:ext cx="3733800" cy="72019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 eaLnBrk="1" hangingPunct="1">
              <a:lnSpc>
                <a:spcPct val="170000"/>
              </a:lnSpc>
            </a:pPr>
            <a:r>
              <a:rPr lang="en-US" sz="2400" b="1" dirty="0">
                <a:solidFill>
                  <a:srgbClr val="CC00FF"/>
                </a:solidFill>
                <a:latin typeface="Times New Roman" panose="02020603050405020304" pitchFamily="18" charset="0"/>
              </a:rPr>
              <a:t> VỀ DỰ GIỜ LỚP </a:t>
            </a:r>
            <a:r>
              <a:rPr lang="en-US" sz="2400" b="1" dirty="0" smtClean="0">
                <a:solidFill>
                  <a:srgbClr val="CC00FF"/>
                </a:solidFill>
                <a:latin typeface="Times New Roman" panose="02020603050405020304" pitchFamily="18" charset="0"/>
              </a:rPr>
              <a:t>1B</a:t>
            </a:r>
            <a:endParaRPr lang="en-US" sz="2400" b="1" dirty="0">
              <a:solidFill>
                <a:srgbClr val="CC00FF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1026" name="Object 63"/>
          <p:cNvGraphicFramePr>
            <a:graphicFrameLocks noChangeAspect="1"/>
          </p:cNvGraphicFramePr>
          <p:nvPr/>
        </p:nvGraphicFramePr>
        <p:xfrm>
          <a:off x="3657600" y="3124200"/>
          <a:ext cx="2362200" cy="1312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" r:id="rId7" imgW="10791825" imgH="5257800" progId="">
                  <p:embed/>
                </p:oleObj>
              </mc:Choice>
              <mc:Fallback>
                <p:oleObj name="" r:id="rId7" imgW="10791825" imgH="5257800" progId="">
                  <p:embed/>
                  <p:pic>
                    <p:nvPicPr>
                      <p:cNvPr id="0" name="Object 63"/>
                      <p:cNvPicPr>
                        <a:picLocks noChangeAspect="1"/>
                      </p:cNvPicPr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657600" y="3124200"/>
                        <a:ext cx="2362200" cy="1312863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8" name="Text Box 64"/>
          <p:cNvSpPr txBox="1">
            <a:spLocks noChangeArrowheads="1"/>
          </p:cNvSpPr>
          <p:nvPr/>
        </p:nvSpPr>
        <p:spPr bwMode="auto">
          <a:xfrm>
            <a:off x="1085850" y="5486400"/>
            <a:ext cx="6996113" cy="95410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sz="2400" b="1" dirty="0" err="1">
                <a:solidFill>
                  <a:srgbClr val="CC00CC"/>
                </a:solidFill>
                <a:latin typeface="Times New Roman" panose="02020603050405020304" pitchFamily="18" charset="0"/>
              </a:rPr>
              <a:t>Giáo</a:t>
            </a:r>
            <a:r>
              <a:rPr lang="en-US" sz="2400" b="1" dirty="0">
                <a:solidFill>
                  <a:srgbClr val="CC00CC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C00CC"/>
                </a:solidFill>
                <a:latin typeface="Times New Roman" panose="02020603050405020304" pitchFamily="18" charset="0"/>
              </a:rPr>
              <a:t>viên</a:t>
            </a:r>
            <a:r>
              <a:rPr lang="en-US" sz="2400" b="1" dirty="0">
                <a:solidFill>
                  <a:srgbClr val="CC00CC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C00CC"/>
                </a:solidFill>
                <a:latin typeface="Times New Roman" panose="02020603050405020304" pitchFamily="18" charset="0"/>
              </a:rPr>
              <a:t>thực</a:t>
            </a:r>
            <a:r>
              <a:rPr lang="en-US" sz="2400" b="1" dirty="0">
                <a:solidFill>
                  <a:srgbClr val="CC00CC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C00CC"/>
                </a:solidFill>
                <a:latin typeface="Times New Roman" panose="02020603050405020304" pitchFamily="18" charset="0"/>
              </a:rPr>
              <a:t>hiện</a:t>
            </a:r>
            <a:r>
              <a:rPr lang="en-US" sz="2400" b="1" dirty="0">
                <a:solidFill>
                  <a:srgbClr val="CC00CC"/>
                </a:solidFill>
                <a:latin typeface="Times New Roman" panose="02020603050405020304" pitchFamily="18" charset="0"/>
              </a:rPr>
              <a:t>: </a:t>
            </a:r>
            <a:r>
              <a:rPr lang="en-US" sz="2400" b="1" dirty="0" err="1" smtClean="0">
                <a:solidFill>
                  <a:srgbClr val="CC00CC"/>
                </a:solidFill>
                <a:latin typeface="Times New Roman" panose="02020603050405020304" pitchFamily="18" charset="0"/>
              </a:rPr>
              <a:t>Trần</a:t>
            </a:r>
            <a:r>
              <a:rPr lang="en-US" sz="2400" b="1" dirty="0" smtClean="0">
                <a:solidFill>
                  <a:srgbClr val="CC00CC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CC00CC"/>
                </a:solidFill>
                <a:latin typeface="Times New Roman" panose="02020603050405020304" pitchFamily="18" charset="0"/>
              </a:rPr>
              <a:t>Thị</a:t>
            </a:r>
            <a:r>
              <a:rPr lang="en-US" sz="2400" b="1" dirty="0" smtClean="0">
                <a:solidFill>
                  <a:srgbClr val="CC00CC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CC00CC"/>
                </a:solidFill>
                <a:latin typeface="Times New Roman" panose="02020603050405020304" pitchFamily="18" charset="0"/>
              </a:rPr>
              <a:t>Gết</a:t>
            </a:r>
            <a:endParaRPr lang="en-US" sz="2800" b="1" dirty="0">
              <a:solidFill>
                <a:srgbClr val="CC00CC"/>
              </a:solidFill>
              <a:latin typeface="Times New Roman" panose="02020603050405020304" pitchFamily="18" charset="0"/>
            </a:endParaRPr>
          </a:p>
          <a:p>
            <a:pPr algn="ctr" eaLnBrk="1" hangingPunct="1"/>
            <a:r>
              <a:rPr lang="en-US" sz="3200" b="1" dirty="0">
                <a:solidFill>
                  <a:srgbClr val="CC00CC"/>
                </a:solidFill>
                <a:latin typeface="Times New Roman" panose="02020603050405020304" pitchFamily="18" charset="0"/>
              </a:rPr>
              <a:t>     </a:t>
            </a:r>
            <a:endParaRPr lang="en-US" sz="3200" b="1" dirty="0">
              <a:solidFill>
                <a:srgbClr val="CC00CC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1027" name="Object 68"/>
          <p:cNvGraphicFramePr>
            <a:graphicFrameLocks noChangeAspect="1"/>
          </p:cNvGraphicFramePr>
          <p:nvPr/>
        </p:nvGraphicFramePr>
        <p:xfrm>
          <a:off x="1179513" y="6248400"/>
          <a:ext cx="3849687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" r:id="rId9" imgW="4572000" imgH="541655" progId="">
                  <p:embed/>
                </p:oleObj>
              </mc:Choice>
              <mc:Fallback>
                <p:oleObj name="" r:id="rId9" imgW="4572000" imgH="541655" progId="">
                  <p:embed/>
                  <p:pic>
                    <p:nvPicPr>
                      <p:cNvPr id="0" name="Object 68"/>
                      <p:cNvPicPr>
                        <a:picLocks noChangeAspect="1"/>
                      </p:cNvPicPr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179513" y="6248400"/>
                        <a:ext cx="3849687" cy="44450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69"/>
          <p:cNvGraphicFramePr>
            <a:graphicFrameLocks noChangeAspect="1"/>
          </p:cNvGraphicFramePr>
          <p:nvPr/>
        </p:nvGraphicFramePr>
        <p:xfrm>
          <a:off x="4953000" y="6172200"/>
          <a:ext cx="28956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" r:id="rId11" imgW="4572000" imgH="541655" progId="">
                  <p:embed/>
                </p:oleObj>
              </mc:Choice>
              <mc:Fallback>
                <p:oleObj name="" r:id="rId11" imgW="4572000" imgH="541655" progId="">
                  <p:embed/>
                  <p:pic>
                    <p:nvPicPr>
                      <p:cNvPr id="0" name="Object 69"/>
                      <p:cNvPicPr>
                        <a:picLocks noChangeAspect="1"/>
                      </p:cNvPicPr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953000" y="6172200"/>
                        <a:ext cx="2895600" cy="44450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" name="Object 70"/>
          <p:cNvGraphicFramePr>
            <a:graphicFrameLocks noChangeAspect="1"/>
          </p:cNvGraphicFramePr>
          <p:nvPr/>
        </p:nvGraphicFramePr>
        <p:xfrm>
          <a:off x="4876800" y="2286000"/>
          <a:ext cx="914400" cy="1376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" r:id="rId12" imgW="8467725" imgH="12753975" progId="">
                  <p:embed/>
                </p:oleObj>
              </mc:Choice>
              <mc:Fallback>
                <p:oleObj name="" r:id="rId12" imgW="8467725" imgH="12753975" progId="">
                  <p:embed/>
                  <p:pic>
                    <p:nvPicPr>
                      <p:cNvPr id="0" name="Object 70"/>
                      <p:cNvPicPr>
                        <a:picLocks noChangeAspect="1"/>
                      </p:cNvPicPr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4876800" y="2286000"/>
                        <a:ext cx="914400" cy="1376363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571472" y="571480"/>
            <a:ext cx="7772400" cy="1470025"/>
          </a:xfrm>
        </p:spPr>
        <p:txBody>
          <a:bodyPr>
            <a:normAutofit/>
          </a:bodyPr>
          <a:lstStyle/>
          <a:p>
            <a:r>
              <a:rPr lang="vi-VN" sz="3100" dirty="0" smtClean="0">
                <a:solidFill>
                  <a:srgbClr val="FF0000"/>
                </a:solidFill>
              </a:rPr>
              <a:t>Bài 6: Thực hiện Năm điều Bác Hồ dạy</a:t>
            </a:r>
            <a:br>
              <a:rPr lang="vi-VN" dirty="0" smtClean="0">
                <a:solidFill>
                  <a:srgbClr val="FF0000"/>
                </a:solidFill>
              </a:rPr>
            </a:br>
            <a:endParaRPr lang="vi-VN" dirty="0">
              <a:solidFill>
                <a:srgbClr val="FF0000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142976" y="2285992"/>
            <a:ext cx="6400800" cy="3214710"/>
          </a:xfrm>
        </p:spPr>
        <p:txBody>
          <a:bodyPr>
            <a:noAutofit/>
          </a:bodyPr>
          <a:lstStyle/>
          <a:p>
            <a:r>
              <a:rPr lang="vi-VN" sz="2400" b="1" dirty="0" smtClean="0">
                <a:solidFill>
                  <a:srgbClr val="00B050"/>
                </a:solidFill>
                <a:latin typeface="+mj-lt"/>
              </a:rPr>
              <a:t>NĂM </a:t>
            </a:r>
            <a:r>
              <a:rPr lang="vi-VN" sz="2400" b="1" dirty="0" smtClean="0">
                <a:solidFill>
                  <a:srgbClr val="00B050"/>
                </a:solidFill>
                <a:latin typeface="+mj-lt"/>
              </a:rPr>
              <a:t>ĐIỀU BÁC </a:t>
            </a:r>
            <a:r>
              <a:rPr lang="vi-VN" sz="2400" b="1" dirty="0" smtClean="0">
                <a:solidFill>
                  <a:srgbClr val="00B050"/>
                </a:solidFill>
                <a:latin typeface="+mj-lt"/>
              </a:rPr>
              <a:t>HỒ </a:t>
            </a:r>
            <a:r>
              <a:rPr lang="vi-VN" sz="2400" b="1" dirty="0" smtClean="0">
                <a:solidFill>
                  <a:srgbClr val="00B050"/>
                </a:solidFill>
                <a:latin typeface="+mj-lt"/>
              </a:rPr>
              <a:t>DẠY</a:t>
            </a:r>
            <a:endParaRPr lang="vi-VN" sz="2400" b="1" dirty="0" smtClean="0">
              <a:solidFill>
                <a:srgbClr val="00B050"/>
              </a:solidFill>
              <a:latin typeface="+mj-lt"/>
            </a:endParaRPr>
          </a:p>
          <a:p>
            <a:pPr lvl="0" algn="l"/>
            <a:r>
              <a:rPr lang="vi-VN" sz="2400" dirty="0" smtClean="0">
                <a:solidFill>
                  <a:srgbClr val="00B050"/>
                </a:solidFill>
                <a:latin typeface="+mj-lt"/>
              </a:rPr>
              <a:t>Điều 1. Yêu </a:t>
            </a:r>
            <a:r>
              <a:rPr lang="vi-VN" sz="2400" dirty="0" smtClean="0">
                <a:solidFill>
                  <a:srgbClr val="00B050"/>
                </a:solidFill>
                <a:latin typeface="+mj-lt"/>
              </a:rPr>
              <a:t>Tổ quốc, yêu đồng bào</a:t>
            </a:r>
            <a:endParaRPr lang="vi-VN" sz="2400" dirty="0" smtClean="0">
              <a:solidFill>
                <a:srgbClr val="00B050"/>
              </a:solidFill>
              <a:latin typeface="+mj-lt"/>
            </a:endParaRPr>
          </a:p>
          <a:p>
            <a:pPr algn="l"/>
            <a:r>
              <a:rPr lang="vi-VN" sz="2400" dirty="0" smtClean="0">
                <a:solidFill>
                  <a:srgbClr val="00B050"/>
                </a:solidFill>
                <a:latin typeface="+mj-lt"/>
              </a:rPr>
              <a:t>Điều 2. Học </a:t>
            </a:r>
            <a:r>
              <a:rPr lang="vi-VN" sz="2400" dirty="0" smtClean="0">
                <a:solidFill>
                  <a:srgbClr val="00B050"/>
                </a:solidFill>
                <a:latin typeface="+mj-lt"/>
              </a:rPr>
              <a:t>tập tốt, lao </a:t>
            </a:r>
            <a:r>
              <a:rPr lang="vi-VN" sz="2400" dirty="0" smtClean="0">
                <a:solidFill>
                  <a:srgbClr val="00B050"/>
                </a:solidFill>
                <a:latin typeface="+mj-lt"/>
              </a:rPr>
              <a:t>ng tốt</a:t>
            </a:r>
            <a:endParaRPr lang="vi-VN" sz="2400" dirty="0" smtClean="0">
              <a:solidFill>
                <a:srgbClr val="00B050"/>
              </a:solidFill>
              <a:latin typeface="+mj-lt"/>
            </a:endParaRPr>
          </a:p>
          <a:p>
            <a:pPr algn="l"/>
            <a:r>
              <a:rPr lang="vi-VN" sz="2400" dirty="0" smtClean="0">
                <a:solidFill>
                  <a:srgbClr val="00B050"/>
                </a:solidFill>
                <a:latin typeface="+mj-lt"/>
              </a:rPr>
              <a:t>Điều 3. Đoàn </a:t>
            </a:r>
            <a:r>
              <a:rPr lang="vi-VN" sz="2400" dirty="0" smtClean="0">
                <a:solidFill>
                  <a:srgbClr val="00B050"/>
                </a:solidFill>
                <a:latin typeface="+mj-lt"/>
              </a:rPr>
              <a:t>kết tốt, kĩ luật tốt</a:t>
            </a:r>
            <a:endParaRPr lang="vi-VN" sz="2400" dirty="0" smtClean="0">
              <a:solidFill>
                <a:srgbClr val="00B050"/>
              </a:solidFill>
              <a:latin typeface="+mj-lt"/>
            </a:endParaRPr>
          </a:p>
          <a:p>
            <a:pPr lvl="0" algn="l"/>
            <a:r>
              <a:rPr lang="vi-VN" sz="2400" dirty="0" smtClean="0">
                <a:solidFill>
                  <a:srgbClr val="00B050"/>
                </a:solidFill>
                <a:latin typeface="+mj-lt"/>
              </a:rPr>
              <a:t>Điều 4. Giữ </a:t>
            </a:r>
            <a:r>
              <a:rPr lang="vi-VN" sz="2400" dirty="0" smtClean="0">
                <a:solidFill>
                  <a:srgbClr val="00B050"/>
                </a:solidFill>
                <a:latin typeface="+mj-lt"/>
              </a:rPr>
              <a:t>gìn vệ sinh </a:t>
            </a:r>
            <a:r>
              <a:rPr lang="vi-VN" sz="2400" dirty="0" smtClean="0">
                <a:solidFill>
                  <a:srgbClr val="00B050"/>
                </a:solidFill>
                <a:latin typeface="+mj-lt"/>
              </a:rPr>
              <a:t>thật tốt</a:t>
            </a:r>
            <a:endParaRPr lang="vi-VN" sz="2400" dirty="0" smtClean="0">
              <a:solidFill>
                <a:srgbClr val="00B050"/>
              </a:solidFill>
              <a:latin typeface="+mj-lt"/>
            </a:endParaRPr>
          </a:p>
          <a:p>
            <a:pPr lvl="0" algn="l"/>
            <a:r>
              <a:rPr lang="vi-VN" sz="2400" dirty="0" smtClean="0">
                <a:solidFill>
                  <a:srgbClr val="00B050"/>
                </a:solidFill>
                <a:latin typeface="+mj-lt"/>
              </a:rPr>
              <a:t>Điều 5. Khiêm </a:t>
            </a:r>
            <a:r>
              <a:rPr lang="vi-VN" sz="2400" dirty="0" smtClean="0">
                <a:solidFill>
                  <a:srgbClr val="00B050"/>
                </a:solidFill>
                <a:latin typeface="+mj-lt"/>
              </a:rPr>
              <a:t>tốn, thật thà, </a:t>
            </a:r>
            <a:r>
              <a:rPr lang="vi-VN" sz="2400" dirty="0" smtClean="0">
                <a:solidFill>
                  <a:srgbClr val="00B050"/>
                </a:solidFill>
                <a:latin typeface="+mj-lt"/>
              </a:rPr>
              <a:t>ũng </a:t>
            </a:r>
            <a:r>
              <a:rPr lang="vi-VN" sz="2400" dirty="0" smtClean="0">
                <a:solidFill>
                  <a:srgbClr val="00B050"/>
                </a:solidFill>
                <a:latin typeface="+mj-lt"/>
              </a:rPr>
              <a:t>cảm.</a:t>
            </a:r>
            <a:endParaRPr lang="vi-VN" sz="2400" dirty="0" smtClean="0">
              <a:solidFill>
                <a:srgbClr val="00B050"/>
              </a:solidFill>
              <a:latin typeface="+mj-lt"/>
            </a:endParaRPr>
          </a:p>
          <a:p>
            <a:pPr algn="l"/>
            <a:br>
              <a:rPr lang="vi-VN" sz="2400" b="1" dirty="0" smtClean="0">
                <a:solidFill>
                  <a:srgbClr val="00B050"/>
                </a:solidFill>
                <a:latin typeface="+mj-lt"/>
              </a:rPr>
            </a:br>
            <a:endParaRPr lang="vi-VN" sz="2400" dirty="0">
              <a:solidFill>
                <a:srgbClr val="00B050"/>
              </a:solidFill>
              <a:latin typeface="+mj-lt"/>
            </a:endParaRPr>
          </a:p>
        </p:txBody>
      </p:sp>
      <p:sp>
        <p:nvSpPr>
          <p:cNvPr id="6" name="Title 3"/>
          <p:cNvSpPr txBox="1"/>
          <p:nvPr/>
        </p:nvSpPr>
        <p:spPr>
          <a:xfrm>
            <a:off x="857224" y="1357298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endParaRPr lang="vi-VN" sz="2400" b="1" dirty="0" smtClean="0">
              <a:latin typeface="+mj-lt"/>
            </a:endParaRPr>
          </a:p>
          <a:p>
            <a:endParaRPr lang="vi-VN" sz="2400" b="1" dirty="0" smtClean="0">
              <a:latin typeface="+mj-lt"/>
            </a:endParaRPr>
          </a:p>
          <a:p>
            <a:r>
              <a:rPr lang="vi-VN" sz="2400" b="1" dirty="0" smtClean="0">
                <a:latin typeface="+mj-lt"/>
              </a:rPr>
              <a:t>Hoạt </a:t>
            </a:r>
            <a:r>
              <a:rPr lang="vi-VN" sz="2400" b="1" dirty="0" smtClean="0">
                <a:latin typeface="+mj-lt"/>
              </a:rPr>
              <a:t>động 1: </a:t>
            </a:r>
            <a:r>
              <a:rPr lang="vi-VN" sz="2400" dirty="0" smtClean="0">
                <a:latin typeface="+mj-lt"/>
              </a:rPr>
              <a:t>Tìm hiểu Năm điều Bác </a:t>
            </a:r>
            <a:r>
              <a:rPr lang="vi-VN" sz="2400" dirty="0" smtClean="0">
                <a:latin typeface="+mj-lt"/>
              </a:rPr>
              <a:t>Hồ </a:t>
            </a:r>
            <a:r>
              <a:rPr lang="vi-VN" sz="2400" dirty="0" smtClean="0">
                <a:latin typeface="+mj-lt"/>
              </a:rPr>
              <a:t>dạy</a:t>
            </a:r>
            <a:endParaRPr lang="vi-VN" sz="2400" dirty="0" smtClean="0">
              <a:latin typeface="+mj-lt"/>
            </a:endParaRPr>
          </a:p>
          <a:p>
            <a:br>
              <a:rPr lang="vi-VN" sz="2400" dirty="0" smtClean="0">
                <a:latin typeface="+mj-lt"/>
              </a:rPr>
            </a:br>
            <a:r>
              <a:rPr lang="vi-VN" sz="2400" dirty="0" smtClean="0">
                <a:latin typeface="+mj-lt"/>
              </a:rPr>
              <a:t> </a:t>
            </a:r>
            <a:endParaRPr lang="vi-VN" sz="2400" dirty="0" smtClean="0">
              <a:latin typeface="+mj-lt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br>
              <a:rPr kumimoji="0" lang="vi-VN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vi-VN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3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3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3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3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3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3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3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3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3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3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3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3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vi-VN" sz="2800" dirty="0" smtClean="0">
                <a:solidFill>
                  <a:srgbClr val="FF0000"/>
                </a:solidFill>
              </a:rPr>
              <a:t>Kể một số việc em đã làm theo năm điều Bác Hồ dạy</a:t>
            </a:r>
            <a:endParaRPr lang="vi-VN" sz="2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142984"/>
            <a:ext cx="8229600" cy="642942"/>
          </a:xfrm>
        </p:spPr>
        <p:txBody>
          <a:bodyPr>
            <a:normAutofit/>
          </a:bodyPr>
          <a:lstStyle/>
          <a:p>
            <a:r>
              <a:rPr lang="vi-VN" sz="2400" dirty="0" smtClean="0"/>
              <a:t>1. Yêu Tổ quốc, </a:t>
            </a:r>
            <a:r>
              <a:rPr lang="vi-VN" sz="2400" dirty="0" smtClean="0"/>
              <a:t>yêu </a:t>
            </a:r>
            <a:r>
              <a:rPr lang="vi-VN" sz="2400" dirty="0" smtClean="0"/>
              <a:t>đồng </a:t>
            </a:r>
            <a:r>
              <a:rPr lang="vi-VN" sz="2400" dirty="0" smtClean="0"/>
              <a:t>bào</a:t>
            </a:r>
            <a:endParaRPr lang="vi-VN" sz="2400" dirty="0" smtClean="0"/>
          </a:p>
          <a:p>
            <a:pPr>
              <a:buNone/>
            </a:pPr>
            <a:endParaRPr lang="vi-VN" sz="2400" dirty="0" smtClean="0"/>
          </a:p>
          <a:p>
            <a:pPr>
              <a:buNone/>
            </a:pPr>
            <a:endParaRPr lang="vi-VN" sz="2400" dirty="0" smtClean="0"/>
          </a:p>
          <a:p>
            <a:pPr>
              <a:buNone/>
            </a:pPr>
            <a:endParaRPr lang="vi-VN" sz="2400" dirty="0" smtClean="0"/>
          </a:p>
          <a:p>
            <a:pPr>
              <a:buNone/>
            </a:pPr>
            <a:endParaRPr lang="vi-VN" sz="2400" dirty="0" smtClean="0"/>
          </a:p>
          <a:p>
            <a:pPr>
              <a:buNone/>
            </a:pPr>
            <a:endParaRPr lang="vi-VN" sz="2400" dirty="0"/>
          </a:p>
        </p:txBody>
      </p:sp>
      <p:sp>
        <p:nvSpPr>
          <p:cNvPr id="4" name="Content Placeholder 2"/>
          <p:cNvSpPr txBox="1"/>
          <p:nvPr/>
        </p:nvSpPr>
        <p:spPr>
          <a:xfrm>
            <a:off x="428596" y="3500438"/>
            <a:ext cx="8229600" cy="11144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endParaRPr lang="vi-VN" sz="32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vi-VN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vi-VN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vi-VN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vi-VN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vi-VN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0483" name="Picture 3" descr="image57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285852" y="1785926"/>
            <a:ext cx="6786610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vi-VN" sz="2800" dirty="0" smtClean="0"/>
              <a:t>2. Học tập tốt, lao động tốt</a:t>
            </a:r>
            <a:endParaRPr lang="vi-VN" sz="2800" dirty="0"/>
          </a:p>
        </p:txBody>
      </p:sp>
      <p:pic>
        <p:nvPicPr>
          <p:cNvPr id="21506" name="Picture 2" descr="image58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214414" y="1571612"/>
            <a:ext cx="7072362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pPr algn="l"/>
            <a:r>
              <a:rPr lang="vi-VN" dirty="0" smtClean="0"/>
              <a:t> </a:t>
            </a:r>
            <a:br>
              <a:rPr lang="vi-VN" dirty="0" smtClean="0"/>
            </a:br>
            <a:r>
              <a:rPr lang="vi-VN" sz="3100" dirty="0" smtClean="0"/>
              <a:t>3. Đoàn kết tốt, kỉ luật tốt</a:t>
            </a:r>
            <a:br>
              <a:rPr lang="vi-VN" sz="3100" dirty="0" smtClean="0"/>
            </a:br>
            <a:endParaRPr lang="vi-VN" sz="3100" dirty="0"/>
          </a:p>
        </p:txBody>
      </p:sp>
      <p:pic>
        <p:nvPicPr>
          <p:cNvPr id="22530" name="Picture 2" descr="image60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928662" y="1214422"/>
            <a:ext cx="7358114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Autofit/>
          </a:bodyPr>
          <a:lstStyle/>
          <a:p>
            <a:pPr algn="l"/>
            <a:r>
              <a:rPr lang="vi-VN" sz="2800" dirty="0" smtClean="0"/>
              <a:t>4. </a:t>
            </a:r>
            <a:r>
              <a:rPr lang="vi-VN" sz="2800" dirty="0" smtClean="0"/>
              <a:t>Giữ gìn vệ sinh thật tốt</a:t>
            </a:r>
            <a:br>
              <a:rPr lang="vi-VN" sz="2800" dirty="0" smtClean="0"/>
            </a:br>
            <a:endParaRPr lang="vi-VN" sz="2800" dirty="0"/>
          </a:p>
        </p:txBody>
      </p:sp>
      <p:pic>
        <p:nvPicPr>
          <p:cNvPr id="23554" name="Picture 2" descr="image59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928662" y="1071546"/>
            <a:ext cx="7358114" cy="5143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714380"/>
          </a:xfrm>
        </p:spPr>
        <p:txBody>
          <a:bodyPr>
            <a:noAutofit/>
          </a:bodyPr>
          <a:lstStyle/>
          <a:p>
            <a:pPr algn="l"/>
            <a:r>
              <a:rPr lang="vi-VN" sz="2800" dirty="0" smtClean="0"/>
              <a:t>5. Khiêm tốn, thật thà, dũng cảm</a:t>
            </a:r>
            <a:br>
              <a:rPr lang="vi-VN" sz="2800" dirty="0" smtClean="0"/>
            </a:br>
            <a:endParaRPr lang="vi-VN" sz="2800" dirty="0"/>
          </a:p>
        </p:txBody>
      </p:sp>
      <p:pic>
        <p:nvPicPr>
          <p:cNvPr id="24578" name="Picture 2" descr="image61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214414" y="1071546"/>
            <a:ext cx="7072362" cy="5072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vi-VN" sz="3100" b="1" dirty="0" smtClean="0"/>
              <a:t>Hoạt động </a:t>
            </a:r>
            <a:r>
              <a:rPr lang="vi-VN" sz="3100" dirty="0" smtClean="0"/>
              <a:t>2: xử lí tình huống</a:t>
            </a:r>
            <a:br>
              <a:rPr lang="vi-VN" dirty="0" smtClean="0"/>
            </a:br>
            <a:endParaRPr lang="vi-VN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0" y="2719387"/>
          <a:ext cx="6096000" cy="1419225"/>
        </p:xfrm>
        <a:graphic>
          <a:graphicData uri="http://schemas.openxmlformats.org/drawingml/2006/table">
            <a:tbl>
              <a:tblPr/>
              <a:tblGrid>
                <a:gridCol w="6096000"/>
              </a:tblGrid>
              <a:tr h="14192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vi-VN" sz="100" dirty="0">
                        <a:solidFill>
                          <a:srgbClr val="000000"/>
                        </a:solidFill>
                        <a:latin typeface="Courier New" panose="02070309020205020404"/>
                        <a:ea typeface="Courier New" panose="02070309020205020404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25601" name="Picture 1" descr="C:\Users\Asus\AppData\Local\Temp\FineReader11.00\media\image62.jpeg"/>
          <p:cNvPicPr>
            <a:picLocks noChangeAspect="1" noChangeArrowheads="1"/>
          </p:cNvPicPr>
          <p:nvPr/>
        </p:nvPicPr>
        <p:blipFill>
          <a:blip r:embed="rId1" r:link="rId2"/>
          <a:srcRect/>
          <a:stretch>
            <a:fillRect/>
          </a:stretch>
        </p:blipFill>
        <p:spPr bwMode="auto">
          <a:xfrm>
            <a:off x="571472" y="1428736"/>
            <a:ext cx="8358246" cy="4071966"/>
          </a:xfrm>
          <a:prstGeom prst="rect">
            <a:avLst/>
          </a:prstGeom>
          <a:noFill/>
        </p:spPr>
      </p:pic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br>
              <a:rPr kumimoji="0" lang="vi-V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vi-V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vi-VN" sz="2800" dirty="0" smtClean="0"/>
              <a:t>Hoạt động 3: Thực hiện tốt Năm điều Bác Hồ dạy hằng ngày</a:t>
            </a:r>
            <a:br>
              <a:rPr lang="vi-VN" sz="2800" dirty="0" smtClean="0"/>
            </a:br>
            <a:endParaRPr lang="vi-VN" sz="2800" dirty="0"/>
          </a:p>
        </p:txBody>
      </p:sp>
      <p:pic>
        <p:nvPicPr>
          <p:cNvPr id="26626" name="Picture 2" descr="image64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714348" y="1500174"/>
            <a:ext cx="4000528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7" name="Picture 3" descr="image6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29190" y="1500174"/>
            <a:ext cx="3929090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ISPRING_UUID" val="{60AEF8C1-3FDD-4E92-90BF-F7411D570B4B}"/>
  <p:tag name="ISPRING_RESOURCE_FOLDER" val="D:\GA PP Gết\Hoạt động trải nghiệm lớp 1B\"/>
  <p:tag name="ISPRING_PRESENTATION_PATH" val="D:\GA PP Gết\Hoạt động trải nghiệm lớp 1B.pptx"/>
  <p:tag name="ISPRING_PROJECT_FOLDER_UPDATED" val="1"/>
  <p:tag name="ISPRING_SCREEN_RECS_UPDATED" val="D:\GA PP Gết\Hoạt động trải nghiệm lớp 1B\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695</Words>
  <Application>WPS Presentation</Application>
  <PresentationFormat>On-screen Show (4:3)</PresentationFormat>
  <Paragraphs>53</Paragraphs>
  <Slides>9</Slides>
  <Notes>2</Notes>
  <HiddenSlides>0</HiddenSlides>
  <MMClips>0</MMClips>
  <ScaleCrop>false</ScaleCrop>
  <HeadingPairs>
    <vt:vector size="8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0</vt:i4>
      </vt:variant>
      <vt:variant>
        <vt:lpstr>幻灯片标题</vt:lpstr>
      </vt:variant>
      <vt:variant>
        <vt:i4>9</vt:i4>
      </vt:variant>
    </vt:vector>
  </HeadingPairs>
  <TitlesOfParts>
    <vt:vector size="20" baseType="lpstr">
      <vt:lpstr>Arial</vt:lpstr>
      <vt:lpstr>SimSun</vt:lpstr>
      <vt:lpstr>Wingdings</vt:lpstr>
      <vt:lpstr>.VnSouthernH</vt:lpstr>
      <vt:lpstr>Times New Roman</vt:lpstr>
      <vt:lpstr>Times New Roman</vt:lpstr>
      <vt:lpstr>Courier New</vt:lpstr>
      <vt:lpstr>Microsoft YaHei</vt:lpstr>
      <vt:lpstr>Arial Unicode MS</vt:lpstr>
      <vt:lpstr>Calibri</vt:lpstr>
      <vt:lpstr>Office Theme</vt:lpstr>
      <vt:lpstr>PowerPoint 演示文稿</vt:lpstr>
      <vt:lpstr>Bài 6: Thực hiện Năm điều Bác Hồ dạy </vt:lpstr>
      <vt:lpstr>Kể một số việc em đã làm theo năm điều Bác Hồ dạy</vt:lpstr>
      <vt:lpstr>2. Học tập tốt, lao động tốt</vt:lpstr>
      <vt:lpstr>  3. Đoàn kết tốt, kỉ luật tốt </vt:lpstr>
      <vt:lpstr>4. Giữ gìn vệ sinh thật tốt </vt:lpstr>
      <vt:lpstr>5. Khiêm tốn, thật thà, dũng cảm </vt:lpstr>
      <vt:lpstr>Hoạt động 2: xử lí tình huống </vt:lpstr>
      <vt:lpstr>Hoạt động 3: Thực hiện tốt Năm điều Bác Hồ dạy hằng ngày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Asus</dc:creator>
  <cp:lastModifiedBy>Administrator</cp:lastModifiedBy>
  <cp:revision>19</cp:revision>
  <dcterms:created xsi:type="dcterms:W3CDTF">2020-11-12T08:38:00Z</dcterms:created>
  <dcterms:modified xsi:type="dcterms:W3CDTF">2023-09-17T09:40:42Z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336EB047282C49BB9C7EA93735FCC531</vt:lpwstr>
  </property>
  <property fmtid="{D5CDD505-2E9C-101B-9397-08002B2CF9AE}" pid="3" name="KSOProductBuildVer">
    <vt:lpwstr>1033-11.2.0.11537</vt:lpwstr>
  </property>
</Properties>
</file>