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wdp" ContentType="image/vnd.ms-photo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23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  <p:sldMasterId id="2147483732" r:id="rId9"/>
    <p:sldMasterId id="2147483744" r:id="rId10"/>
    <p:sldMasterId id="2147483756" r:id="rId11"/>
    <p:sldMasterId id="2147483769" r:id="rId12"/>
    <p:sldMasterId id="2147483782" r:id="rId13"/>
    <p:sldMasterId id="2147483794" r:id="rId14"/>
    <p:sldMasterId id="2147483806" r:id="rId15"/>
    <p:sldMasterId id="2147483818" r:id="rId16"/>
    <p:sldMasterId id="2147483830" r:id="rId17"/>
    <p:sldMasterId id="2147483842" r:id="rId18"/>
  </p:sldMasterIdLst>
  <p:notesMasterIdLst>
    <p:notesMasterId r:id="rId20"/>
  </p:notesMasterIdLst>
  <p:sldIdLst>
    <p:sldId id="274" r:id="rId19"/>
    <p:sldId id="275" r:id="rId21"/>
    <p:sldId id="279" r:id="rId22"/>
    <p:sldId id="280" r:id="rId23"/>
    <p:sldId id="281" r:id="rId24"/>
    <p:sldId id="282" r:id="rId25"/>
    <p:sldId id="283" r:id="rId26"/>
    <p:sldId id="285" r:id="rId27"/>
    <p:sldId id="276" r:id="rId28"/>
    <p:sldId id="289" r:id="rId29"/>
    <p:sldId id="286" r:id="rId30"/>
    <p:sldId id="262" r:id="rId31"/>
    <p:sldId id="263" r:id="rId32"/>
    <p:sldId id="266" r:id="rId33"/>
    <p:sldId id="268" r:id="rId34"/>
    <p:sldId id="269" r:id="rId35"/>
    <p:sldId id="270" r:id="rId36"/>
    <p:sldId id="271" r:id="rId37"/>
    <p:sldId id="272" r:id="rId38"/>
    <p:sldId id="273" r:id="rId39"/>
    <p:sldId id="290" r:id="rId40"/>
    <p:sldId id="293" r:id="rId41"/>
    <p:sldId id="288" r:id="rId42"/>
    <p:sldId id="277" r:id="rId43"/>
    <p:sldId id="291" r:id="rId44"/>
    <p:sldId id="292" r:id="rId45"/>
    <p:sldId id="278" r:id="rId46"/>
  </p:sldIdLst>
  <p:sldSz cx="12192000" cy="6858000"/>
  <p:notesSz cx="6858000" cy="9144000"/>
  <p:embeddedFontLst>
    <p:embeddedFont>
      <p:font typeface="Wingdings 2" panose="05020102010507070707"/>
      <p:regular r:id="rId50"/>
    </p:embeddedFont>
    <p:embeddedFont>
      <p:font typeface="Verdana" panose="020B0604030504040204"/>
      <p:regular r:id="rId51"/>
    </p:embeddedFont>
    <p:embeddedFont>
      <p:font typeface="Georgia" panose="02040502050405020303" pitchFamily="18" charset="0"/>
      <p:regular r:id="rId52"/>
    </p:embeddedFont>
    <p:embeddedFont>
      <p:font typeface="Trebuchet MS" panose="020B0603020202020204" pitchFamily="34" charset="0"/>
      <p:regular r:id="rId53"/>
      <p:bold r:id="rId54"/>
      <p:italic r:id="rId55"/>
      <p:boldItalic r:id="rId56"/>
    </p:embeddedFont>
    <p:embeddedFont>
      <p:font typeface="HP001 4 hàng" panose="020B0603050302020204" pitchFamily="34" charset="-93"/>
      <p:regular r:id="rId57"/>
      <p:bold r:id="rId58"/>
    </p:embeddedFont>
    <p:embeddedFont>
      <p:font typeface="HP001 4 hàng" panose="020B0603050302020204"/>
      <p:regular r:id="rId59"/>
      <p:bold r:id="rId60"/>
    </p:embeddedFont>
    <p:embeddedFont>
      <p:font typeface="Tahoma" panose="020B0604030504040204" pitchFamily="34" charset="0"/>
      <p:regular r:id="rId61"/>
      <p:bold r:id="rId62"/>
    </p:embeddedFont>
    <p:embeddedFont>
      <p:font typeface="Calibri Light" panose="020F0302020204030204" charset="0"/>
      <p:regular r:id="rId63"/>
      <p:italic r:id="rId64"/>
    </p:embeddedFont>
    <p:embeddedFont>
      <p:font typeface="Calibri" panose="020F0502020204030204" charset="0"/>
      <p:regular r:id="rId65"/>
      <p:bold r:id="rId66"/>
      <p:italic r:id="rId67"/>
      <p:boldItalic r:id="rId68"/>
    </p:embeddedFont>
    <p:embeddedFont>
      <p:font typeface="Gill Sans MT" panose="020B0502020104020203" charset="0"/>
      <p:regular r:id="rId69"/>
      <p:bold r:id="rId70"/>
      <p:italic r:id="rId71"/>
      <p:boldItalic r:id="rId72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CC00"/>
    <a:srgbClr val="FF00FF"/>
    <a:srgbClr val="FF0066"/>
    <a:srgbClr val="FFFF00"/>
    <a:srgbClr val="5B9BD5"/>
    <a:srgbClr val="FFC000"/>
    <a:srgbClr val="00FF00"/>
    <a:srgbClr val="0000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1" autoAdjust="0"/>
    <p:restoredTop sz="94660"/>
  </p:normalViewPr>
  <p:slideViewPr>
    <p:cSldViewPr snapToGrid="0">
      <p:cViewPr varScale="1">
        <p:scale>
          <a:sx n="86" d="100"/>
          <a:sy n="86" d="100"/>
        </p:scale>
        <p:origin x="32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2" Type="http://schemas.openxmlformats.org/officeDocument/2006/relationships/font" Target="fonts/font23.fntdata"/><Relationship Id="rId71" Type="http://schemas.openxmlformats.org/officeDocument/2006/relationships/font" Target="fonts/font22.fntdata"/><Relationship Id="rId70" Type="http://schemas.openxmlformats.org/officeDocument/2006/relationships/font" Target="fonts/font21.fntdata"/><Relationship Id="rId7" Type="http://schemas.openxmlformats.org/officeDocument/2006/relationships/slideMaster" Target="slideMasters/slideMaster6.xml"/><Relationship Id="rId69" Type="http://schemas.openxmlformats.org/officeDocument/2006/relationships/font" Target="fonts/font20.fntdata"/><Relationship Id="rId68" Type="http://schemas.openxmlformats.org/officeDocument/2006/relationships/font" Target="fonts/font19.fntdata"/><Relationship Id="rId67" Type="http://schemas.openxmlformats.org/officeDocument/2006/relationships/font" Target="fonts/font18.fntdata"/><Relationship Id="rId66" Type="http://schemas.openxmlformats.org/officeDocument/2006/relationships/font" Target="fonts/font17.fntdata"/><Relationship Id="rId65" Type="http://schemas.openxmlformats.org/officeDocument/2006/relationships/font" Target="fonts/font16.fntdata"/><Relationship Id="rId64" Type="http://schemas.openxmlformats.org/officeDocument/2006/relationships/font" Target="fonts/font15.fntdata"/><Relationship Id="rId63" Type="http://schemas.openxmlformats.org/officeDocument/2006/relationships/font" Target="fonts/font14.fntdata"/><Relationship Id="rId62" Type="http://schemas.openxmlformats.org/officeDocument/2006/relationships/font" Target="fonts/font13.fntdata"/><Relationship Id="rId61" Type="http://schemas.openxmlformats.org/officeDocument/2006/relationships/font" Target="fonts/font12.fntdata"/><Relationship Id="rId60" Type="http://schemas.openxmlformats.org/officeDocument/2006/relationships/font" Target="fonts/font11.fntdata"/><Relationship Id="rId6" Type="http://schemas.openxmlformats.org/officeDocument/2006/relationships/slideMaster" Target="slideMasters/slideMaster5.xml"/><Relationship Id="rId59" Type="http://schemas.openxmlformats.org/officeDocument/2006/relationships/font" Target="fonts/font10.fntdata"/><Relationship Id="rId58" Type="http://schemas.openxmlformats.org/officeDocument/2006/relationships/font" Target="fonts/font9.fntdata"/><Relationship Id="rId57" Type="http://schemas.openxmlformats.org/officeDocument/2006/relationships/font" Target="fonts/font8.fntdata"/><Relationship Id="rId56" Type="http://schemas.openxmlformats.org/officeDocument/2006/relationships/font" Target="fonts/font7.fntdata"/><Relationship Id="rId55" Type="http://schemas.openxmlformats.org/officeDocument/2006/relationships/font" Target="fonts/font6.fntdata"/><Relationship Id="rId54" Type="http://schemas.openxmlformats.org/officeDocument/2006/relationships/font" Target="fonts/font5.fntdata"/><Relationship Id="rId53" Type="http://schemas.openxmlformats.org/officeDocument/2006/relationships/font" Target="fonts/font4.fntdata"/><Relationship Id="rId52" Type="http://schemas.openxmlformats.org/officeDocument/2006/relationships/font" Target="fonts/font3.fntdata"/><Relationship Id="rId51" Type="http://schemas.openxmlformats.org/officeDocument/2006/relationships/font" Target="fonts/font2.fntdata"/><Relationship Id="rId50" Type="http://schemas.openxmlformats.org/officeDocument/2006/relationships/font" Target="fonts/font1.fntdata"/><Relationship Id="rId5" Type="http://schemas.openxmlformats.org/officeDocument/2006/relationships/slideMaster" Target="slideMasters/slideMaster4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slide" Target="slides/slide27.xml"/><Relationship Id="rId45" Type="http://schemas.openxmlformats.org/officeDocument/2006/relationships/slide" Target="slides/slide26.xml"/><Relationship Id="rId44" Type="http://schemas.openxmlformats.org/officeDocument/2006/relationships/slide" Target="slides/slide25.xml"/><Relationship Id="rId43" Type="http://schemas.openxmlformats.org/officeDocument/2006/relationships/slide" Target="slides/slide24.xml"/><Relationship Id="rId42" Type="http://schemas.openxmlformats.org/officeDocument/2006/relationships/slide" Target="slides/slide23.xml"/><Relationship Id="rId41" Type="http://schemas.openxmlformats.org/officeDocument/2006/relationships/slide" Target="slides/slide22.xml"/><Relationship Id="rId40" Type="http://schemas.openxmlformats.org/officeDocument/2006/relationships/slide" Target="slides/slide21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0.xml"/><Relationship Id="rId38" Type="http://schemas.openxmlformats.org/officeDocument/2006/relationships/slide" Target="slides/slide19.xml"/><Relationship Id="rId37" Type="http://schemas.openxmlformats.org/officeDocument/2006/relationships/slide" Target="slides/slide18.xml"/><Relationship Id="rId36" Type="http://schemas.openxmlformats.org/officeDocument/2006/relationships/slide" Target="slides/slide17.xml"/><Relationship Id="rId35" Type="http://schemas.openxmlformats.org/officeDocument/2006/relationships/slide" Target="slides/slide16.xml"/><Relationship Id="rId34" Type="http://schemas.openxmlformats.org/officeDocument/2006/relationships/slide" Target="slides/slide15.xml"/><Relationship Id="rId33" Type="http://schemas.openxmlformats.org/officeDocument/2006/relationships/slide" Target="slides/slide14.xml"/><Relationship Id="rId32" Type="http://schemas.openxmlformats.org/officeDocument/2006/relationships/slide" Target="slides/slide13.xml"/><Relationship Id="rId31" Type="http://schemas.openxmlformats.org/officeDocument/2006/relationships/slide" Target="slides/slide12.xml"/><Relationship Id="rId30" Type="http://schemas.openxmlformats.org/officeDocument/2006/relationships/slide" Target="slides/slide1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8" Type="http://schemas.openxmlformats.org/officeDocument/2006/relationships/slide" Target="slides/slide9.xml"/><Relationship Id="rId27" Type="http://schemas.openxmlformats.org/officeDocument/2006/relationships/slide" Target="slides/slide8.xml"/><Relationship Id="rId26" Type="http://schemas.openxmlformats.org/officeDocument/2006/relationships/slide" Target="slides/slide7.xml"/><Relationship Id="rId25" Type="http://schemas.openxmlformats.org/officeDocument/2006/relationships/slide" Target="slides/slide6.xml"/><Relationship Id="rId24" Type="http://schemas.openxmlformats.org/officeDocument/2006/relationships/slide" Target="slides/slide5.xml"/><Relationship Id="rId23" Type="http://schemas.openxmlformats.org/officeDocument/2006/relationships/slide" Target="slides/slide4.xml"/><Relationship Id="rId22" Type="http://schemas.openxmlformats.org/officeDocument/2006/relationships/slide" Target="slides/slide3.xml"/><Relationship Id="rId21" Type="http://schemas.openxmlformats.org/officeDocument/2006/relationships/slide" Target="slides/slide2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BD4312-B5B3-4C2D-8EE0-2DF19B6A8BB3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F69EC-54A8-4C8D-995C-BC5D83A28D04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6650B0-919E-44FD-813C-E945D1A839FE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E9B1908-74B8-4E65-95F3-F6318CFC4108}" type="slidenum">
              <a:rPr lang="en-US" altLang="vi-VN" smtClean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US" altLang="vi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305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6785-A06A-48A4-BA7C-CE2458052CDC}" type="datetimeFigureOut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EABE-2AFA-4801-9B7A-996965FE982D}" type="slidenum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6785-A06A-48A4-BA7C-CE2458052CDC}" type="datetimeFigureOut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EABE-2AFA-4801-9B7A-996965FE982D}" type="slidenum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415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6785-A06A-48A4-BA7C-CE2458052CDC}" type="datetimeFigureOut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EABE-2AFA-4801-9B7A-996965FE982D}" type="slidenum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6785-A06A-48A4-BA7C-CE2458052CDC}" type="datetimeFigureOut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EABE-2AFA-4801-9B7A-996965FE982D}" type="slidenum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135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135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065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065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6785-A06A-48A4-BA7C-CE2458052CDC}" type="datetimeFigureOut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EABE-2AFA-4801-9B7A-996965FE982D}" type="slidenum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6785-A06A-48A4-BA7C-CE2458052CDC}" type="datetimeFigureOut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EABE-2AFA-4801-9B7A-996965FE982D}" type="slidenum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6785-A06A-48A4-BA7C-CE2458052CDC}" type="datetimeFigureOut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EABE-2AFA-4801-9B7A-996965FE982D}" type="slidenum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3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6785-A06A-48A4-BA7C-CE2458052CDC}" type="datetimeFigureOut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EABE-2AFA-4801-9B7A-996965FE982D}" type="slidenum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6785-A06A-48A4-BA7C-CE2458052CDC}" type="datetimeFigureOut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EABE-2AFA-4801-9B7A-996965FE982D}" type="slidenum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indent="-283210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 panose="05020102010507070707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143010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6785-A06A-48A4-BA7C-CE2458052CDC}" type="datetimeFigureOut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EABE-2AFA-4801-9B7A-996965FE982D}" type="slidenum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6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7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6785-A06A-48A4-BA7C-CE2458052CDC}" type="datetimeFigureOut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EABE-2AFA-4801-9B7A-996965FE982D}" type="slidenum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5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2FD70-C0CC-4BA0-8078-30F03EA43343}" type="slidenum">
              <a:rPr lang="en-US" altLang="vi-VN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en-US" alt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305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6785-A06A-48A4-BA7C-CE2458052CDC}" type="datetimeFigureOut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EABE-2AFA-4801-9B7A-996965FE982D}" type="slidenum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6785-A06A-48A4-BA7C-CE2458052CDC}" type="datetimeFigureOut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EABE-2AFA-4801-9B7A-996965FE982D}" type="slidenum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415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6785-A06A-48A4-BA7C-CE2458052CDC}" type="datetimeFigureOut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EABE-2AFA-4801-9B7A-996965FE982D}" type="slidenum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6785-A06A-48A4-BA7C-CE2458052CDC}" type="datetimeFigureOut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EABE-2AFA-4801-9B7A-996965FE982D}" type="slidenum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135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135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065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065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6785-A06A-48A4-BA7C-CE2458052CDC}" type="datetimeFigureOut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EABE-2AFA-4801-9B7A-996965FE982D}" type="slidenum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6785-A06A-48A4-BA7C-CE2458052CDC}" type="datetimeFigureOut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EABE-2AFA-4801-9B7A-996965FE982D}" type="slidenum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6785-A06A-48A4-BA7C-CE2458052CDC}" type="datetimeFigureOut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EABE-2AFA-4801-9B7A-996965FE982D}" type="slidenum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6785-A06A-48A4-BA7C-CE2458052CDC}" type="datetimeFigureOut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EABE-2AFA-4801-9B7A-996965FE982D}" type="slidenum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6785-A06A-48A4-BA7C-CE2458052CDC}" type="datetimeFigureOut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EABE-2AFA-4801-9B7A-996965FE982D}" type="slidenum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indent="-283210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 panose="05020102010507070707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6785-A06A-48A4-BA7C-CE2458052CDC}" type="datetimeFigureOut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EABE-2AFA-4801-9B7A-996965FE982D}" type="slidenum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6785-A06A-48A4-BA7C-CE2458052CDC}" type="datetimeFigureOut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90EABE-2AFA-4801-9B7A-996965FE982D}" type="slidenum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2FD70-C0CC-4BA0-8078-30F03EA43343}" type="slidenum">
              <a:rPr lang="en-US" altLang="vi-VN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en-US" alt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F5E78-A8D3-4699-B2D1-24E1409628C0}" type="slidenum">
              <a:rPr lang="en-US" altLang="vi-VN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49F7E-9B51-4D78-BDD3-ABA3A6144A8E}" type="slidenum">
              <a:rPr lang="en-US" altLang="vi-VN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5333F-380F-42AA-81C0-775E1209A423}" type="slidenum">
              <a:rPr lang="en-US" altLang="vi-VN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8BB8D-ED80-4035-B1BB-8E2B9EA0AB29}" type="slidenum">
              <a:rPr lang="en-US" altLang="vi-VN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5F1C0-A3F7-4230-B891-6572713C3E9D}" type="slidenum">
              <a:rPr lang="en-US" altLang="vi-VN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E7416-8A77-4B03-9F40-0D9860A7832E}" type="slidenum">
              <a:rPr lang="en-US" altLang="vi-VN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2D4D1-49F2-4573-A0F7-37C4AE984FD5}" type="slidenum">
              <a:rPr lang="en-US" altLang="vi-VN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40056-D3FC-4CD9-92EE-76A974EC55DF}" type="slidenum">
              <a:rPr lang="en-US" altLang="vi-VN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7699E-423D-40C5-944C-EBA1582BA67A}" type="slidenum">
              <a:rPr lang="en-US" altLang="vi-VN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A3F55-785B-438B-8253-720DA4E7F6CE}" type="slidenum">
              <a:rPr lang="en-US" altLang="vi-VN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0E971-66B6-47E1-9D7F-B79374AC8002}" type="slidenum">
              <a:rPr lang="en-US" altLang="vi-VN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CDE74-9B2D-49FE-B0B3-C81D08A5F016}" type="slidenum">
              <a:rPr lang="en-US" altLang="vi-VN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3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5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9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3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3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8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2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2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2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2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1.xml"/><Relationship Id="rId13" Type="http://schemas.openxmlformats.org/officeDocument/2006/relationships/theme" Target="../theme/theme10.xml"/><Relationship Id="rId12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0.xml"/><Relationship Id="rId8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13.xml"/><Relationship Id="rId13" Type="http://schemas.openxmlformats.org/officeDocument/2006/relationships/theme" Target="../theme/theme11.xml"/><Relationship Id="rId12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2.xml"/><Relationship Id="rId8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5.xml"/><Relationship Id="rId13" Type="http://schemas.openxmlformats.org/officeDocument/2006/relationships/theme" Target="../theme/theme1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24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6.xml"/><Relationship Id="rId13" Type="http://schemas.openxmlformats.org/officeDocument/2006/relationships/theme" Target="../theme/theme1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35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4.xml"/><Relationship Id="rId8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47.xml"/><Relationship Id="rId13" Type="http://schemas.openxmlformats.org/officeDocument/2006/relationships/theme" Target="../theme/theme14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46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5.xml"/><Relationship Id="rId8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58.xml"/><Relationship Id="rId13" Type="http://schemas.openxmlformats.org/officeDocument/2006/relationships/theme" Target="../theme/theme15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57.xml"/></Relationships>
</file>

<file path=ppt/slideMasters/_rels/slideMaster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6.xml"/><Relationship Id="rId8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9.xml"/><Relationship Id="rId13" Type="http://schemas.openxmlformats.org/officeDocument/2006/relationships/theme" Target="../theme/theme16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68.xml"/></Relationships>
</file>

<file path=ppt/slideMasters/_rels/slideMaster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7.xml"/><Relationship Id="rId8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80.xml"/><Relationship Id="rId14" Type="http://schemas.openxmlformats.org/officeDocument/2006/relationships/theme" Target="../theme/theme17.xml"/><Relationship Id="rId13" Type="http://schemas.openxmlformats.org/officeDocument/2006/relationships/image" Target="../media/image3.jpeg"/><Relationship Id="rId12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79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4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0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25091" y="21106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243843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0502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  <a:p>
            <a:pPr lvl="1" eaLnBrk="1" latinLnBrk="0" hangingPunct="1"/>
            <a:r>
              <a:rPr kumimoji="0" lang="en-US"/>
              <a:t>Second level</a:t>
            </a:r>
            <a:endParaRPr kumimoji="0" lang="en-US"/>
          </a:p>
          <a:p>
            <a:pPr lvl="2" eaLnBrk="1" latinLnBrk="0" hangingPunct="1"/>
            <a:r>
              <a:rPr kumimoji="0" lang="en-US"/>
              <a:t>Third level</a:t>
            </a:r>
            <a:endParaRPr kumimoji="0" lang="en-US"/>
          </a:p>
          <a:p>
            <a:pPr lvl="3" eaLnBrk="1" latinLnBrk="0" hangingPunct="1"/>
            <a:r>
              <a:rPr kumimoji="0" lang="en-US"/>
              <a:t>Fourth level</a:t>
            </a:r>
            <a:endParaRPr kumimoji="0" lang="en-US"/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</a:lstStyle>
          <a:p>
            <a:fld id="{59D26785-A06A-48A4-BA7C-CE2458052CDC}" type="datetimeFigureOut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fld id="{8790EABE-2AFA-4801-9B7A-996965FE982D}" type="slidenum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83210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 panose="05020102010507070707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490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 panose="020B0604030504040204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7095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 panose="05020102010507070707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990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575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8945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425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  <a:p>
            <a:pPr lvl="1" eaLnBrk="1" latinLnBrk="0" hangingPunct="1"/>
            <a:r>
              <a:rPr kumimoji="0" lang="en-US"/>
              <a:t>Second level</a:t>
            </a:r>
            <a:endParaRPr kumimoji="0" lang="en-US"/>
          </a:p>
          <a:p>
            <a:pPr lvl="2" eaLnBrk="1" latinLnBrk="0" hangingPunct="1"/>
            <a:r>
              <a:rPr kumimoji="0" lang="en-US"/>
              <a:t>Third level</a:t>
            </a:r>
            <a:endParaRPr kumimoji="0" lang="en-US"/>
          </a:p>
          <a:p>
            <a:pPr lvl="3" eaLnBrk="1" latinLnBrk="0" hangingPunct="1"/>
            <a:r>
              <a:rPr kumimoji="0" lang="en-US"/>
              <a:t>Fourth level</a:t>
            </a:r>
            <a:endParaRPr kumimoji="0" lang="en-US"/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</a:lstStyle>
          <a:p>
            <a:fld id="{59D26785-A06A-48A4-BA7C-CE2458052CDC}" type="datetimeFigureOut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fld id="{8790EABE-2AFA-4801-9B7A-996965FE982D}" type="slidenum">
              <a:rPr lang="vi-VN" smtClean="0">
                <a:solidFill>
                  <a:srgbClr val="E7DEC9">
                    <a:shade val="50000"/>
                    <a:satMod val="200000"/>
                  </a:srgbClr>
                </a:solidFill>
              </a:rPr>
            </a:fld>
            <a:endParaRPr lang="vi-VN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83210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 panose="05020102010507070707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490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 panose="020B0604030504040204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7095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 panose="05020102010507070707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990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575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8945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425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4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9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vi-VN"/>
              <a:t>Click to edit Master text styles</a:t>
            </a:r>
            <a:endParaRPr lang="en-US" altLang="vi-VN"/>
          </a:p>
          <a:p>
            <a:pPr lvl="1"/>
            <a:r>
              <a:rPr lang="en-US" altLang="vi-VN"/>
              <a:t>Second level</a:t>
            </a:r>
            <a:endParaRPr lang="en-US" altLang="vi-VN"/>
          </a:p>
          <a:p>
            <a:pPr lvl="2"/>
            <a:r>
              <a:rPr lang="en-US" altLang="vi-VN"/>
              <a:t>Third level</a:t>
            </a:r>
            <a:endParaRPr lang="en-US" altLang="vi-VN"/>
          </a:p>
          <a:p>
            <a:pPr lvl="3"/>
            <a:r>
              <a:rPr lang="en-US" altLang="vi-VN"/>
              <a:t>Fourth level</a:t>
            </a:r>
            <a:endParaRPr lang="en-US" altLang="vi-VN"/>
          </a:p>
          <a:p>
            <a:pPr lvl="4"/>
            <a:r>
              <a:rPr lang="en-US" altLang="vi-VN"/>
              <a:t>Fifth level</a:t>
            </a:r>
            <a:endParaRPr lang="en-US" alt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8A70A7-7171-4C51-8C48-64E20FEC0CEA}" type="slidenum">
              <a:rPr lang="en-US" altLang="vi-VN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</a:rPr>
            </a:fld>
            <a:endParaRPr lang="en-US" altLang="vi-VN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txStyles>
    <p:titleStyle>
      <a:lvl1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8005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728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38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4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4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4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3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3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3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1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1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0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ABF22-5A85-464E-B55C-2D8A6FF515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8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B007A-7756-4C9A-AE5A-D6ED5788D4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.xml"/><Relationship Id="rId4" Type="http://schemas.openxmlformats.org/officeDocument/2006/relationships/image" Target="../media/image7.png"/><Relationship Id="rId3" Type="http://schemas.openxmlformats.org/officeDocument/2006/relationships/image" Target="../media/image6.GIF"/><Relationship Id="rId2" Type="http://schemas.openxmlformats.org/officeDocument/2006/relationships/image" Target="../media/image5.wmf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5.xml"/><Relationship Id="rId1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5.xml"/><Relationship Id="rId1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microsoft.com/office/2007/relationships/hdphoto" Target="../media/image29.wdp"/><Relationship Id="rId7" Type="http://schemas.openxmlformats.org/officeDocument/2006/relationships/image" Target="../media/image28.png"/><Relationship Id="rId6" Type="http://schemas.microsoft.com/office/2007/relationships/hdphoto" Target="../media/image27.wdp"/><Relationship Id="rId5" Type="http://schemas.openxmlformats.org/officeDocument/2006/relationships/image" Target="../media/image26.png"/><Relationship Id="rId4" Type="http://schemas.openxmlformats.org/officeDocument/2006/relationships/image" Target="../media/image25.GIF"/><Relationship Id="rId30" Type="http://schemas.openxmlformats.org/officeDocument/2006/relationships/slideLayout" Target="../slideLayouts/slideLayout24.xml"/><Relationship Id="rId3" Type="http://schemas.openxmlformats.org/officeDocument/2006/relationships/image" Target="../media/image24.GIF"/><Relationship Id="rId29" Type="http://schemas.openxmlformats.org/officeDocument/2006/relationships/slide" Target="slide20.xml"/><Relationship Id="rId28" Type="http://schemas.openxmlformats.org/officeDocument/2006/relationships/image" Target="../media/image42.GIF"/><Relationship Id="rId27" Type="http://schemas.openxmlformats.org/officeDocument/2006/relationships/slide" Target="slide19.xml"/><Relationship Id="rId26" Type="http://schemas.openxmlformats.org/officeDocument/2006/relationships/slide" Target="slide15.xml"/><Relationship Id="rId25" Type="http://schemas.openxmlformats.org/officeDocument/2006/relationships/slide" Target="slide18.xml"/><Relationship Id="rId24" Type="http://schemas.openxmlformats.org/officeDocument/2006/relationships/slide" Target="slide16.xml"/><Relationship Id="rId23" Type="http://schemas.openxmlformats.org/officeDocument/2006/relationships/slide" Target="slide17.xml"/><Relationship Id="rId22" Type="http://schemas.openxmlformats.org/officeDocument/2006/relationships/slide" Target="slide14.xml"/><Relationship Id="rId21" Type="http://schemas.openxmlformats.org/officeDocument/2006/relationships/image" Target="../media/image41.GIF"/><Relationship Id="rId20" Type="http://schemas.microsoft.com/office/2007/relationships/hdphoto" Target="../media/image40.wdp"/><Relationship Id="rId2" Type="http://schemas.openxmlformats.org/officeDocument/2006/relationships/image" Target="../media/image23.GIF"/><Relationship Id="rId19" Type="http://schemas.openxmlformats.org/officeDocument/2006/relationships/image" Target="../media/image39.png"/><Relationship Id="rId18" Type="http://schemas.microsoft.com/office/2007/relationships/hdphoto" Target="../media/image38.wdp"/><Relationship Id="rId17" Type="http://schemas.openxmlformats.org/officeDocument/2006/relationships/image" Target="../media/image37.png"/><Relationship Id="rId16" Type="http://schemas.openxmlformats.org/officeDocument/2006/relationships/image" Target="../media/image36.GIF"/><Relationship Id="rId15" Type="http://schemas.openxmlformats.org/officeDocument/2006/relationships/image" Target="../media/image35.GIF"/><Relationship Id="rId14" Type="http://schemas.openxmlformats.org/officeDocument/2006/relationships/slide" Target="slide13.xml"/><Relationship Id="rId13" Type="http://schemas.openxmlformats.org/officeDocument/2006/relationships/image" Target="../media/image34.GIF"/><Relationship Id="rId12" Type="http://schemas.openxmlformats.org/officeDocument/2006/relationships/image" Target="../media/image33.GIF"/><Relationship Id="rId11" Type="http://schemas.openxmlformats.org/officeDocument/2006/relationships/image" Target="../media/image32.GIF"/><Relationship Id="rId10" Type="http://schemas.microsoft.com/office/2007/relationships/hdphoto" Target="../media/image31.wdp"/><Relationship Id="rId1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slide" Target="slide13.xml"/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6.xml"/><Relationship Id="rId3" Type="http://schemas.openxmlformats.org/officeDocument/2006/relationships/slide" Target="slide13.xml"/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7.xml"/><Relationship Id="rId3" Type="http://schemas.openxmlformats.org/officeDocument/2006/relationships/slide" Target="slide13.xml"/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8.xml"/><Relationship Id="rId3" Type="http://schemas.openxmlformats.org/officeDocument/2006/relationships/slide" Target="slide13.xml"/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9.xml"/><Relationship Id="rId3" Type="http://schemas.openxmlformats.org/officeDocument/2006/relationships/slide" Target="slide13.xml"/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0.xml"/><Relationship Id="rId3" Type="http://schemas.openxmlformats.org/officeDocument/2006/relationships/slide" Target="slide13.xml"/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1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hyperlink" Target="http://www.wretch.cc/album/show.php?i=jao8825252&amp;b=1271&amp;f=1461527352&amp;p=22" TargetMode="Externa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6.xml"/><Relationship Id="rId3" Type="http://schemas.openxmlformats.org/officeDocument/2006/relationships/slide" Target="slide13.xml"/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6.xml"/><Relationship Id="rId1" Type="http://schemas.openxmlformats.org/officeDocument/2006/relationships/image" Target="../media/image10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1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hyperlink" Target="http://www.wretch.cc/album/show.php?i=jao8825252&amp;b=1271&amp;f=1461527352&amp;p=22" TargetMode="Externa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6.xml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6.xml"/><Relationship Id="rId1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6.xml"/><Relationship Id="rId6" Type="http://schemas.openxmlformats.org/officeDocument/2006/relationships/image" Target="../media/image50.png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image" Target="../media/image4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image" Target="../media/image55.GIF"/><Relationship Id="rId7" Type="http://schemas.openxmlformats.org/officeDocument/2006/relationships/image" Target="../media/image54.png"/><Relationship Id="rId6" Type="http://schemas.microsoft.com/office/2007/relationships/media" Target="file:///E:\HUONG\GADT%20HUONG\LOP%202\Giao%20an%20Toan-Mot%20phan%20nam\tro%20choi%20hoc%20toan.WMA" TargetMode="External"/><Relationship Id="rId5" Type="http://schemas.openxmlformats.org/officeDocument/2006/relationships/audio" Target="file:///E:\HUONG\GADT%20HUONG\LOP%202\Giao%20an%20Toan-Mot%20phan%20nam\tro%20choi%20hoc%20toan.WMA" TargetMode="External"/><Relationship Id="rId4" Type="http://schemas.openxmlformats.org/officeDocument/2006/relationships/image" Target="../media/image53.GIF"/><Relationship Id="rId3" Type="http://schemas.openxmlformats.org/officeDocument/2006/relationships/image" Target="../media/image9.GIF"/><Relationship Id="rId2" Type="http://schemas.openxmlformats.org/officeDocument/2006/relationships/image" Target="../media/image52.GIF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23.xml"/><Relationship Id="rId1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GIF"/><Relationship Id="rId8" Type="http://schemas.openxmlformats.org/officeDocument/2006/relationships/image" Target="../media/image15.GIF"/><Relationship Id="rId7" Type="http://schemas.openxmlformats.org/officeDocument/2006/relationships/image" Target="../media/image14.GIF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3" Type="http://schemas.openxmlformats.org/officeDocument/2006/relationships/slide" Target="slide4.xml"/><Relationship Id="rId2" Type="http://schemas.openxmlformats.org/officeDocument/2006/relationships/image" Target="../media/image13.png"/><Relationship Id="rId14" Type="http://schemas.openxmlformats.org/officeDocument/2006/relationships/slideLayout" Target="../slideLayouts/slideLayout125.xml"/><Relationship Id="rId13" Type="http://schemas.openxmlformats.org/officeDocument/2006/relationships/slide" Target="slide8.xml"/><Relationship Id="rId12" Type="http://schemas.openxmlformats.org/officeDocument/2006/relationships/image" Target="../media/image17.png"/><Relationship Id="rId11" Type="http://schemas.microsoft.com/office/2007/relationships/media" Target="../media/audio1.wav"/><Relationship Id="rId10" Type="http://schemas.openxmlformats.org/officeDocument/2006/relationships/audio" Target="../media/audio1.wav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6.xml"/><Relationship Id="rId2" Type="http://schemas.openxmlformats.org/officeDocument/2006/relationships/audio" Target="../media/audio2.wav"/><Relationship Id="rId1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7.xml"/><Relationship Id="rId2" Type="http://schemas.openxmlformats.org/officeDocument/2006/relationships/audio" Target="../media/audio2.wav"/><Relationship Id="rId1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8.xml"/><Relationship Id="rId2" Type="http://schemas.openxmlformats.org/officeDocument/2006/relationships/audio" Target="../media/audio2.wav"/><Relationship Id="rId1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9.xml"/><Relationship Id="rId2" Type="http://schemas.openxmlformats.org/officeDocument/2006/relationships/audio" Target="../media/audio2.wav"/><Relationship Id="rId1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9.xml"/><Relationship Id="rId1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5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7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j012346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1234244" y="158750"/>
            <a:ext cx="9550400" cy="755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2" name="Picture 8" descr="Book-0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047" y="2132863"/>
            <a:ext cx="2862639" cy="163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59563" y="4003883"/>
            <a:ext cx="82296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 – LỚP 1B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TRẦN THỊ GẾT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3" y="4725151"/>
            <a:ext cx="2688299" cy="187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091043" y="5691696"/>
            <a:ext cx="360934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2023 – 2024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9" name="Text Box 1"/>
          <p:cNvSpPr txBox="1"/>
          <p:nvPr/>
        </p:nvSpPr>
        <p:spPr>
          <a:xfrm>
            <a:off x="2159607" y="794681"/>
            <a:ext cx="7978775" cy="8921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 eaLnBrk="0" hangingPunct="0"/>
            <a:r>
              <a:rPr lang="en-US" altLang="vi-VN" sz="2800" b="1" dirty="0">
                <a:solidFill>
                  <a:srgbClr val="0D09B7"/>
                </a:solidFill>
                <a:latin typeface="Times New Roman" panose="02020603050405020304" pitchFamily="18" charset="0"/>
                <a:ea typeface="SimSun" pitchFamily="2" charset="-122"/>
              </a:rPr>
              <a:t>PHÒNG GD&amp;ĐT </a:t>
            </a:r>
            <a:r>
              <a:rPr lang="en-US" altLang="vi-VN" sz="2800" b="1" dirty="0" smtClean="0">
                <a:solidFill>
                  <a:srgbClr val="0D09B7"/>
                </a:solidFill>
                <a:latin typeface="Times New Roman" panose="02020603050405020304" pitchFamily="18" charset="0"/>
                <a:ea typeface="SimSun" pitchFamily="2" charset="-122"/>
              </a:rPr>
              <a:t>HUYỆN VĨNH THUẬN</a:t>
            </a:r>
            <a:endParaRPr lang="en-US" altLang="vi-VN" sz="2800" b="1" dirty="0">
              <a:solidFill>
                <a:srgbClr val="0D09B7"/>
              </a:solidFill>
              <a:latin typeface="Times New Roman" panose="02020603050405020304" pitchFamily="18" charset="0"/>
              <a:ea typeface="SimSun" pitchFamily="2" charset="-122"/>
            </a:endParaRPr>
          </a:p>
          <a:p>
            <a:pPr algn="ctr" eaLnBrk="0" hangingPunct="0"/>
            <a:r>
              <a:rPr lang="en-US" altLang="vi-VN" sz="2400" b="1" dirty="0">
                <a:solidFill>
                  <a:srgbClr val="0D09B7"/>
                </a:solidFill>
                <a:latin typeface="Times New Roman" panose="02020603050405020304" pitchFamily="18" charset="0"/>
                <a:ea typeface="SimSun" pitchFamily="2" charset="-122"/>
              </a:rPr>
              <a:t>TRƯỜNG </a:t>
            </a:r>
            <a:r>
              <a:rPr lang="en-US" altLang="vi-VN" sz="2400" b="1" dirty="0" smtClean="0">
                <a:solidFill>
                  <a:srgbClr val="0D09B7"/>
                </a:solidFill>
                <a:latin typeface="Times New Roman" panose="02020603050405020304" pitchFamily="18" charset="0"/>
                <a:ea typeface="SimSun" pitchFamily="2" charset="-122"/>
              </a:rPr>
              <a:t>TH&amp;THCS VĨNH BÌNH BẮC</a:t>
            </a:r>
            <a:endParaRPr lang="en-US" altLang="vi-VN" sz="2400" b="1" dirty="0">
              <a:solidFill>
                <a:srgbClr val="0D09B7"/>
              </a:solidFill>
              <a:latin typeface="Times New Roman" panose="02020603050405020304" pitchFamily="18" charset="0"/>
              <a:ea typeface="SimSun" pitchFamily="2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 descr="Không có mô tả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2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32480" y="5892800"/>
            <a:ext cx="6207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latin typeface="+mj-lt"/>
              </a:rPr>
              <a:t>Đ</a:t>
            </a:r>
            <a:r>
              <a:rPr lang="vi-VN" sz="6000" dirty="0">
                <a:solidFill>
                  <a:srgbClr val="FF0000"/>
                </a:solidFill>
                <a:latin typeface="+mj-lt"/>
              </a:rPr>
              <a:t>u</a:t>
            </a:r>
            <a:r>
              <a:rPr lang="vi-VN" sz="6000" dirty="0">
                <a:latin typeface="+mj-lt"/>
              </a:rPr>
              <a:t> đ</a:t>
            </a:r>
            <a:r>
              <a:rPr lang="vi-VN" sz="6000" dirty="0">
                <a:solidFill>
                  <a:srgbClr val="FF0000"/>
                </a:solidFill>
                <a:latin typeface="+mj-lt"/>
              </a:rPr>
              <a:t>ủ</a:t>
            </a:r>
            <a:r>
              <a:rPr lang="vi-VN" sz="6000" dirty="0">
                <a:latin typeface="+mj-lt"/>
              </a:rPr>
              <a:t> chín ngọt l</a:t>
            </a:r>
            <a:r>
              <a:rPr lang="vi-VN" sz="6000" dirty="0">
                <a:solidFill>
                  <a:srgbClr val="FF0000"/>
                </a:solidFill>
                <a:latin typeface="+mj-lt"/>
              </a:rPr>
              <a:t>ừ</a:t>
            </a:r>
            <a:r>
              <a:rPr lang="vi-VN" sz="6000" dirty="0">
                <a:latin typeface="+mj-lt"/>
              </a:rPr>
              <a:t>.</a:t>
            </a:r>
            <a:endParaRPr lang="vi-VN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17600" y="381000"/>
            <a:ext cx="1625600" cy="6096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08000" y="304800"/>
            <a:ext cx="914400" cy="685800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8" name="Picture 21" descr="7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5534028"/>
            <a:ext cx="18288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21" descr="7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534028"/>
            <a:ext cx="18288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21" descr="7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5534028"/>
            <a:ext cx="18288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21" descr="7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5534028"/>
            <a:ext cx="18288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21" descr="7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538791"/>
            <a:ext cx="18288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21" descr="7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48316"/>
            <a:ext cx="18288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21" descr="7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548316"/>
            <a:ext cx="18288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21" descr="7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5557841"/>
            <a:ext cx="18288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1" descr="7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5567366"/>
            <a:ext cx="18288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7" name="Picture 21" descr="7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5567366"/>
            <a:ext cx="18288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41600" y="68580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9600" dirty="0">
                <a:solidFill>
                  <a:srgbClr val="FF0000"/>
                </a:solidFill>
              </a:rPr>
              <a:t>g</a:t>
            </a:r>
            <a:endParaRPr lang="vi-VN" sz="4000" dirty="0">
              <a:solidFill>
                <a:srgbClr val="FF0000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894080" y="2458406"/>
          <a:ext cx="4064000" cy="31089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38947"/>
                <a:gridCol w="192505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9600" b="0" dirty="0">
                          <a:solidFill>
                            <a:srgbClr val="FF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</a:t>
                      </a:r>
                      <a:endParaRPr lang="vi-VN" sz="9600" b="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96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ɑ</a:t>
                      </a:r>
                      <a:endParaRPr lang="vi-VN" sz="96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9600" dirty="0">
                          <a:solidFill>
                            <a:srgbClr val="FF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vi-VN" sz="96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ɑ</a:t>
                      </a:r>
                      <a:endParaRPr lang="vi-VN" sz="96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 hMerge="1"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7010400" y="2458406"/>
          <a:ext cx="4064000" cy="31089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38947"/>
                <a:gridCol w="192505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9600" b="0" dirty="0">
                          <a:solidFill>
                            <a:srgbClr val="FF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gi</a:t>
                      </a:r>
                      <a:endParaRPr lang="vi-VN" sz="9600" b="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96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o</a:t>
                      </a:r>
                      <a:endParaRPr lang="vi-VN" sz="96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vi-VN" sz="9600" dirty="0">
                          <a:solidFill>
                            <a:srgbClr val="FF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gi</a:t>
                      </a:r>
                      <a:r>
                        <a:rPr lang="vi-VN" sz="96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ỏ</a:t>
                      </a:r>
                      <a:endParaRPr lang="vi-VN" sz="96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8737600" y="647700"/>
            <a:ext cx="130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9600" dirty="0">
                <a:solidFill>
                  <a:srgbClr val="FF0000"/>
                </a:solidFill>
              </a:rPr>
              <a:t>gi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33600" y="354496"/>
            <a:ext cx="81280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2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40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34"/>
          <a:stretch>
            <a:fillRect/>
          </a:stretch>
        </p:blipFill>
        <p:spPr>
          <a:xfrm>
            <a:off x="9652000" y="5562601"/>
            <a:ext cx="2540000" cy="129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98765" y="5633919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422DC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422DC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2191290" y="2010397"/>
            <a:ext cx="24382579" cy="4870306"/>
            <a:chOff x="-9106358" y="3326821"/>
            <a:chExt cx="18286934" cy="4145349"/>
          </a:xfrm>
        </p:grpSpPr>
        <p:sp>
          <p:nvSpPr>
            <p:cNvPr id="4" name="Wave 3"/>
            <p:cNvSpPr/>
            <p:nvPr/>
          </p:nvSpPr>
          <p:spPr>
            <a:xfrm>
              <a:off x="36576" y="3326821"/>
              <a:ext cx="9144000" cy="4145349"/>
            </a:xfrm>
            <a:custGeom>
              <a:avLst/>
              <a:gdLst/>
              <a:ahLst/>
              <a:cxnLst/>
              <a:rect l="l" t="t" r="r" b="b"/>
              <a:pathLst>
                <a:path w="9144000" h="4145349">
                  <a:moveTo>
                    <a:pt x="1714500" y="2021"/>
                  </a:moveTo>
                  <a:cubicBezTo>
                    <a:pt x="4191000" y="-44535"/>
                    <a:pt x="6667500" y="734209"/>
                    <a:pt x="9144000" y="192474"/>
                  </a:cubicBezTo>
                  <a:lnTo>
                    <a:pt x="9144000" y="792549"/>
                  </a:lnTo>
                  <a:lnTo>
                    <a:pt x="9144000" y="1392624"/>
                  </a:lnTo>
                  <a:lnTo>
                    <a:pt x="9144000" y="4145349"/>
                  </a:lnTo>
                  <a:lnTo>
                    <a:pt x="0" y="4145349"/>
                  </a:lnTo>
                  <a:lnTo>
                    <a:pt x="0" y="1392624"/>
                  </a:lnTo>
                  <a:lnTo>
                    <a:pt x="0" y="792549"/>
                  </a:lnTo>
                  <a:lnTo>
                    <a:pt x="0" y="192474"/>
                  </a:lnTo>
                  <a:cubicBezTo>
                    <a:pt x="571500" y="67459"/>
                    <a:pt x="1143000" y="12764"/>
                    <a:pt x="1714500" y="20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Wave 3"/>
            <p:cNvSpPr/>
            <p:nvPr/>
          </p:nvSpPr>
          <p:spPr>
            <a:xfrm>
              <a:off x="-9106358" y="3326821"/>
              <a:ext cx="9144000" cy="4145349"/>
            </a:xfrm>
            <a:custGeom>
              <a:avLst/>
              <a:gdLst/>
              <a:ahLst/>
              <a:cxnLst/>
              <a:rect l="l" t="t" r="r" b="b"/>
              <a:pathLst>
                <a:path w="9144000" h="4145349">
                  <a:moveTo>
                    <a:pt x="1714500" y="2021"/>
                  </a:moveTo>
                  <a:cubicBezTo>
                    <a:pt x="4191000" y="-44535"/>
                    <a:pt x="6667500" y="734209"/>
                    <a:pt x="9144000" y="192474"/>
                  </a:cubicBezTo>
                  <a:lnTo>
                    <a:pt x="9144000" y="792549"/>
                  </a:lnTo>
                  <a:lnTo>
                    <a:pt x="9144000" y="1392624"/>
                  </a:lnTo>
                  <a:lnTo>
                    <a:pt x="9144000" y="4145349"/>
                  </a:lnTo>
                  <a:lnTo>
                    <a:pt x="0" y="4145349"/>
                  </a:lnTo>
                  <a:lnTo>
                    <a:pt x="0" y="1392624"/>
                  </a:lnTo>
                  <a:lnTo>
                    <a:pt x="0" y="792549"/>
                  </a:lnTo>
                  <a:lnTo>
                    <a:pt x="0" y="192474"/>
                  </a:lnTo>
                  <a:cubicBezTo>
                    <a:pt x="571500" y="67459"/>
                    <a:pt x="1143000" y="12764"/>
                    <a:pt x="1714500" y="20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-70956" y="1918925"/>
            <a:ext cx="24384000" cy="4960745"/>
            <a:chOff x="-9107424" y="3326821"/>
            <a:chExt cx="18288000" cy="4151445"/>
          </a:xfrm>
          <a:solidFill>
            <a:srgbClr val="81DEFF"/>
          </a:solidFill>
        </p:grpSpPr>
        <p:sp>
          <p:nvSpPr>
            <p:cNvPr id="21" name="Wave 3"/>
            <p:cNvSpPr/>
            <p:nvPr/>
          </p:nvSpPr>
          <p:spPr>
            <a:xfrm>
              <a:off x="36576" y="3326821"/>
              <a:ext cx="9144000" cy="4145349"/>
            </a:xfrm>
            <a:custGeom>
              <a:avLst/>
              <a:gdLst/>
              <a:ahLst/>
              <a:cxnLst/>
              <a:rect l="l" t="t" r="r" b="b"/>
              <a:pathLst>
                <a:path w="9144000" h="4145349">
                  <a:moveTo>
                    <a:pt x="1714500" y="2021"/>
                  </a:moveTo>
                  <a:cubicBezTo>
                    <a:pt x="4191000" y="-44535"/>
                    <a:pt x="6667500" y="734209"/>
                    <a:pt x="9144000" y="192474"/>
                  </a:cubicBezTo>
                  <a:lnTo>
                    <a:pt x="9144000" y="792549"/>
                  </a:lnTo>
                  <a:lnTo>
                    <a:pt x="9144000" y="1392624"/>
                  </a:lnTo>
                  <a:lnTo>
                    <a:pt x="9144000" y="4145349"/>
                  </a:lnTo>
                  <a:lnTo>
                    <a:pt x="0" y="4145349"/>
                  </a:lnTo>
                  <a:lnTo>
                    <a:pt x="0" y="1392624"/>
                  </a:lnTo>
                  <a:lnTo>
                    <a:pt x="0" y="792549"/>
                  </a:lnTo>
                  <a:lnTo>
                    <a:pt x="0" y="192474"/>
                  </a:lnTo>
                  <a:cubicBezTo>
                    <a:pt x="571500" y="67459"/>
                    <a:pt x="1143000" y="12764"/>
                    <a:pt x="1714500" y="20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Wave 3"/>
            <p:cNvSpPr/>
            <p:nvPr/>
          </p:nvSpPr>
          <p:spPr>
            <a:xfrm>
              <a:off x="-9107424" y="3332917"/>
              <a:ext cx="9144000" cy="4145349"/>
            </a:xfrm>
            <a:custGeom>
              <a:avLst/>
              <a:gdLst/>
              <a:ahLst/>
              <a:cxnLst/>
              <a:rect l="l" t="t" r="r" b="b"/>
              <a:pathLst>
                <a:path w="9144000" h="4145349">
                  <a:moveTo>
                    <a:pt x="1714500" y="2021"/>
                  </a:moveTo>
                  <a:cubicBezTo>
                    <a:pt x="4191000" y="-44535"/>
                    <a:pt x="6667500" y="734209"/>
                    <a:pt x="9144000" y="192474"/>
                  </a:cubicBezTo>
                  <a:lnTo>
                    <a:pt x="9144000" y="792549"/>
                  </a:lnTo>
                  <a:lnTo>
                    <a:pt x="9144000" y="1392624"/>
                  </a:lnTo>
                  <a:lnTo>
                    <a:pt x="9144000" y="4145349"/>
                  </a:lnTo>
                  <a:lnTo>
                    <a:pt x="0" y="4145349"/>
                  </a:lnTo>
                  <a:lnTo>
                    <a:pt x="0" y="1392624"/>
                  </a:lnTo>
                  <a:lnTo>
                    <a:pt x="0" y="792549"/>
                  </a:lnTo>
                  <a:lnTo>
                    <a:pt x="0" y="192474"/>
                  </a:lnTo>
                  <a:cubicBezTo>
                    <a:pt x="571500" y="67459"/>
                    <a:pt x="1143000" y="12764"/>
                    <a:pt x="1714500" y="20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3" name="Flowchart: Connector 22"/>
          <p:cNvSpPr/>
          <p:nvPr/>
        </p:nvSpPr>
        <p:spPr>
          <a:xfrm flipV="1">
            <a:off x="295419" y="5319237"/>
            <a:ext cx="257464" cy="215809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Flowchart: Connector 23"/>
          <p:cNvSpPr/>
          <p:nvPr/>
        </p:nvSpPr>
        <p:spPr>
          <a:xfrm flipV="1">
            <a:off x="1819419" y="5323394"/>
            <a:ext cx="254000" cy="17203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10440077" y="5809358"/>
            <a:ext cx="254000" cy="229058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lowchart: Connector 25"/>
          <p:cNvSpPr/>
          <p:nvPr/>
        </p:nvSpPr>
        <p:spPr>
          <a:xfrm flipV="1">
            <a:off x="970521" y="6011328"/>
            <a:ext cx="254000" cy="16589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lowchart: Connector 26"/>
          <p:cNvSpPr/>
          <p:nvPr/>
        </p:nvSpPr>
        <p:spPr>
          <a:xfrm flipV="1">
            <a:off x="10707556" y="5167644"/>
            <a:ext cx="127000" cy="17203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821183" y="5159104"/>
            <a:ext cx="203200" cy="16589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Flowchart: Connector 28"/>
          <p:cNvSpPr/>
          <p:nvPr/>
        </p:nvSpPr>
        <p:spPr>
          <a:xfrm flipV="1">
            <a:off x="11327517" y="5577279"/>
            <a:ext cx="601211" cy="44017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52" y="365682"/>
            <a:ext cx="671639" cy="54832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420" y="-3336"/>
            <a:ext cx="618981" cy="50533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324" y="1768243"/>
            <a:ext cx="896505" cy="48305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087" y="4802988"/>
            <a:ext cx="781977" cy="32689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47" y="4726413"/>
            <a:ext cx="1501804" cy="53540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1" b="93898" l="1111" r="97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97" y="691510"/>
            <a:ext cx="4109153" cy="25088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97599">
            <a:off x="-347347" y="5009731"/>
            <a:ext cx="714643" cy="298747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11734800" y="249674"/>
            <a:ext cx="6848725" cy="3658604"/>
            <a:chOff x="10259844" y="-110167"/>
            <a:chExt cx="5136544" cy="3658604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470" b="87121" l="0" r="97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9844" y="825914"/>
              <a:ext cx="5136544" cy="272252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922" b="93750" l="12207" r="89844">
                          <a14:foregroundMark x1="41992" y1="66927" x2="44336" y2="64714"/>
                          <a14:foregroundMark x1="48535" y1="44141" x2="49512" y2="47005"/>
                          <a14:foregroundMark x1="62598" y1="47656" x2="67480" y2="59375"/>
                          <a14:foregroundMark x1="60156" y1="78776" x2="63867" y2="75521"/>
                          <a14:foregroundMark x1="79395" y1="60677" x2="80176" y2="64063"/>
                          <a14:foregroundMark x1="80078" y1="66927" x2="81445" y2="77604"/>
                          <a14:foregroundMark x1="80859" y1="78906" x2="86230" y2="76042"/>
                          <a14:foregroundMark x1="82910" y1="58203" x2="84082" y2="60938"/>
                          <a14:foregroundMark x1="84473" y1="62630" x2="88184" y2="68750"/>
                          <a14:foregroundMark x1="76270" y1="58984" x2="83008" y2="55990"/>
                          <a14:foregroundMark x1="74316" y1="60807" x2="76465" y2="64714"/>
                          <a14:foregroundMark x1="75684" y1="67839" x2="75684" y2="72917"/>
                          <a14:foregroundMark x1="75488" y1="73958" x2="79688" y2="79167"/>
                          <a14:foregroundMark x1="75684" y1="75651" x2="78516" y2="78516"/>
                          <a14:foregroundMark x1="74121" y1="60417" x2="74023" y2="59115"/>
                          <a14:foregroundMark x1="74512" y1="58464" x2="77734" y2="55729"/>
                          <a14:foregroundMark x1="79004" y1="55339" x2="82715" y2="55078"/>
                          <a14:foregroundMark x1="48145" y1="44141" x2="48633" y2="47266"/>
                          <a14:backgroundMark x1="20605" y1="31250" x2="44043" y2="28906"/>
                          <a14:backgroundMark x1="22168" y1="72786" x2="40137" y2="59505"/>
                          <a14:backgroundMark x1="24219" y1="67057" x2="23340" y2="47135"/>
                          <a14:backgroundMark x1="24707" y1="48307" x2="37695" y2="59505"/>
                          <a14:backgroundMark x1="20898" y1="41667" x2="23145" y2="48828"/>
                          <a14:backgroundMark x1="38086" y1="29818" x2="35352" y2="49740"/>
                          <a14:backgroundMark x1="42480" y1="33464" x2="42676" y2="55599"/>
                          <a14:backgroundMark x1="51074" y1="22786" x2="42480" y2="35807"/>
                          <a14:backgroundMark x1="56445" y1="25000" x2="58594" y2="25000"/>
                          <a14:backgroundMark x1="63184" y1="36328" x2="63867" y2="37891"/>
                          <a14:backgroundMark x1="64844" y1="41016" x2="64160" y2="44792"/>
                          <a14:backgroundMark x1="52148" y1="69661" x2="53613" y2="73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17" t="24916" r="10417" b="9821"/>
            <a:stretch>
              <a:fillRect/>
            </a:stretch>
          </p:blipFill>
          <p:spPr>
            <a:xfrm>
              <a:off x="12954000" y="-110167"/>
              <a:ext cx="2110451" cy="2297342"/>
            </a:xfrm>
            <a:prstGeom prst="rect">
              <a:avLst/>
            </a:prstGeom>
          </p:spPr>
        </p:pic>
      </p:grpSp>
      <p:pic>
        <p:nvPicPr>
          <p:cNvPr id="44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5902921"/>
            <a:ext cx="1335065" cy="90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83" y="4344606"/>
            <a:ext cx="1307499" cy="115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Flowchart: Connector 45"/>
          <p:cNvSpPr/>
          <p:nvPr/>
        </p:nvSpPr>
        <p:spPr>
          <a:xfrm flipV="1">
            <a:off x="11095347" y="5147110"/>
            <a:ext cx="254000" cy="229058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Flowchart: Connector 46"/>
          <p:cNvSpPr/>
          <p:nvPr/>
        </p:nvSpPr>
        <p:spPr>
          <a:xfrm flipV="1">
            <a:off x="11480800" y="5788392"/>
            <a:ext cx="254000" cy="229058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Flowchart: Connector 47"/>
          <p:cNvSpPr/>
          <p:nvPr/>
        </p:nvSpPr>
        <p:spPr>
          <a:xfrm flipV="1">
            <a:off x="10284195" y="4556267"/>
            <a:ext cx="254000" cy="229058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9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572" y="5702670"/>
            <a:ext cx="1656492" cy="128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7" descr="C:\Users\ADMIN\Desktop\Doreamon cau ca\animated-tropical-fish-5-2.gif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061" y="4840226"/>
            <a:ext cx="785912" cy="48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Doreamon cau ca\giphy (4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48776" y="4648403"/>
            <a:ext cx="1307411" cy="90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667" b="99333" l="10000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548" y="4894964"/>
            <a:ext cx="3069937" cy="230245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433" y="5047991"/>
            <a:ext cx="2829337" cy="2122003"/>
          </a:xfrm>
          <a:prstGeom prst="rect">
            <a:avLst/>
          </a:prstGeom>
        </p:spPr>
      </p:pic>
      <p:pic>
        <p:nvPicPr>
          <p:cNvPr id="43" name="r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0880" y="5702670"/>
            <a:ext cx="1447829" cy="975913"/>
          </a:xfrm>
          <a:prstGeom prst="rect">
            <a:avLst/>
          </a:prstGeom>
        </p:spPr>
      </p:pic>
      <p:sp>
        <p:nvSpPr>
          <p:cNvPr id="2" name="Flowchart: Connector 1">
            <a:hlinkClick r:id="rId22" action="ppaction://hlinksldjump"/>
          </p:cNvPr>
          <p:cNvSpPr/>
          <p:nvPr/>
        </p:nvSpPr>
        <p:spPr>
          <a:xfrm>
            <a:off x="1224521" y="3616960"/>
            <a:ext cx="636101" cy="58368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Flowchart: Connector 53">
            <a:hlinkClick r:id="rId23" action="ppaction://hlinksldjump"/>
          </p:cNvPr>
          <p:cNvSpPr/>
          <p:nvPr/>
        </p:nvSpPr>
        <p:spPr>
          <a:xfrm>
            <a:off x="6344668" y="5553295"/>
            <a:ext cx="543812" cy="4928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Flowchart: Connector 54">
            <a:hlinkClick r:id="rId24" action="ppaction://hlinksldjump"/>
          </p:cNvPr>
          <p:cNvSpPr/>
          <p:nvPr/>
        </p:nvSpPr>
        <p:spPr>
          <a:xfrm>
            <a:off x="3614576" y="4074160"/>
            <a:ext cx="794361" cy="69423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Flowchart: Connector 55">
            <a:hlinkClick r:id="rId25" action="ppaction://hlinksldjump"/>
          </p:cNvPr>
          <p:cNvSpPr/>
          <p:nvPr/>
        </p:nvSpPr>
        <p:spPr>
          <a:xfrm>
            <a:off x="5877128" y="4114007"/>
            <a:ext cx="525353" cy="57786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Flowchart: Connector 56">
            <a:hlinkClick r:id="rId26" action="ppaction://hlinksldjump"/>
          </p:cNvPr>
          <p:cNvSpPr/>
          <p:nvPr/>
        </p:nvSpPr>
        <p:spPr>
          <a:xfrm>
            <a:off x="2671277" y="5522437"/>
            <a:ext cx="636410" cy="51539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Flowchart: Connector 58">
            <a:hlinkClick r:id="rId27" action="ppaction://hlinksldjump"/>
          </p:cNvPr>
          <p:cNvSpPr/>
          <p:nvPr/>
        </p:nvSpPr>
        <p:spPr>
          <a:xfrm>
            <a:off x="8335327" y="5319237"/>
            <a:ext cx="461809" cy="46915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 rot="501631">
            <a:off x="3269055" y="439690"/>
            <a:ext cx="5056524" cy="3013824"/>
            <a:chOff x="3518711" y="605572"/>
            <a:chExt cx="3792393" cy="3013824"/>
          </a:xfrm>
        </p:grpSpPr>
        <p:cxnSp>
          <p:nvCxnSpPr>
            <p:cNvPr id="5" name="Straight Connector 4"/>
            <p:cNvCxnSpPr/>
            <p:nvPr/>
          </p:nvCxnSpPr>
          <p:spPr>
            <a:xfrm flipH="1" flipV="1">
              <a:off x="5205710" y="605572"/>
              <a:ext cx="2105394" cy="1749355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urved Connector 8"/>
            <p:cNvCxnSpPr/>
            <p:nvPr/>
          </p:nvCxnSpPr>
          <p:spPr>
            <a:xfrm rot="4898369">
              <a:off x="3093811" y="1200558"/>
              <a:ext cx="2843738" cy="1993938"/>
            </a:xfrm>
            <a:prstGeom prst="curvedConnector3">
              <a:avLst>
                <a:gd name="adj1" fmla="val 50000"/>
              </a:avLst>
            </a:prstGeom>
            <a:ln w="952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8" name="Picture 6" descr="minika Sticker for iOS &amp; Android | GIPHY"/>
          <p:cNvPicPr>
            <a:picLocks noChangeAspect="1" noChangeArrowheads="1" noCrop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136" y="4649695"/>
            <a:ext cx="1800811" cy="75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Flowchart: Connector 60">
            <a:hlinkClick r:id="rId29" action="ppaction://hlinksldjump"/>
          </p:cNvPr>
          <p:cNvSpPr/>
          <p:nvPr/>
        </p:nvSpPr>
        <p:spPr>
          <a:xfrm>
            <a:off x="9448801" y="4074160"/>
            <a:ext cx="526238" cy="44075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4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885 -0.00648 L 0.90104 0.03793 " pathEditMode="relative" rAng="0" ptsTypes="AA">
                                      <p:cBhvr>
                                        <p:cTn id="38" dur="9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01" y="222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44444E-6 L 0.7875 0.01667 " pathEditMode="relative" rAng="0" ptsTypes="AA">
                                      <p:cBhvr>
                                        <p:cTn id="40" dur="9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75" y="83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82 -0.08948 L -0.81702 -0.11746 " pathEditMode="relative" rAng="0" ptsTypes="AA">
                                      <p:cBhvr>
                                        <p:cTn id="42" dur="7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51" y="-141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5 -0.08948 L 1.19983 -0.11769 " pathEditMode="relative" rAng="0" ptsTypes="AA">
                                      <p:cBhvr>
                                        <p:cTn id="44" dur="7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67" y="-141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4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77778E-6 7.40741E-7 L -0.65173 0.09699 " pathEditMode="relative" rAng="0" ptsTypes="AA">
                                      <p:cBhvr>
                                        <p:cTn id="58" dur="4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87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C 0.01945 -0.10023 -0.00764 -0.20856 0.00677 -0.31065 C 0.00712 -0.35231 0.00729 -0.39421 0.00816 -0.43565 C 0.00833 -0.45602 0.00764 -0.49398 0.01615 -0.51227 C 0.01927 -0.51875 0.02309 -0.52592 0.0257 -0.53287 C 0.02934 -0.54305 0.03212 -0.55278 0.03924 -0.55926 C 0.04323 -0.56759 0.04688 -0.56944 0.05278 -0.57384 C 0.05695 -0.57731 0.06024 -0.5831 0.06493 -0.58518 C 0.08056 -0.59236 0.0967 -0.59791 0.11215 -0.60578 C 0.14445 -0.60509 0.18715 -0.60972 0.2217 -0.59838 C 0.22604 -0.59421 0.23594 -0.57685 0.23802 -0.57592 C 0.24271 -0.57338 0.24479 -0.56991 0.24879 -0.56666 C 0.25521 -0.56111 0.26215 -0.55717 0.26771 -0.54977 C 0.27083 -0.53657 0.26875 -0.54166 0.27292 -0.53287 C 0.27379 -0.52824 0.27587 -0.5243 0.27587 -0.51967 C 0.27587 -0.51227 0.27431 -0.50486 0.27431 -0.49722 " pathEditMode="relative" rAng="0" ptsTypes="fffffffffffffffA">
                                      <p:cBhvr>
                                        <p:cTn id="7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03" y="-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7.40741E-7 C 0.02812 -0.0206 0.00226 -0.12199 0.00486 -0.18102 C 0.00503 -0.19884 0.00486 -0.21667 0.00538 -0.23449 C 0.00573 -0.24051 0.00781 -0.24745 0.00868 -0.25324 C 0.01024 -0.26273 0.01041 -0.27407 0.0125 -0.28287 C 0.01354 -0.28796 0.0151 -0.29213 0.01632 -0.29676 C 0.01875 -0.3081 0.01996 -0.3206 0.02205 -0.33218 C 0.02465 -0.34768 0.03003 -0.36134 0.03455 -0.3743 C 0.03854 -0.38495 0.04062 -0.39815 0.04601 -0.40555 C 0.04757 -0.41088 0.0493 -0.41551 0.05173 -0.41921 C 0.05347 -0.42477 0.0559 -0.42847 0.05868 -0.43148 C 0.06076 -0.43611 0.06337 -0.44167 0.06632 -0.44375 C 0.06771 -0.4456 0.07066 -0.45046 0.07257 -0.45185 C 0.0743 -0.45301 0.0776 -0.4544 0.0776 -0.4544 C 0.0809 -0.45903 0.08472 -0.46018 0.08837 -0.46273 C 0.09271 -0.46944 0.09896 -0.46991 0.10416 -0.47106 C 0.10642 -0.47245 0.10885 -0.47338 0.11111 -0.475 C 0.12916 -0.47477 0.14739 -0.47546 0.16562 -0.47361 C 0.16771 -0.47338 0.17378 -0.46088 0.17691 -0.4588 C 0.17795 -0.45278 0.17916 -0.45162 0.18142 -0.44792 C 0.18385 -0.44375 0.18403 -0.43935 0.18715 -0.43704 C 0.18854 -0.4338 0.18976 -0.43148 0.19149 -0.4287 C 0.19253 -0.42153 0.19166 -0.42593 0.19479 -0.41643 C 0.19514 -0.41505 0.19566 -0.41366 0.19601 -0.4125 C 0.19635 -0.41111 0.19722 -0.40833 0.19722 -0.40833 C 0.19739 -0.40694 0.19757 -0.40555 0.19791 -0.40417 C 0.19826 -0.40278 0.19878 -0.40162 0.19913 -0.40023 C 0.19965 -0.39722 0.19982 -0.39375 0.20035 -0.39074 C 0.20121 -0.34676 0.20121 -0.3625 0.20121 -0.34305 " pathEditMode="relative" rAng="0" ptsTypes="ffffffffffffffffffffffffffffA">
                                      <p:cBhvr>
                                        <p:cTn id="7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2" y="-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C -0.00069 -0.02013 -0.00052 -0.04166 -0.00069 -0.06203 C -0.00069 -0.14976 -0.00069 -0.23773 -0.00052 -0.32546 C -0.00052 -0.33101 -1.66667E-6 -0.34236 -1.66667E-6 -0.34213 C 0.00018 -0.36342 0.00035 -0.38634 0.00174 -0.40555 C 0.00209 -0.41574 0.00226 -0.42199 0.00295 -0.43101 C 0.0033 -0.44606 0.00452 -0.45787 0.00573 -0.4706 C 0.00643 -0.47893 0.00712 -0.48541 0.00799 -0.49305 C 0.00868 -0.49861 0.00903 -0.50625 0.0099 -0.50995 C 0.01059 -0.51319 0.01163 -0.51527 0.0125 -0.51666 C 0.01337 -0.52338 0.01441 -0.52939 0.01563 -0.53217 C 0.01875 -0.55416 0.01684 -0.59722 0.01563 -0.62615 C 0.01563 -0.63171 0.01528 -0.63796 0.01545 -0.64305 C 0.01563 -0.65717 0.01667 -0.6743 0.0184 -0.68101 C 0.0191 -0.68333 0.02049 -0.68379 0.02101 -0.68472 C 0.02205 -0.68703 0.02327 -0.6868 0.02431 -0.68935 C 0.02656 -0.70138 0.03125 -0.69745 0.03351 -0.69814 C 0.04254 -0.69676 0.0434 -0.70393 0.04879 -0.6912 C 0.05052 -0.68726 0.05226 -0.68611 0.05399 -0.68101 C 0.05452 -0.67893 0.05521 -0.67708 0.05573 -0.67407 C 0.05625 -0.67199 0.05712 -0.66736 0.05712 -0.66713 C 0.05712 -0.66551 0.05712 -0.66365 0.05747 -0.66226 C 0.05781 -0.65926 0.05851 -0.65347 0.05851 -0.65324 C 0.05886 -0.64583 0.05938 -0.63842 0.0599 -0.63125 C 0.06007 -0.62916 0.06007 -0.62662 0.06024 -0.62453 C 0.06042 -0.62083 0.06111 -0.61412 0.06111 -0.61388 C 0.06146 -0.60393 0.06181 -0.59467 0.06268 -0.5868 C 0.06285 -0.58333 0.06302 -0.57939 0.0632 -0.57685 C 0.06337 -0.57523 0.06354 -0.57338 0.06372 -0.57152 C 0.06459 -0.55694 0.06476 -0.54051 0.06545 -0.52546 C 0.06545 -0.50509 0.06597 -0.49629 0.06459 -0.48263 C 0.06424 -0.47662 0.06459 -0.4787 0.06406 -0.47569 " pathEditMode="relative" rAng="0" ptsTypes="fffffffffffffffffffffffffffffffA">
                                      <p:cBhvr>
                                        <p:cTn id="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3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-0.00104 -0.01389 -0.00087 -0.02569 -0.0066 -0.03704 C -0.00868 -0.04884 -0.01146 -0.05579 -0.01441 -0.0669 C -0.01823 -0.08218 -0.01927 -0.09722 -0.02587 -0.11065 C -0.02813 -0.12176 -0.03142 -0.12731 -0.0349 -0.13704 C -0.0375 -0.14468 -0.03802 -0.15486 -0.04132 -0.1618 C -0.04497 -0.16921 -0.04774 -0.17662 -0.05174 -0.18426 C -0.05451 -0.19028 -0.0566 -0.19722 -0.06059 -0.20185 C -0.06389 -0.20579 -0.0776 -0.22153 -0.08004 -0.22315 C -0.08802 -0.22847 -0.09601 -0.23426 -0.10295 -0.24213 C -0.11059 -0.25116 -0.11441 -0.26366 -0.12101 -0.27361 C -0.13073 -0.28889 -0.14462 -0.29954 -0.15851 -0.30694 C -0.16181 -0.3118 -0.16649 -0.31528 -0.16858 -0.32106 C -0.17326 -0.33403 -0.17934 -0.35255 -0.18142 -0.36643 C -0.18264 -0.37477 -0.18281 -0.3831 -0.18403 -0.3912 C -0.18455 -0.39468 -0.18663 -0.40162 -0.18663 -0.40139 C -0.18629 -0.41736 -0.18698 -0.43333 -0.18542 -0.44884 C -0.18472 -0.45555 -0.17535 -0.4669 -0.17257 -0.47176 C -0.16997 -0.48241 -0.16406 -0.48333 -0.15695 -0.4875 C -0.13993 -0.49768 -0.13906 -0.49491 -0.11476 -0.4963 C -0.10816 -0.49352 -0.10434 -0.48518 -0.09792 -0.48241 C -0.09288 -0.47546 -0.08559 -0.46597 -0.07865 -0.46296 C -0.07431 -0.45741 -0.07135 -0.45139 -0.06962 -0.44375 C -0.06823 -0.41944 -0.06649 -0.41319 -0.0684 -0.3875 C -0.06892 -0.38009 -0.07222 -0.37407 -0.07222 -0.36643 L -0.07344 -0.38055 " pathEditMode="relative" rAng="0" ptsTypes="ffffffffffffffffffffffffAA">
                                      <p:cBhvr>
                                        <p:cTn id="8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58" y="-2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C -0.01198 -0.02963 -0.02864 -0.02893 -0.046 -0.04004 C -0.05625 -0.04676 -0.06337 -0.06065 -0.07257 -0.06828 C -0.075 -0.07037 -0.0776 -0.07291 -0.08021 -0.07407 C -0.08646 -0.07963 -0.09288 -0.08541 -0.0993 -0.09097 C -0.10208 -0.09352 -0.10781 -0.09861 -0.10781 -0.09838 C -0.11094 -0.1044 -0.11423 -0.10995 -0.11719 -0.11574 C -0.12066 -0.12222 -0.12621 -0.12453 -0.13003 -0.12893 C -0.13889 -0.13866 -0.1493 -0.14861 -0.15764 -0.15926 C -0.1684 -0.17268 -0.17448 -0.19328 -0.1842 -0.20856 C -0.19774 -0.22893 -0.21493 -0.23866 -0.22916 -0.25741 C -0.24062 -0.27268 -0.24583 -0.29352 -0.25347 -0.31435 C -0.25955 -0.33125 -0.26632 -0.34907 -0.27257 -0.36551 C -0.27812 -0.37916 -0.28489 -0.39074 -0.28975 -0.40532 C -0.2908 -0.41481 -0.29305 -0.4206 -0.29514 -0.42986 C -0.29583 -0.44166 -0.29722 -0.4493 -0.2993 -0.46018 C -0.3 -0.4706 -0.30017 -0.47963 -0.30347 -0.48866 C -0.30607 -0.50671 -0.30295 -0.48241 -0.30555 -0.5169 C -0.30642 -0.52662 -0.3085 -0.5375 -0.30955 -0.54722 C -0.30955 -0.5537 -0.30937 -0.55995 -0.30868 -0.5662 C -0.30798 -0.57592 -0.30139 -0.58102 -0.29809 -0.58703 C -0.2941 -0.59421 -0.28975 -0.6118 -0.28437 -0.61528 C -0.27882 -0.61875 -0.27222 -0.62222 -0.26736 -0.62685 C -0.26528 -0.62893 -0.26232 -0.63194 -0.26007 -0.63264 C -0.2559 -0.63356 -0.25225 -0.63379 -0.24826 -0.63449 C -0.24705 -0.63495 -0.246 -0.63634 -0.24496 -0.63634 C -0.23541 -0.63634 -0.22569 -0.6368 -0.21614 -0.63449 C -0.2151 -0.63426 -0.21562 -0.63055 -0.21528 -0.6287 C -0.21354 -0.62291 -0.21163 -0.61713 -0.20972 -0.61157 C -0.20833 -0.58912 -0.20712 -0.56597 -0.20139 -0.54537 C -0.19982 -0.53981 -0.19687 -0.53518 -0.19496 -0.53032 C -0.19392 -0.52453 -0.19236 -0.51828 -0.19062 -0.51319 C -0.18923 -0.50879 -0.18698 -0.50671 -0.18541 -0.50185 " pathEditMode="relative" rAng="0" ptsTypes="ffffffffffffffffffffffffffffffffA">
                                      <p:cBhvr>
                                        <p:cTn id="9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86" y="-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2 0.00811 C 0.02343 -0.02176 0.06771 -0.06481 0.05677 -0.08981 C 0.04097 -0.12592 -0.12049 -0.00393 -0.14011 -0.04676 C -0.15747 -0.08611 -0.00764 -0.17407 -0.02448 -0.21064 C -0.0415 -0.24977 -0.13386 -0.14953 -0.15278 -0.19213 C -0.16841 -0.22893 -0.0908 -0.26157 -0.10556 -0.29467 C -0.11979 -0.32731 -0.16493 -0.26921 -0.17726 -0.29861 C -0.1842 -0.31551 -0.17084 -0.32754 -0.16042 -0.33773 " pathEditMode="relative" rAng="-28814040" ptsTypes="ffffffff">
                                      <p:cBhvr>
                                        <p:cTn id="9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-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5E-6 -0.18634 C 5E-6 -0.27014 0.06893 -0.37268 0.12501 -0.37268 L 0.25001 -0.37268 " pathEditMode="relative" rAng="0" ptsTypes="FfFF">
                                      <p:cBhvr>
                                        <p:cTn id="10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46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685800"/>
            <a:ext cx="10164549" cy="7076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9989" y="1474119"/>
            <a:ext cx="653723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ight Arrow 16">
            <a:hlinkClick r:id="rId3" action="ppaction://hlinksldjump"/>
          </p:cNvPr>
          <p:cNvSpPr/>
          <p:nvPr/>
        </p:nvSpPr>
        <p:spPr>
          <a:xfrm>
            <a:off x="10628653" y="6061363"/>
            <a:ext cx="1391135" cy="858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685801"/>
            <a:ext cx="10164549" cy="67471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6383" y="1339814"/>
            <a:ext cx="3501057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ight Arrow 16">
            <a:hlinkClick r:id="rId3" action="ppaction://hlinksldjump"/>
          </p:cNvPr>
          <p:cNvSpPr/>
          <p:nvPr/>
        </p:nvSpPr>
        <p:spPr>
          <a:xfrm>
            <a:off x="10628647" y="6061355"/>
            <a:ext cx="1391135" cy="858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685800"/>
            <a:ext cx="10164549" cy="6903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7177" y="1532854"/>
            <a:ext cx="3501063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ight Arrow 16">
            <a:hlinkClick r:id="rId3" action="ppaction://hlinksldjump"/>
          </p:cNvPr>
          <p:cNvSpPr/>
          <p:nvPr/>
        </p:nvSpPr>
        <p:spPr>
          <a:xfrm>
            <a:off x="10628640" y="6061345"/>
            <a:ext cx="1391135" cy="858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685800"/>
            <a:ext cx="10164549" cy="683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76689" y="1443659"/>
            <a:ext cx="31071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ight Arrow 16">
            <a:hlinkClick r:id="rId3" action="ppaction://hlinksldjump"/>
          </p:cNvPr>
          <p:cNvSpPr/>
          <p:nvPr/>
        </p:nvSpPr>
        <p:spPr>
          <a:xfrm>
            <a:off x="10628633" y="6061333"/>
            <a:ext cx="1391135" cy="858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685800"/>
            <a:ext cx="10164549" cy="6903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366" y="1445961"/>
            <a:ext cx="3704281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ight Arrow 16">
            <a:hlinkClick r:id="rId3" action="ppaction://hlinksldjump"/>
          </p:cNvPr>
          <p:cNvSpPr/>
          <p:nvPr/>
        </p:nvSpPr>
        <p:spPr>
          <a:xfrm>
            <a:off x="10628623" y="6061319"/>
            <a:ext cx="1391135" cy="858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685800"/>
            <a:ext cx="10164549" cy="65989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57854" y="1374825"/>
            <a:ext cx="3031644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lữ</a:t>
            </a:r>
            <a:endParaRPr lang="en-US" sz="19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ight Arrow 16">
            <a:hlinkClick r:id="rId3" action="ppaction://hlinksldjump"/>
          </p:cNvPr>
          <p:cNvSpPr/>
          <p:nvPr/>
        </p:nvSpPr>
        <p:spPr>
          <a:xfrm>
            <a:off x="10628613" y="6061303"/>
            <a:ext cx="1391135" cy="858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6260" y="2152634"/>
            <a:ext cx="8756285" cy="163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138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-93"/>
                <a:cs typeface="Times New Roman" panose="02020603050405020304" pitchFamily="18" charset="0"/>
              </a:rPr>
              <a:t>Khở</a:t>
            </a:r>
            <a:r>
              <a:rPr lang="el-GR" sz="138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/>
                <a:cs typeface="Times New Roman" panose="02020603050405020304" pitchFamily="18" charset="0"/>
              </a:rPr>
              <a:t>Θ</a:t>
            </a:r>
            <a:r>
              <a:rPr lang="vi-VN" sz="138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-93"/>
                <a:cs typeface="Times New Roman" panose="02020603050405020304" pitchFamily="18" charset="0"/>
              </a:rPr>
              <a:t> động</a:t>
            </a:r>
            <a:endParaRPr lang="vi-VN" sz="13800" b="1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pic>
        <p:nvPicPr>
          <p:cNvPr id="7" name="Picture 3" descr="下一張(熱鍵:c)">
            <a:hlinkClick r:id="rId1"/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328" y="4408496"/>
            <a:ext cx="1957917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SONNE0000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526">
            <a:off x="9984345" y="28225"/>
            <a:ext cx="2336800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index_image4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3184" y="4221088"/>
            <a:ext cx="13857909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48" y="6021287"/>
            <a:ext cx="1632181" cy="93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136" y="5733257"/>
            <a:ext cx="1632181" cy="122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1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121" y="6021286"/>
            <a:ext cx="1632181" cy="93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224" y="5972893"/>
            <a:ext cx="1632181" cy="93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312" y="5662812"/>
            <a:ext cx="1632181" cy="122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684" y="6274106"/>
            <a:ext cx="1632181" cy="68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592" y="6225713"/>
            <a:ext cx="1632181" cy="68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772" y="6233428"/>
            <a:ext cx="1632181" cy="68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1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16" y="6225712"/>
            <a:ext cx="1632181" cy="68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1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956" y="6172405"/>
            <a:ext cx="1632181" cy="68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724" y="6021288"/>
            <a:ext cx="1632181" cy="8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1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624" y="5895665"/>
            <a:ext cx="1632181" cy="8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716" y="5948880"/>
            <a:ext cx="1632181" cy="8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1840" y="883920"/>
            <a:ext cx="122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685801"/>
            <a:ext cx="10164549" cy="6747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56277" y="1539143"/>
            <a:ext cx="3001164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ight Arrow 16">
            <a:hlinkClick r:id="rId3" action="ppaction://hlinksldjump"/>
          </p:cNvPr>
          <p:cNvSpPr/>
          <p:nvPr/>
        </p:nvSpPr>
        <p:spPr>
          <a:xfrm>
            <a:off x="10628601" y="6061285"/>
            <a:ext cx="1391135" cy="8581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dex_image445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3184" y="4221088"/>
            <a:ext cx="13857909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7"/>
          <p:cNvSpPr/>
          <p:nvPr/>
        </p:nvSpPr>
        <p:spPr>
          <a:xfrm>
            <a:off x="538480" y="314960"/>
            <a:ext cx="2402840" cy="128016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1605280" y="1595120"/>
            <a:ext cx="2265680" cy="139192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749040" y="284480"/>
            <a:ext cx="2123440" cy="112776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gụ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5334000" y="1767840"/>
            <a:ext cx="2473960" cy="13208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8051800" y="497840"/>
            <a:ext cx="1996440" cy="109728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giò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9748520" y="1747520"/>
            <a:ext cx="2250440" cy="123952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7330440" y="2885440"/>
            <a:ext cx="2250440" cy="123952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gô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485"/>
            <a:ext cx="4846320" cy="3648075"/>
          </a:xfrm>
        </p:spPr>
        <p:txBody>
          <a:bodyPr>
            <a:noAutofit/>
          </a:bodyPr>
          <a:lstStyle/>
          <a:p>
            <a:r>
              <a:rPr lang="en-US" sz="138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1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800" dirty="0" err="1">
                <a:latin typeface="Arial" panose="020B0604020202020204" pitchFamily="34" charset="0"/>
                <a:cs typeface="Arial" panose="020B0604020202020204" pitchFamily="34" charset="0"/>
              </a:rPr>
              <a:t>gô</a:t>
            </a:r>
            <a:r>
              <a:rPr lang="en-US" sz="1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1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7183120" y="111125"/>
            <a:ext cx="4846320" cy="37090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1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8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1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1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6827520" y="3048000"/>
            <a:ext cx="5344160" cy="3749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1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800" dirty="0" err="1"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1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1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284480" y="3149601"/>
            <a:ext cx="5344160" cy="365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1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800" dirty="0" err="1"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sz="1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1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36260" y="2152634"/>
            <a:ext cx="8756285" cy="163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13800" b="1" spc="50" dirty="0">
                <a:ln w="11430"/>
                <a:solidFill>
                  <a:srgbClr val="FF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4 hàng" panose="020B0603050302020204" pitchFamily="34" charset="-93"/>
                <a:cs typeface="Times New Roman" panose="02020603050405020304" pitchFamily="18" charset="0"/>
              </a:rPr>
              <a:t>Nghỉ giữa tiết</a:t>
            </a:r>
            <a:endParaRPr lang="vi-VN" sz="13800" b="1" spc="50" dirty="0">
              <a:ln w="11430"/>
              <a:solidFill>
                <a:srgbClr val="FF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pic>
        <p:nvPicPr>
          <p:cNvPr id="7" name="Picture 3" descr="下一張(熱鍵:c)">
            <a:hlinkClick r:id="rId1"/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328" y="4408496"/>
            <a:ext cx="1957917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SONNE0000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526">
            <a:off x="9984345" y="28225"/>
            <a:ext cx="2336800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index_image44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1585" y="4190085"/>
            <a:ext cx="13857909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1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48" y="6021287"/>
            <a:ext cx="1632181" cy="93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136" y="5733257"/>
            <a:ext cx="1632181" cy="122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1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121" y="6021286"/>
            <a:ext cx="1632181" cy="93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224" y="5972893"/>
            <a:ext cx="1632181" cy="93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312" y="5662812"/>
            <a:ext cx="1632181" cy="122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684" y="6274106"/>
            <a:ext cx="1632181" cy="68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592" y="6225713"/>
            <a:ext cx="1632181" cy="68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1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772" y="6233428"/>
            <a:ext cx="1632181" cy="68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1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16" y="6225712"/>
            <a:ext cx="1632181" cy="68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1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956" y="6172405"/>
            <a:ext cx="1632181" cy="68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724" y="6021288"/>
            <a:ext cx="1632181" cy="8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1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624" y="5895665"/>
            <a:ext cx="1632181" cy="8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716" y="5948880"/>
            <a:ext cx="1632181" cy="8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040" y="5198742"/>
            <a:ext cx="2209800" cy="18421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dirty="0"/>
              <a:t> </a:t>
            </a:r>
            <a:endParaRPr lang="vi-VN" dirty="0"/>
          </a:p>
        </p:txBody>
      </p:sp>
      <p:pic>
        <p:nvPicPr>
          <p:cNvPr id="5122" name="Picture 2" descr="Một số hình ảnh nhảy dù của bộ đội KQNDVN &amp;amp; CLBHK phía Nam. [Archive] -  VNPHOTO.net Foru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4184" cy="473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ây đu đủ đài lo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185" y="1"/>
            <a:ext cx="3965016" cy="473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/>
          <p:nvPr/>
        </p:nvSpPr>
        <p:spPr>
          <a:xfrm>
            <a:off x="3604185" y="5249543"/>
            <a:ext cx="4066616" cy="1842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1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dirty="0"/>
              <a:t> </a:t>
            </a:r>
            <a:endParaRPr lang="vi-VN" dirty="0"/>
          </a:p>
        </p:txBody>
      </p:sp>
      <p:pic>
        <p:nvPicPr>
          <p:cNvPr id="5126" name="Picture 6" descr="TẢI 101+ hình ảnh con hổ dữ tợn, dũng mãnh nhất làm hình n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1" y="1"/>
            <a:ext cx="4622799" cy="473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/>
          <p:nvPr/>
        </p:nvSpPr>
        <p:spPr>
          <a:xfrm>
            <a:off x="8033945" y="5249544"/>
            <a:ext cx="4066616" cy="1842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1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dirty="0"/>
              <a:t> </a:t>
            </a:r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17600" y="381000"/>
            <a:ext cx="2255520" cy="6096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 và viết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08000" y="304800"/>
            <a:ext cx="721360" cy="6858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Picture 2" descr="Không có mô tả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" y="2131060"/>
            <a:ext cx="11917680" cy="266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ành trang số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832475" cy="5740083"/>
          </a:xfrm>
        </p:spPr>
      </p:pic>
      <p:pic>
        <p:nvPicPr>
          <p:cNvPr id="6" name="Hành trang số (1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2000" y="0"/>
            <a:ext cx="6350000" cy="5770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76200" cmpd="tri">
            <a:solidFill>
              <a:srgbClr val="0099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vi-VN" altLang="vi-VN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3315" name="Picture 3" descr="Hinh_nen_7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555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140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5786" y="1235075"/>
            <a:ext cx="16891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SONNE0000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39474">
            <a:off x="8411633" y="593725"/>
            <a:ext cx="2336800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Picture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050">
            <a:off x="9387419" y="4162425"/>
            <a:ext cx="195156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WordArt 7"/>
          <p:cNvSpPr>
            <a:spLocks noChangeArrowheads="1" noChangeShapeType="1" noTextEdit="1"/>
          </p:cNvSpPr>
          <p:nvPr/>
        </p:nvSpPr>
        <p:spPr bwMode="auto">
          <a:xfrm rot="-400655">
            <a:off x="2292351" y="1417641"/>
            <a:ext cx="7584016" cy="43894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9041385"/>
              </a:avLst>
            </a:prstTxWarp>
          </a:bodyPr>
          <a:lstStyle/>
          <a:p>
            <a:pPr algn="ctr"/>
            <a:r>
              <a:rPr lang="en-US" altLang="vi-VN" sz="4800" kern="10">
                <a:ln w="9525">
                  <a:solidFill>
                    <a:srgbClr val="009900"/>
                  </a:solidFill>
                  <a:rou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Tiết học kết thúc, chúc các em học tốt</a:t>
            </a:r>
            <a:endParaRPr lang="en-US" altLang="vi-VN" sz="4800" kern="10">
              <a:ln w="9525">
                <a:solidFill>
                  <a:srgbClr val="009900"/>
                </a:solidFill>
                <a:round/>
              </a:ln>
              <a:solidFill>
                <a:srgbClr val="0099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58376" name="tro choi hoc toan.WMA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833" y="6507163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77" name="Group 9"/>
          <p:cNvGrpSpPr/>
          <p:nvPr/>
        </p:nvGrpSpPr>
        <p:grpSpPr bwMode="auto">
          <a:xfrm>
            <a:off x="6356352" y="2697163"/>
            <a:ext cx="2664883" cy="2189162"/>
            <a:chOff x="816" y="2544"/>
            <a:chExt cx="1632" cy="1632"/>
          </a:xfrm>
        </p:grpSpPr>
        <p:grpSp>
          <p:nvGrpSpPr>
            <p:cNvPr id="13327" name="Group 10"/>
            <p:cNvGrpSpPr/>
            <p:nvPr/>
          </p:nvGrpSpPr>
          <p:grpSpPr bwMode="auto">
            <a:xfrm>
              <a:off x="816" y="2544"/>
              <a:ext cx="1632" cy="1632"/>
              <a:chOff x="720" y="2496"/>
              <a:chExt cx="1632" cy="1632"/>
            </a:xfrm>
          </p:grpSpPr>
          <p:sp>
            <p:nvSpPr>
              <p:cNvPr id="13329" name="AutoShape 11"/>
              <p:cNvSpPr>
                <a:spLocks noChangeArrowheads="1"/>
              </p:cNvSpPr>
              <p:nvPr/>
            </p:nvSpPr>
            <p:spPr bwMode="auto">
              <a:xfrm>
                <a:off x="1056" y="2496"/>
                <a:ext cx="1008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6 w 21600"/>
                  <a:gd name="T13" fmla="*/ 2282 h 21600"/>
                  <a:gd name="T14" fmla="*/ 16564 w 21600"/>
                  <a:gd name="T15" fmla="*/ 136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00"/>
              </a:solidFill>
              <a:ln w="9525" algn="ctr">
                <a:solidFill>
                  <a:srgbClr val="FF99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>
                  <a:solidFill>
                    <a:prstClr val="black"/>
                  </a:solidFill>
                </a:endParaRPr>
              </a:p>
            </p:txBody>
          </p:sp>
          <p:pic>
            <p:nvPicPr>
              <p:cNvPr id="13330" name="Picture 12" descr="happymom8b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2640"/>
                <a:ext cx="1632" cy="1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28" name="AutoShape 13"/>
            <p:cNvSpPr>
              <a:spLocks noChangeArrowheads="1"/>
            </p:cNvSpPr>
            <p:nvPr/>
          </p:nvSpPr>
          <p:spPr bwMode="auto">
            <a:xfrm rot="-554298">
              <a:off x="1152" y="3024"/>
              <a:ext cx="576" cy="43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25 w 21600"/>
                <a:gd name="T13" fmla="*/ 2300 h 21600"/>
                <a:gd name="T14" fmla="*/ 16575 w 21600"/>
                <a:gd name="T15" fmla="*/ 137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</p:grpSp>
      <p:grpSp>
        <p:nvGrpSpPr>
          <p:cNvPr id="58382" name="Group 14"/>
          <p:cNvGrpSpPr/>
          <p:nvPr/>
        </p:nvGrpSpPr>
        <p:grpSpPr bwMode="auto">
          <a:xfrm>
            <a:off x="3308352" y="2879725"/>
            <a:ext cx="2664883" cy="2190750"/>
            <a:chOff x="816" y="2544"/>
            <a:chExt cx="1632" cy="1633"/>
          </a:xfrm>
        </p:grpSpPr>
        <p:grpSp>
          <p:nvGrpSpPr>
            <p:cNvPr id="13323" name="Group 15"/>
            <p:cNvGrpSpPr/>
            <p:nvPr/>
          </p:nvGrpSpPr>
          <p:grpSpPr bwMode="auto">
            <a:xfrm>
              <a:off x="816" y="2544"/>
              <a:ext cx="1632" cy="1633"/>
              <a:chOff x="720" y="2496"/>
              <a:chExt cx="1632" cy="1633"/>
            </a:xfrm>
          </p:grpSpPr>
          <p:sp>
            <p:nvSpPr>
              <p:cNvPr id="13325" name="AutoShape 16"/>
              <p:cNvSpPr>
                <a:spLocks noChangeArrowheads="1"/>
              </p:cNvSpPr>
              <p:nvPr/>
            </p:nvSpPr>
            <p:spPr bwMode="auto">
              <a:xfrm>
                <a:off x="1056" y="2496"/>
                <a:ext cx="1008" cy="67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36 w 21600"/>
                  <a:gd name="T13" fmla="*/ 2282 h 21600"/>
                  <a:gd name="T14" fmla="*/ 16564 w 21600"/>
                  <a:gd name="T15" fmla="*/ 1369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00"/>
              </a:solidFill>
              <a:ln w="9525" algn="ctr">
                <a:solidFill>
                  <a:srgbClr val="FF99FF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>
                  <a:solidFill>
                    <a:prstClr val="black"/>
                  </a:solidFill>
                </a:endParaRPr>
              </a:p>
            </p:txBody>
          </p:sp>
          <p:pic>
            <p:nvPicPr>
              <p:cNvPr id="13326" name="Picture 17" descr="happymom8b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2640"/>
                <a:ext cx="1632" cy="14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24" name="AutoShape 18"/>
            <p:cNvSpPr>
              <a:spLocks noChangeArrowheads="1"/>
            </p:cNvSpPr>
            <p:nvPr/>
          </p:nvSpPr>
          <p:spPr bwMode="auto">
            <a:xfrm rot="-554298">
              <a:off x="1152" y="3024"/>
              <a:ext cx="576" cy="43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25 w 21600"/>
                <a:gd name="T13" fmla="*/ 2300 h 21600"/>
                <a:gd name="T14" fmla="*/ 16575 w 21600"/>
                <a:gd name="T15" fmla="*/ 137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83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8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533" fill="hold"/>
                                        <p:tgtEl>
                                          <p:spTgt spid="583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6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376"/>
                </p:tgtEl>
              </p:cMediaNode>
            </p:audio>
          </p:childTnLst>
        </p:cTn>
      </p:par>
    </p:tnLst>
    <p:bldLst>
      <p:bldP spid="58375" grpId="0" animBg="1"/>
      <p:bldP spid="5837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055605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 vỗ tay</a:t>
              </a:r>
              <a:endParaRPr lang="vi-VN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697321" y="2240173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 chì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05095" y="1317498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 dán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11524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 chì</a:t>
              </a:r>
              <a:endParaRPr lang="vi-VN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95893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 dán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43591" y="4512238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Tẩy</a:t>
              </a:r>
              <a:endParaRPr lang="vi-VN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7913826" y="4380605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Tràng vỗ tay</a:t>
              </a:r>
              <a:endParaRPr lang="vi-VN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91787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Tẩy</a:t>
              </a:r>
              <a:endParaRPr lang="vi-VN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3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4" action="ppaction://hlinksldjump"/>
          </p:cNvPr>
          <p:cNvSpPr/>
          <p:nvPr/>
        </p:nvSpPr>
        <p:spPr>
          <a:xfrm>
            <a:off x="3012993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5" action="ppaction://hlinksldjump"/>
          </p:cNvPr>
          <p:cNvSpPr/>
          <p:nvPr/>
        </p:nvSpPr>
        <p:spPr>
          <a:xfrm>
            <a:off x="857805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6" action="ppaction://hlinksldjump"/>
          </p:cNvPr>
          <p:cNvSpPr/>
          <p:nvPr/>
        </p:nvSpPr>
        <p:spPr>
          <a:xfrm>
            <a:off x="3012993" y="3716011"/>
            <a:ext cx="1337687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  <a:endParaRPr lang="en-US" sz="6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  <a:endParaRPr lang="en-US" sz="6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984" y="95110"/>
            <a:ext cx="1291956" cy="16913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5" name="Right Arrow 4">
            <a:hlinkClick r:id="rId13" action="ppaction://hlinksldjump"/>
          </p:cNvPr>
          <p:cNvSpPr/>
          <p:nvPr/>
        </p:nvSpPr>
        <p:spPr>
          <a:xfrm>
            <a:off x="101600" y="6441440"/>
            <a:ext cx="756205" cy="41656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96 -0.00486 0.00287 -0.01181 0.00586 -0.01482 C 0.00717 -0.01597 0.00769 -0.01065 0.00821 -0.00834 C 0.00834 -0.00834 0.01003 0.00532 0.01068 0.00625 C 0.01159 0.00787 0.01303 0.00787 0.0142 0.00856 C 0.01446 0.00694 0.01628 -0.00417 0.01784 -0.00417 C 0.01915 -0.00417 0.01941 0 0.02019 0.00208 C 0.02305 0.01713 0.0211 0.01852 0.02487 0.00856 C 0.02787 -0.00741 0.02383 0.01227 0.02852 -0.00417 C 0.02904 -0.00625 0.0293 -0.00834 0.02969 -0.01042 C 0.0349 0.00347 0.03321 0.00671 0.03568 -0.00209 L 0.00469 -0.00417 L 0 0 Z " pathEditMode="relative" ptsTypes="AAAAAAAAAAA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773680" y="1371359"/>
            <a:ext cx="6471920" cy="210457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1660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le le</a:t>
            </a:r>
            <a:endParaRPr lang="vi-VN" sz="320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Pentagon 5">
            <a:hlinkClick r:id="rId1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32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233782" y="1354787"/>
            <a:ext cx="5341257" cy="210457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32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vi-VN" sz="1660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lá đỏ</a:t>
            </a:r>
            <a:endParaRPr lang="vi-VN" sz="320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endParaRPr lang="vi-VN" sz="32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Pentagon 7">
            <a:hlinkClick r:id="rId1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32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386183" y="1072606"/>
            <a:ext cx="6215017" cy="2524034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1660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cá hố</a:t>
            </a:r>
            <a:endParaRPr lang="vi-VN" sz="320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Pentagon 7">
            <a:hlinkClick r:id="rId1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32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111863" y="1214846"/>
            <a:ext cx="5950857" cy="2493554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32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vi-VN" sz="1660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bờ hồ</a:t>
            </a:r>
            <a:endParaRPr lang="vi-VN" sz="320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endParaRPr lang="vi-VN" sz="32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Pentagon 7">
            <a:hlinkClick r:id="rId1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5B9BD5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 VỀ</a:t>
            </a:r>
            <a:endParaRPr lang="vi-VN" sz="3200" b="1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94640" y="1214846"/>
            <a:ext cx="11679646" cy="2493554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880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Bé bị ho. Bà đã có lá hẹ.</a:t>
            </a:r>
            <a:endParaRPr lang="vi-VN" sz="880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endParaRPr lang="vi-VN" sz="32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1371" y="2132863"/>
            <a:ext cx="11425268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prstClr val="black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Thứ </a:t>
            </a:r>
            <a:r>
              <a:rPr lang="en-US" altLang="vi-VN" sz="3600" b="1" dirty="0">
                <a:solidFill>
                  <a:prstClr val="black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hai</a:t>
            </a:r>
            <a:r>
              <a:rPr lang="vi-VN" sz="3600" b="1" dirty="0">
                <a:solidFill>
                  <a:prstClr val="black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ngày 1</a:t>
            </a:r>
            <a:r>
              <a:rPr lang="en-US" altLang="vi-VN" sz="3600" b="1" dirty="0">
                <a:solidFill>
                  <a:prstClr val="black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8</a:t>
            </a:r>
            <a:r>
              <a:rPr lang="vi-VN" sz="3600" b="1" dirty="0">
                <a:solidFill>
                  <a:prstClr val="black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tháng </a:t>
            </a:r>
            <a:r>
              <a:rPr lang="en-US" altLang="vi-VN" sz="3600" b="1" dirty="0">
                <a:solidFill>
                  <a:prstClr val="black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9</a:t>
            </a:r>
            <a:r>
              <a:rPr lang="vi-VN" sz="3600" b="1" dirty="0">
                <a:solidFill>
                  <a:prstClr val="black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năm 202</a:t>
            </a:r>
            <a:r>
              <a:rPr lang="en-US" altLang="vi-VN" sz="3600" b="1" dirty="0">
                <a:solidFill>
                  <a:prstClr val="black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3</a:t>
            </a:r>
            <a:endParaRPr lang="vi-VN" sz="3600" b="1" dirty="0">
              <a:solidFill>
                <a:prstClr val="black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b="1" u="sng" dirty="0">
                <a:solidFill>
                  <a:prstClr val="black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Tiếng Việt</a:t>
            </a:r>
            <a:endParaRPr lang="vi-VN" sz="3600" b="1" u="sng" dirty="0">
              <a:solidFill>
                <a:prstClr val="black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b="1" u="sng" dirty="0">
                <a:solidFill>
                  <a:prstClr val="black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Bài 13</a:t>
            </a:r>
            <a:r>
              <a:rPr lang="vi-VN" sz="3600" dirty="0">
                <a:solidFill>
                  <a:prstClr val="black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u Ư ư (tiết 1/2)</a:t>
            </a:r>
            <a:endParaRPr lang="vi-VN" sz="3600" b="1" dirty="0">
              <a:solidFill>
                <a:srgbClr val="FF0000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3445" y="920914"/>
            <a:ext cx="9793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3333CC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Chủ đề: Chào em vào lớ</a:t>
            </a:r>
            <a:r>
              <a:rPr lang="vi-VN" sz="4000" b="1" dirty="0">
                <a:solidFill>
                  <a:srgbClr val="3333CC"/>
                </a:solidFill>
                <a:latin typeface="HP001 4 hàng" panose="020B0603050302020204"/>
                <a:cs typeface="Times New Roman" panose="02020603050405020304" pitchFamily="18" charset="0"/>
              </a:rPr>
              <a:t>↨</a:t>
            </a:r>
            <a:r>
              <a:rPr lang="vi-VN" sz="4000" b="1" dirty="0">
                <a:solidFill>
                  <a:srgbClr val="3333CC"/>
                </a:solidFill>
                <a:latin typeface="HP001 4 hàng" panose="020B0603050302020204" pitchFamily="34" charset="-93"/>
                <a:cs typeface="Times New Roman" panose="02020603050405020304" pitchFamily="18" charset="0"/>
              </a:rPr>
              <a:t> 1</a:t>
            </a:r>
            <a:endParaRPr lang="vi-VN" sz="4000" b="1" dirty="0">
              <a:solidFill>
                <a:srgbClr val="3333CC"/>
              </a:solidFill>
              <a:latin typeface="HP001 4 hàng" panose="020B0603050302020204" pitchFamily="34" charset="-93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ISPRING_SLIDE_ID_2" val="{BCDE84AA-A824-42F7-9E2A-12DD185CAC66}"/>
  <p:tag name="GENSWF_ADVANCE_TIME" val="5"/>
  <p:tag name="ISPRING_CUSTOM_TIMING_USED" val="1"/>
</p:tagLst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614</Words>
  <Application>WPS Presentation</Application>
  <PresentationFormat>Widescreen</PresentationFormat>
  <Paragraphs>179</Paragraphs>
  <Slides>27</Slides>
  <Notes>2</Notes>
  <HiddenSlides>0</HiddenSlides>
  <MMClips>4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17</vt:i4>
      </vt:variant>
      <vt:variant>
        <vt:lpstr>幻灯片标题</vt:lpstr>
      </vt:variant>
      <vt:variant>
        <vt:i4>27</vt:i4>
      </vt:variant>
    </vt:vector>
  </HeadingPairs>
  <TitlesOfParts>
    <vt:vector size="61" baseType="lpstr">
      <vt:lpstr>Arial</vt:lpstr>
      <vt:lpstr>SimSun</vt:lpstr>
      <vt:lpstr>Wingdings</vt:lpstr>
      <vt:lpstr>Wingdings 2</vt:lpstr>
      <vt:lpstr>Verdana</vt:lpstr>
      <vt:lpstr>Times New Roman</vt:lpstr>
      <vt:lpstr>Georgia</vt:lpstr>
      <vt:lpstr>Trebuchet MS</vt:lpstr>
      <vt:lpstr>Times New Roman</vt:lpstr>
      <vt:lpstr>HP001 4 hàng</vt:lpstr>
      <vt:lpstr>HP001 4 hàng</vt:lpstr>
      <vt:lpstr>Tahoma</vt:lpstr>
      <vt:lpstr>Microsoft YaHei</vt:lpstr>
      <vt:lpstr>Arial Unicode MS</vt:lpstr>
      <vt:lpstr>Calibri Light</vt:lpstr>
      <vt:lpstr>Calibri</vt:lpstr>
      <vt:lpstr>Gill Sans MT</vt:lpstr>
      <vt:lpstr>Office Theme</vt:lpstr>
      <vt:lpstr>5_Office Theme</vt:lpstr>
      <vt:lpstr>1_Office Theme</vt:lpstr>
      <vt:lpstr>2_Office Theme</vt:lpstr>
      <vt:lpstr>3_Office Theme</vt:lpstr>
      <vt:lpstr>4_Office Theme</vt:lpstr>
      <vt:lpstr>6_Office Theme</vt:lpstr>
      <vt:lpstr>7_Office Theme</vt:lpstr>
      <vt:lpstr>8_Office Theme</vt:lpstr>
      <vt:lpstr>Solstice</vt:lpstr>
      <vt:lpstr>2_Solstice</vt:lpstr>
      <vt:lpstr>10_Office Theme</vt:lpstr>
      <vt:lpstr>11_Office Theme</vt:lpstr>
      <vt:lpstr>12_Office Theme</vt:lpstr>
      <vt:lpstr>13_Office Theme</vt:lpstr>
      <vt:lpstr>14_Office Theme</vt:lpstr>
      <vt:lpstr>Slipstream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gà gô 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Administrator</cp:lastModifiedBy>
  <cp:revision>69</cp:revision>
  <dcterms:created xsi:type="dcterms:W3CDTF">2018-07-11T14:54:00Z</dcterms:created>
  <dcterms:modified xsi:type="dcterms:W3CDTF">2023-09-17T09:49:56Z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5BC4D37136A3470C95B3B1C800947641</vt:lpwstr>
  </property>
  <property fmtid="{D5CDD505-2E9C-101B-9397-08002B2CF9AE}" pid="3" name="KSOProductBuildVer">
    <vt:lpwstr>1033-11.2.0.11537</vt:lpwstr>
  </property>
</Properties>
</file>