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4" r:id="rId2"/>
  </p:sldMasterIdLst>
  <p:notesMasterIdLst>
    <p:notesMasterId r:id="rId23"/>
  </p:notesMasterIdLst>
  <p:sldIdLst>
    <p:sldId id="537" r:id="rId3"/>
    <p:sldId id="494" r:id="rId4"/>
    <p:sldId id="538" r:id="rId5"/>
    <p:sldId id="552" r:id="rId6"/>
    <p:sldId id="539" r:id="rId7"/>
    <p:sldId id="558" r:id="rId8"/>
    <p:sldId id="540" r:id="rId9"/>
    <p:sldId id="541" r:id="rId10"/>
    <p:sldId id="542" r:id="rId11"/>
    <p:sldId id="553" r:id="rId12"/>
    <p:sldId id="544" r:id="rId13"/>
    <p:sldId id="545" r:id="rId14"/>
    <p:sldId id="546" r:id="rId15"/>
    <p:sldId id="555" r:id="rId16"/>
    <p:sldId id="547" r:id="rId17"/>
    <p:sldId id="559" r:id="rId18"/>
    <p:sldId id="560" r:id="rId19"/>
    <p:sldId id="550" r:id="rId20"/>
    <p:sldId id="548" r:id="rId21"/>
    <p:sldId id="551" r:id="rId22"/>
  </p:sldIdLst>
  <p:sldSz cx="18288000" cy="10287000"/>
  <p:notesSz cx="6858000" cy="9144000"/>
  <p:embeddedFontLst>
    <p:embeddedFont>
      <p:font typeface="Roboto Light" charset="0"/>
      <p:regular r:id="rId24"/>
      <p:bold r:id="rId25"/>
      <p:italic r:id="rId26"/>
      <p:boldItalic r:id="rId27"/>
    </p:embeddedFont>
    <p:embeddedFont>
      <p:font typeface="Chewy" charset="0"/>
      <p:bold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宋体" pitchFamily="2" charset="-122"/>
      <p:regular r:id="rId34"/>
    </p:embeddedFont>
    <p:embeddedFont>
      <p:font typeface="Roboto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8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FFE"/>
    <a:srgbClr val="FFFFFF"/>
    <a:srgbClr val="937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061" autoAdjust="0"/>
  </p:normalViewPr>
  <p:slideViewPr>
    <p:cSldViewPr>
      <p:cViewPr>
        <p:scale>
          <a:sx n="49" d="100"/>
          <a:sy n="49" d="100"/>
        </p:scale>
        <p:origin x="-336" y="-48"/>
      </p:cViewPr>
      <p:guideLst>
        <p:guide orient="horz" pos="2168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690800" y="3259626"/>
            <a:ext cx="8906400" cy="22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9200" b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4312200" y="5692626"/>
            <a:ext cx="9663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16046032" y="7331260"/>
            <a:ext cx="6089158" cy="5089374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6" name="Google Shape;66;p9"/>
          <p:cNvSpPr/>
          <p:nvPr/>
        </p:nvSpPr>
        <p:spPr>
          <a:xfrm>
            <a:off x="-2093958" y="7843902"/>
            <a:ext cx="3667736" cy="3789236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" name="Google Shape;67;p9"/>
          <p:cNvSpPr/>
          <p:nvPr/>
        </p:nvSpPr>
        <p:spPr>
          <a:xfrm rot="10800000">
            <a:off x="16318250" y="-2169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" name="Google Shape;68;p9"/>
          <p:cNvSpPr/>
          <p:nvPr/>
        </p:nvSpPr>
        <p:spPr>
          <a:xfrm rot="-2426310">
            <a:off x="-3782566" y="-2029190"/>
            <a:ext cx="7478876" cy="5125570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9" name="Google Shape;69;p9"/>
          <p:cNvSpPr/>
          <p:nvPr/>
        </p:nvSpPr>
        <p:spPr>
          <a:xfrm>
            <a:off x="4176340" y="9328158"/>
            <a:ext cx="8055820" cy="366271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" name="Google Shape;70;p9"/>
          <p:cNvSpPr/>
          <p:nvPr/>
        </p:nvSpPr>
        <p:spPr>
          <a:xfrm rot="803305">
            <a:off x="4363414" y="-3483940"/>
            <a:ext cx="8055808" cy="454794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>
            <a:spLocks noGrp="1"/>
          </p:cNvSpPr>
          <p:nvPr>
            <p:ph type="subTitle" idx="1"/>
          </p:nvPr>
        </p:nvSpPr>
        <p:spPr>
          <a:xfrm>
            <a:off x="5666700" y="3217000"/>
            <a:ext cx="69546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subTitle" idx="2"/>
          </p:nvPr>
        </p:nvSpPr>
        <p:spPr>
          <a:xfrm>
            <a:off x="5666700" y="5497322"/>
            <a:ext cx="69546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subTitle" idx="3"/>
          </p:nvPr>
        </p:nvSpPr>
        <p:spPr>
          <a:xfrm>
            <a:off x="5666700" y="7778550"/>
            <a:ext cx="69546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title" hasCustomPrompt="1"/>
          </p:nvPr>
        </p:nvSpPr>
        <p:spPr>
          <a:xfrm>
            <a:off x="5568000" y="2283450"/>
            <a:ext cx="7152000" cy="9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 idx="4" hasCustomPrompt="1"/>
          </p:nvPr>
        </p:nvSpPr>
        <p:spPr>
          <a:xfrm>
            <a:off x="5568000" y="4519000"/>
            <a:ext cx="7152000" cy="9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 idx="5" hasCustomPrompt="1"/>
          </p:nvPr>
        </p:nvSpPr>
        <p:spPr>
          <a:xfrm>
            <a:off x="5568000" y="6844950"/>
            <a:ext cx="7152000" cy="9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66" name="Google Shape;266;p29"/>
          <p:cNvSpPr/>
          <p:nvPr/>
        </p:nvSpPr>
        <p:spPr>
          <a:xfrm>
            <a:off x="16046032" y="7331260"/>
            <a:ext cx="6089158" cy="5089374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7" name="Google Shape;267;p29"/>
          <p:cNvSpPr/>
          <p:nvPr/>
        </p:nvSpPr>
        <p:spPr>
          <a:xfrm>
            <a:off x="-2093958" y="7843902"/>
            <a:ext cx="3667736" cy="3789236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8" name="Google Shape;268;p29"/>
          <p:cNvSpPr/>
          <p:nvPr/>
        </p:nvSpPr>
        <p:spPr>
          <a:xfrm>
            <a:off x="15102250" y="-84926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9" name="Google Shape;269;p29"/>
          <p:cNvSpPr/>
          <p:nvPr/>
        </p:nvSpPr>
        <p:spPr>
          <a:xfrm rot="-2426310">
            <a:off x="-3782566" y="-2029190"/>
            <a:ext cx="7478876" cy="5125570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0" name="Google Shape;270;p29"/>
          <p:cNvSpPr/>
          <p:nvPr/>
        </p:nvSpPr>
        <p:spPr>
          <a:xfrm>
            <a:off x="3215350" y="9417200"/>
            <a:ext cx="11052488" cy="342118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1" name="Google Shape;271;p29"/>
          <p:cNvSpPr/>
          <p:nvPr/>
        </p:nvSpPr>
        <p:spPr>
          <a:xfrm rot="803305">
            <a:off x="4363414" y="-3483940"/>
            <a:ext cx="8055808" cy="454794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1878900" y="2086600"/>
            <a:ext cx="7215000" cy="1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12000" i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2pPr>
            <a:lvl3pPr lvl="2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3pPr>
            <a:lvl4pPr lvl="3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4pPr>
            <a:lvl5pPr lvl="4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5pPr>
            <a:lvl6pPr lvl="5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6pPr>
            <a:lvl7pPr lvl="6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7pPr>
            <a:lvl8pPr lvl="7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8pPr>
            <a:lvl9pPr lvl="8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subTitle" idx="1"/>
          </p:nvPr>
        </p:nvSpPr>
        <p:spPr>
          <a:xfrm>
            <a:off x="2181300" y="4868700"/>
            <a:ext cx="6610200" cy="18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ubTitle" idx="2"/>
          </p:nvPr>
        </p:nvSpPr>
        <p:spPr>
          <a:xfrm>
            <a:off x="2181300" y="7991076"/>
            <a:ext cx="66102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2563500" y="6824526"/>
            <a:ext cx="58458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  <a:latin typeface="Roboto Light" panose="020B0704020202020204"/>
                <a:ea typeface="Roboto Light" panose="020B0704020202020204"/>
                <a:cs typeface="Roboto Light" panose="020B0704020202020204"/>
                <a:sym typeface="Roboto Light" panose="020B0704020202020204"/>
              </a:rPr>
              <a:t>CREDITS: This presentation template was created by</a:t>
            </a:r>
            <a:r>
              <a:rPr lang="en-GB" b="1"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rPr>
              <a:t>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  <a:hlinkClick r:id="rId2"/>
              </a:rPr>
              <a:t>Slidesgo</a:t>
            </a:r>
            <a:r>
              <a:rPr lang="en-GB" b="1"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rPr>
              <a:t>,</a:t>
            </a:r>
            <a:r>
              <a:rPr lang="en-GB">
                <a:solidFill>
                  <a:schemeClr val="dk1"/>
                </a:solidFill>
                <a:latin typeface="Roboto Light" panose="020B0704020202020204"/>
                <a:ea typeface="Roboto Light" panose="020B0704020202020204"/>
                <a:cs typeface="Roboto Light" panose="020B0704020202020204"/>
                <a:sym typeface="Roboto Light" panose="020B0704020202020204"/>
              </a:rPr>
              <a:t> including icons by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  <a:hlinkClick r:id="rId3"/>
              </a:rPr>
              <a:t>Flaticon</a:t>
            </a:r>
            <a:r>
              <a:rPr lang="en-GB" b="1"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rPr>
              <a:t>, </a:t>
            </a:r>
            <a:r>
              <a:rPr lang="en-GB">
                <a:solidFill>
                  <a:schemeClr val="dk1"/>
                </a:solidFill>
                <a:latin typeface="Roboto Light" panose="020B0704020202020204"/>
                <a:ea typeface="Roboto Light" panose="020B0704020202020204"/>
                <a:cs typeface="Roboto Light" panose="020B0704020202020204"/>
                <a:sym typeface="Roboto Light" panose="020B0704020202020204"/>
              </a:rPr>
              <a:t>infographics &amp; images by </a:t>
            </a:r>
            <a:r>
              <a:rPr lang="en-GB" b="1">
                <a:solidFill>
                  <a:schemeClr val="dk1"/>
                </a:solidFill>
                <a:uFill>
                  <a:noFill/>
                </a:u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  <a:hlinkClick r:id="rId4"/>
              </a:rPr>
              <a:t>Freepik</a:t>
            </a:r>
            <a:r>
              <a:rPr lang="en-GB" b="1"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rPr>
              <a:t> </a:t>
            </a:r>
            <a:endParaRPr sz="2800" b="1">
              <a:solidFill>
                <a:schemeClr val="dk1"/>
              </a:solidFill>
              <a:latin typeface="Roboto" panose="020B0704020202020204"/>
              <a:ea typeface="Roboto" panose="020B0704020202020204"/>
              <a:cs typeface="Roboto" panose="020B0704020202020204"/>
              <a:sym typeface="Roboto" panose="020B0704020202020204"/>
            </a:endParaRPr>
          </a:p>
        </p:txBody>
      </p:sp>
      <p:sp>
        <p:nvSpPr>
          <p:cNvPr id="277" name="Google Shape;277;p30"/>
          <p:cNvSpPr/>
          <p:nvPr/>
        </p:nvSpPr>
        <p:spPr>
          <a:xfrm rot="8999987">
            <a:off x="15029102" y="7145122"/>
            <a:ext cx="6089118" cy="508934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8" name="Google Shape;278;p30"/>
          <p:cNvSpPr/>
          <p:nvPr/>
        </p:nvSpPr>
        <p:spPr>
          <a:xfrm>
            <a:off x="15258108" y="-1577394"/>
            <a:ext cx="5862732" cy="5483784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9" name="Google Shape;279;p30"/>
          <p:cNvSpPr/>
          <p:nvPr/>
        </p:nvSpPr>
        <p:spPr>
          <a:xfrm rot="569462">
            <a:off x="-2879780" y="8859556"/>
            <a:ext cx="8955304" cy="407184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0" name="Google Shape;280;p30"/>
          <p:cNvSpPr/>
          <p:nvPr/>
        </p:nvSpPr>
        <p:spPr>
          <a:xfrm rot="-3863724">
            <a:off x="-4758052" y="-925182"/>
            <a:ext cx="8055622" cy="454786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1" name="Google Shape;281;p30"/>
          <p:cNvSpPr/>
          <p:nvPr/>
        </p:nvSpPr>
        <p:spPr>
          <a:xfrm>
            <a:off x="6108826" y="-3569500"/>
            <a:ext cx="8055816" cy="4547882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14673900" y="10251950"/>
            <a:ext cx="218500" cy="35050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4" name="Google Shape;284;p31"/>
          <p:cNvSpPr/>
          <p:nvPr/>
        </p:nvSpPr>
        <p:spPr>
          <a:xfrm>
            <a:off x="15258082" y="8248910"/>
            <a:ext cx="6089158" cy="5089374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5" name="Google Shape;285;p31"/>
          <p:cNvSpPr/>
          <p:nvPr/>
        </p:nvSpPr>
        <p:spPr>
          <a:xfrm>
            <a:off x="15613216" y="-1368998"/>
            <a:ext cx="3667736" cy="3789236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2545068" y="6426400"/>
            <a:ext cx="4325906" cy="4046292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7" name="Google Shape;287;p31"/>
          <p:cNvSpPr/>
          <p:nvPr/>
        </p:nvSpPr>
        <p:spPr>
          <a:xfrm>
            <a:off x="-114350" y="-3200924"/>
            <a:ext cx="7479096" cy="5125722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8" name="Google Shape;288;p31"/>
          <p:cNvSpPr/>
          <p:nvPr/>
        </p:nvSpPr>
        <p:spPr>
          <a:xfrm>
            <a:off x="3370740" y="9142208"/>
            <a:ext cx="8055820" cy="366271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7688502" y="-2428308"/>
            <a:ext cx="8055772" cy="454823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 rot="8999889">
            <a:off x="15334156" y="7571406"/>
            <a:ext cx="4981880" cy="416390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92" name="Google Shape;292;p32"/>
          <p:cNvSpPr/>
          <p:nvPr/>
        </p:nvSpPr>
        <p:spPr>
          <a:xfrm>
            <a:off x="16066100" y="-10924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93" name="Google Shape;293;p32"/>
          <p:cNvSpPr/>
          <p:nvPr/>
        </p:nvSpPr>
        <p:spPr>
          <a:xfrm>
            <a:off x="-103602" y="9535204"/>
            <a:ext cx="6590416" cy="299644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94" name="Google Shape;294;p32"/>
          <p:cNvSpPr/>
          <p:nvPr/>
        </p:nvSpPr>
        <p:spPr>
          <a:xfrm rot="-3863648">
            <a:off x="-4076850" y="166220"/>
            <a:ext cx="6601482" cy="372684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0581752" y="5353400"/>
            <a:ext cx="4938000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ct val="1000"/>
              </a:spcBef>
              <a:spcAft>
                <a:spcPts val="0"/>
              </a:spcAft>
              <a:buSzPts val="4200"/>
              <a:buNone/>
              <a:defRPr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4200"/>
              <a:buNone/>
              <a:defRPr sz="8400"/>
            </a:lvl2pPr>
            <a:lvl3pPr lvl="2" rtl="0">
              <a:spcBef>
                <a:spcPct val="1000"/>
              </a:spcBef>
              <a:spcAft>
                <a:spcPts val="0"/>
              </a:spcAft>
              <a:buSzPts val="4200"/>
              <a:buNone/>
              <a:defRPr sz="8400"/>
            </a:lvl3pPr>
            <a:lvl4pPr lvl="3" rtl="0">
              <a:spcBef>
                <a:spcPct val="1000"/>
              </a:spcBef>
              <a:spcAft>
                <a:spcPts val="0"/>
              </a:spcAft>
              <a:buSzPts val="4200"/>
              <a:buNone/>
              <a:defRPr sz="8400"/>
            </a:lvl4pPr>
            <a:lvl5pPr lvl="4" rtl="0">
              <a:spcBef>
                <a:spcPct val="1000"/>
              </a:spcBef>
              <a:spcAft>
                <a:spcPts val="0"/>
              </a:spcAft>
              <a:buSzPts val="4200"/>
              <a:buNone/>
              <a:defRPr sz="8400"/>
            </a:lvl5pPr>
            <a:lvl6pPr lvl="5" rtl="0">
              <a:spcBef>
                <a:spcPct val="1000"/>
              </a:spcBef>
              <a:spcAft>
                <a:spcPts val="0"/>
              </a:spcAft>
              <a:buSzPts val="4200"/>
              <a:buNone/>
              <a:defRPr sz="8400"/>
            </a:lvl6pPr>
            <a:lvl7pPr lvl="6" rtl="0">
              <a:spcBef>
                <a:spcPct val="1000"/>
              </a:spcBef>
              <a:spcAft>
                <a:spcPts val="0"/>
              </a:spcAft>
              <a:buSzPts val="4200"/>
              <a:buNone/>
              <a:defRPr sz="8400"/>
            </a:lvl7pPr>
            <a:lvl8pPr lvl="7" rtl="0">
              <a:spcBef>
                <a:spcPct val="1000"/>
              </a:spcBef>
              <a:spcAft>
                <a:spcPts val="0"/>
              </a:spcAft>
              <a:buSzPts val="4200"/>
              <a:buNone/>
              <a:defRPr sz="8400"/>
            </a:lvl8pPr>
            <a:lvl9pPr lvl="8" rtl="0">
              <a:spcBef>
                <a:spcPct val="100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0581750" y="6977300"/>
            <a:ext cx="4570800" cy="9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200"/>
            </a:lvl2pPr>
            <a:lvl3pPr lvl="2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200"/>
            </a:lvl3pPr>
            <a:lvl4pPr lvl="3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200"/>
            </a:lvl4pPr>
            <a:lvl5pPr lvl="4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200"/>
            </a:lvl5pPr>
            <a:lvl6pPr lvl="5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200"/>
            </a:lvl6pPr>
            <a:lvl7pPr lvl="6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200"/>
            </a:lvl7pPr>
            <a:lvl8pPr lvl="7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200"/>
            </a:lvl8pPr>
            <a:lvl9pPr lvl="8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10581752" y="2769650"/>
            <a:ext cx="3942000" cy="21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4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2pPr>
            <a:lvl3pPr lvl="2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3pPr>
            <a:lvl4pPr lvl="3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4pPr>
            <a:lvl5pPr lvl="4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5pPr>
            <a:lvl6pPr lvl="5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6pPr>
            <a:lvl7pPr lvl="6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7pPr>
            <a:lvl8pPr lvl="7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8pPr>
            <a:lvl9pPr lvl="8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14432832" y="8911060"/>
            <a:ext cx="6089158" cy="5089374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15701300" y="-84926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10" y="9444958"/>
            <a:ext cx="8055820" cy="366271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4" name="Google Shape;24;p3"/>
          <p:cNvSpPr/>
          <p:nvPr/>
        </p:nvSpPr>
        <p:spPr>
          <a:xfrm rot="-3863724">
            <a:off x="-5392402" y="217818"/>
            <a:ext cx="8055622" cy="454786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5" name="Google Shape;25;p3"/>
          <p:cNvSpPr/>
          <p:nvPr/>
        </p:nvSpPr>
        <p:spPr>
          <a:xfrm rot="684159">
            <a:off x="3844500" y="-3392090"/>
            <a:ext cx="8055968" cy="4547890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14432832" y="8911060"/>
            <a:ext cx="6089158" cy="5089374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15701300" y="-84926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-10" y="9444958"/>
            <a:ext cx="8055820" cy="366271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46" name="Google Shape;46;p6"/>
          <p:cNvSpPr/>
          <p:nvPr/>
        </p:nvSpPr>
        <p:spPr>
          <a:xfrm rot="-3863724">
            <a:off x="-5392402" y="217818"/>
            <a:ext cx="8055622" cy="454786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47" name="Google Shape;47;p6"/>
          <p:cNvSpPr/>
          <p:nvPr/>
        </p:nvSpPr>
        <p:spPr>
          <a:xfrm rot="851619">
            <a:off x="3679278" y="-4011792"/>
            <a:ext cx="8056144" cy="454779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63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690800" y="3259626"/>
            <a:ext cx="8906400" cy="22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9200" b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4312200" y="5692626"/>
            <a:ext cx="9663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16046032" y="7331260"/>
            <a:ext cx="6089158" cy="5089374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-2093958" y="7843902"/>
            <a:ext cx="3667736" cy="3789236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67" name="Google Shape;67;p9"/>
          <p:cNvSpPr/>
          <p:nvPr/>
        </p:nvSpPr>
        <p:spPr>
          <a:xfrm rot="10800000">
            <a:off x="16318250" y="-2169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68" name="Google Shape;68;p9"/>
          <p:cNvSpPr/>
          <p:nvPr/>
        </p:nvSpPr>
        <p:spPr>
          <a:xfrm rot="-2426310">
            <a:off x="-3782566" y="-2029190"/>
            <a:ext cx="7478876" cy="5125570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4176340" y="9328158"/>
            <a:ext cx="8055820" cy="366271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70" name="Google Shape;70;p9"/>
          <p:cNvSpPr/>
          <p:nvPr/>
        </p:nvSpPr>
        <p:spPr>
          <a:xfrm rot="803305">
            <a:off x="4363414" y="-3483940"/>
            <a:ext cx="8055808" cy="454794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7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3499500" y="3875850"/>
            <a:ext cx="11289000" cy="18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1000"/>
              </a:spcBef>
              <a:spcAft>
                <a:spcPts val="0"/>
              </a:spcAft>
              <a:buSzPts val="12000"/>
              <a:buNone/>
              <a:defRPr sz="16200"/>
            </a:lvl1pPr>
            <a:lvl2pPr lvl="1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2pPr>
            <a:lvl3pPr lvl="2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3pPr>
            <a:lvl4pPr lvl="3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4pPr>
            <a:lvl5pPr lvl="4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5pPr>
            <a:lvl6pPr lvl="5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6pPr>
            <a:lvl7pPr lvl="6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7pPr>
            <a:lvl8pPr lvl="7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8pPr>
            <a:lvl9pPr lvl="8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5796000" y="6216650"/>
            <a:ext cx="6696000" cy="10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algn="ctr">
              <a:spcBef>
                <a:spcPct val="1000"/>
              </a:spcBef>
              <a:spcAft>
                <a:spcPts val="0"/>
              </a:spcAft>
              <a:buSzPts val="1400"/>
              <a:buChar char="●"/>
              <a:defRPr sz="3600"/>
            </a:lvl1pPr>
            <a:lvl2pPr marL="1828800" lvl="1" indent="-635000" algn="ctr">
              <a:spcBef>
                <a:spcPct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algn="ctr">
              <a:spcBef>
                <a:spcPct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algn="ctr">
              <a:spcBef>
                <a:spcPct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algn="ctr">
              <a:spcBef>
                <a:spcPct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algn="ctr">
              <a:spcBef>
                <a:spcPct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algn="ctr">
              <a:spcBef>
                <a:spcPct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algn="ctr">
              <a:spcBef>
                <a:spcPct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algn="ctr">
              <a:spcBef>
                <a:spcPct val="10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15258082" y="8248910"/>
            <a:ext cx="6089158" cy="5089374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5613216" y="-1368998"/>
            <a:ext cx="3667736" cy="3789236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81" name="Google Shape;81;p11"/>
          <p:cNvSpPr/>
          <p:nvPr/>
        </p:nvSpPr>
        <p:spPr>
          <a:xfrm rot="-1520964" flipH="1">
            <a:off x="-2416958" y="6511008"/>
            <a:ext cx="4326120" cy="4046492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-4121650" y="-2168374"/>
            <a:ext cx="7479096" cy="5125722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3370740" y="9142208"/>
            <a:ext cx="8055820" cy="366271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5116100" y="-3090000"/>
            <a:ext cx="8055816" cy="4547882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63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 rot="1356523" flipH="1">
            <a:off x="14718960" y="-207594"/>
            <a:ext cx="23280" cy="69144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13490614" y="10407794"/>
            <a:ext cx="978536" cy="107650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88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 rot="-5400000">
            <a:off x="17379540" y="10723330"/>
            <a:ext cx="161500" cy="4590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09" name="Google Shape;109;p14"/>
          <p:cNvSpPr/>
          <p:nvPr/>
        </p:nvSpPr>
        <p:spPr>
          <a:xfrm rot="-5400000">
            <a:off x="16258230" y="10565408"/>
            <a:ext cx="163658" cy="45834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10" name="Google Shape;110;p14"/>
          <p:cNvSpPr/>
          <p:nvPr/>
        </p:nvSpPr>
        <p:spPr>
          <a:xfrm rot="8999889">
            <a:off x="15334156" y="7571406"/>
            <a:ext cx="4981880" cy="416390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6066100" y="-10924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-103602" y="9535204"/>
            <a:ext cx="6590416" cy="299644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13" name="Google Shape;113;p14"/>
          <p:cNvSpPr/>
          <p:nvPr/>
        </p:nvSpPr>
        <p:spPr>
          <a:xfrm rot="-3863648">
            <a:off x="-4076850" y="166220"/>
            <a:ext cx="6601482" cy="372684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98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3499500" y="3875850"/>
            <a:ext cx="11289000" cy="18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1000"/>
              </a:spcBef>
              <a:spcAft>
                <a:spcPts val="0"/>
              </a:spcAft>
              <a:buSzPts val="12000"/>
              <a:buNone/>
              <a:defRPr sz="16200"/>
            </a:lvl1pPr>
            <a:lvl2pPr lvl="1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2pPr>
            <a:lvl3pPr lvl="2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3pPr>
            <a:lvl4pPr lvl="3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4pPr>
            <a:lvl5pPr lvl="4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5pPr>
            <a:lvl6pPr lvl="5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6pPr>
            <a:lvl7pPr lvl="6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7pPr>
            <a:lvl8pPr lvl="7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8pPr>
            <a:lvl9pPr lvl="8">
              <a:spcBef>
                <a:spcPct val="100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5796000" y="6216650"/>
            <a:ext cx="6696000" cy="10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algn="ctr">
              <a:spcBef>
                <a:spcPct val="1000"/>
              </a:spcBef>
              <a:spcAft>
                <a:spcPts val="0"/>
              </a:spcAft>
              <a:buSzPts val="1400"/>
              <a:buChar char="●"/>
              <a:defRPr sz="3600"/>
            </a:lvl1pPr>
            <a:lvl2pPr marL="1828800" lvl="1" indent="-635000" algn="ctr">
              <a:spcBef>
                <a:spcPct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algn="ctr">
              <a:spcBef>
                <a:spcPct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algn="ctr">
              <a:spcBef>
                <a:spcPct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algn="ctr">
              <a:spcBef>
                <a:spcPct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algn="ctr">
              <a:spcBef>
                <a:spcPct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algn="ctr">
              <a:spcBef>
                <a:spcPct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algn="ctr">
              <a:spcBef>
                <a:spcPct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algn="ctr">
              <a:spcBef>
                <a:spcPct val="10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15258082" y="8248910"/>
            <a:ext cx="6089158" cy="5089374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" name="Google Shape;80;p11"/>
          <p:cNvSpPr/>
          <p:nvPr/>
        </p:nvSpPr>
        <p:spPr>
          <a:xfrm>
            <a:off x="15613216" y="-1368998"/>
            <a:ext cx="3667736" cy="3789236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" name="Google Shape;81;p11"/>
          <p:cNvSpPr/>
          <p:nvPr/>
        </p:nvSpPr>
        <p:spPr>
          <a:xfrm rot="-1520964" flipH="1">
            <a:off x="-2416958" y="6511008"/>
            <a:ext cx="4326120" cy="4046492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" name="Google Shape;82;p11"/>
          <p:cNvSpPr/>
          <p:nvPr/>
        </p:nvSpPr>
        <p:spPr>
          <a:xfrm>
            <a:off x="-4121650" y="-2168374"/>
            <a:ext cx="7479096" cy="5125722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3" name="Google Shape;83;p11"/>
          <p:cNvSpPr/>
          <p:nvPr/>
        </p:nvSpPr>
        <p:spPr>
          <a:xfrm>
            <a:off x="3370740" y="9142208"/>
            <a:ext cx="8055820" cy="366271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" name="Google Shape;84;p11"/>
          <p:cNvSpPr/>
          <p:nvPr/>
        </p:nvSpPr>
        <p:spPr>
          <a:xfrm>
            <a:off x="5116100" y="-3090000"/>
            <a:ext cx="8055816" cy="4547882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3380730" y="7874450"/>
            <a:ext cx="46464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4188330" y="7071074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2"/>
          </p:nvPr>
        </p:nvSpPr>
        <p:spPr>
          <a:xfrm>
            <a:off x="10207280" y="7874450"/>
            <a:ext cx="46464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idx="3"/>
          </p:nvPr>
        </p:nvSpPr>
        <p:spPr>
          <a:xfrm>
            <a:off x="11014880" y="7071074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25" name="Google Shape;125;p16"/>
          <p:cNvSpPr/>
          <p:nvPr/>
        </p:nvSpPr>
        <p:spPr>
          <a:xfrm rot="-5400000" flipH="1">
            <a:off x="-910016" y="8372682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26" name="Google Shape;126;p16"/>
          <p:cNvSpPr/>
          <p:nvPr/>
        </p:nvSpPr>
        <p:spPr>
          <a:xfrm rot="10095794" flipH="1">
            <a:off x="11053664" y="9313304"/>
            <a:ext cx="7275600" cy="4201220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27" name="Google Shape;127;p16"/>
          <p:cNvSpPr/>
          <p:nvPr/>
        </p:nvSpPr>
        <p:spPr>
          <a:xfrm rot="-5601006" flipH="1">
            <a:off x="15678136" y="436288"/>
            <a:ext cx="6680694" cy="401570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28" name="Google Shape;128;p16"/>
          <p:cNvSpPr/>
          <p:nvPr/>
        </p:nvSpPr>
        <p:spPr>
          <a:xfrm flipH="1">
            <a:off x="-1875266" y="-11680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4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434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 2">
  <p:cSld name="Title and two columns  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11277752" y="4721600"/>
            <a:ext cx="43794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11951852" y="3918224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2"/>
          </p:nvPr>
        </p:nvSpPr>
        <p:spPr>
          <a:xfrm>
            <a:off x="11277752" y="7511000"/>
            <a:ext cx="43794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3"/>
          </p:nvPr>
        </p:nvSpPr>
        <p:spPr>
          <a:xfrm>
            <a:off x="11951852" y="6707624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35" name="Google Shape;135;p17"/>
          <p:cNvSpPr/>
          <p:nvPr/>
        </p:nvSpPr>
        <p:spPr>
          <a:xfrm rot="-964807" flipH="1">
            <a:off x="13846352" y="9210552"/>
            <a:ext cx="5266960" cy="3789280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36" name="Google Shape;136;p17"/>
          <p:cNvSpPr/>
          <p:nvPr/>
        </p:nvSpPr>
        <p:spPr>
          <a:xfrm rot="1132585" flipH="1">
            <a:off x="-1644744" y="-1097126"/>
            <a:ext cx="4326056" cy="4046434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37" name="Google Shape;137;p17"/>
          <p:cNvSpPr/>
          <p:nvPr/>
        </p:nvSpPr>
        <p:spPr>
          <a:xfrm flipH="1">
            <a:off x="10105610" y="-2767400"/>
            <a:ext cx="10227440" cy="4455232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38" name="Google Shape;138;p17"/>
          <p:cNvSpPr/>
          <p:nvPr/>
        </p:nvSpPr>
        <p:spPr>
          <a:xfrm rot="2700000" flipH="1">
            <a:off x="-3906338" y="8774794"/>
            <a:ext cx="8055496" cy="3662570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4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43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 3">
  <p:cSld name="Title and two columns 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 flipH="1">
            <a:off x="16642190" y="10056450"/>
            <a:ext cx="553086" cy="526346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1"/>
          </p:nvPr>
        </p:nvSpPr>
        <p:spPr>
          <a:xfrm>
            <a:off x="7060498" y="7112450"/>
            <a:ext cx="41670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7628398" y="2632462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 idx="2" hasCustomPrompt="1"/>
          </p:nvPr>
        </p:nvSpPr>
        <p:spPr>
          <a:xfrm>
            <a:off x="7792798" y="4816762"/>
            <a:ext cx="27024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3"/>
          </p:nvPr>
        </p:nvSpPr>
        <p:spPr>
          <a:xfrm>
            <a:off x="12080198" y="7112450"/>
            <a:ext cx="41670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 idx="4"/>
          </p:nvPr>
        </p:nvSpPr>
        <p:spPr>
          <a:xfrm>
            <a:off x="12648098" y="2632462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 idx="5" hasCustomPrompt="1"/>
          </p:nvPr>
        </p:nvSpPr>
        <p:spPr>
          <a:xfrm>
            <a:off x="12812498" y="4816762"/>
            <a:ext cx="27024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8"/>
          <p:cNvSpPr/>
          <p:nvPr/>
        </p:nvSpPr>
        <p:spPr>
          <a:xfrm>
            <a:off x="15208482" y="9072830"/>
            <a:ext cx="4981830" cy="416386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15701300" y="-84926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-1173702" y="9292004"/>
            <a:ext cx="6590416" cy="299644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51" name="Google Shape;151;p18"/>
          <p:cNvSpPr/>
          <p:nvPr/>
        </p:nvSpPr>
        <p:spPr>
          <a:xfrm rot="-3863648">
            <a:off x="-3858000" y="263470"/>
            <a:ext cx="6601482" cy="372684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 idx="6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8617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subTitle" idx="1"/>
          </p:nvPr>
        </p:nvSpPr>
        <p:spPr>
          <a:xfrm>
            <a:off x="12451354" y="7224350"/>
            <a:ext cx="2761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2"/>
          </p:nvPr>
        </p:nvSpPr>
        <p:spPr>
          <a:xfrm>
            <a:off x="11283454" y="7916162"/>
            <a:ext cx="50976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3"/>
          </p:nvPr>
        </p:nvSpPr>
        <p:spPr>
          <a:xfrm>
            <a:off x="3074846" y="7190000"/>
            <a:ext cx="2761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4"/>
          </p:nvPr>
        </p:nvSpPr>
        <p:spPr>
          <a:xfrm>
            <a:off x="1906946" y="7916162"/>
            <a:ext cx="50976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5"/>
          </p:nvPr>
        </p:nvSpPr>
        <p:spPr>
          <a:xfrm>
            <a:off x="7763100" y="5881726"/>
            <a:ext cx="27618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6"/>
          </p:nvPr>
        </p:nvSpPr>
        <p:spPr>
          <a:xfrm>
            <a:off x="6595200" y="6607862"/>
            <a:ext cx="50976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60" name="Google Shape;160;p19"/>
          <p:cNvSpPr/>
          <p:nvPr/>
        </p:nvSpPr>
        <p:spPr>
          <a:xfrm rot="8999889">
            <a:off x="15334156" y="7571406"/>
            <a:ext cx="4981880" cy="416390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16066100" y="-10924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0" y="9744952"/>
            <a:ext cx="5097716" cy="231776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63" name="Google Shape;163;p19"/>
          <p:cNvSpPr/>
          <p:nvPr/>
        </p:nvSpPr>
        <p:spPr>
          <a:xfrm rot="-2700000">
            <a:off x="-2701574" y="-510628"/>
            <a:ext cx="6601584" cy="429689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522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">
  <p:cSld name="Title and four columns  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subTitle" idx="1"/>
          </p:nvPr>
        </p:nvSpPr>
        <p:spPr>
          <a:xfrm>
            <a:off x="1375028" y="6232350"/>
            <a:ext cx="3773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2"/>
          </p:nvPr>
        </p:nvSpPr>
        <p:spPr>
          <a:xfrm>
            <a:off x="1511828" y="7011800"/>
            <a:ext cx="349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3"/>
          </p:nvPr>
        </p:nvSpPr>
        <p:spPr>
          <a:xfrm>
            <a:off x="13139572" y="6232350"/>
            <a:ext cx="3773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4"/>
          </p:nvPr>
        </p:nvSpPr>
        <p:spPr>
          <a:xfrm>
            <a:off x="13276376" y="7011800"/>
            <a:ext cx="349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5"/>
          </p:nvPr>
        </p:nvSpPr>
        <p:spPr>
          <a:xfrm>
            <a:off x="5296542" y="6247350"/>
            <a:ext cx="37734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6"/>
          </p:nvPr>
        </p:nvSpPr>
        <p:spPr>
          <a:xfrm>
            <a:off x="5433344" y="7011800"/>
            <a:ext cx="349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7"/>
          </p:nvPr>
        </p:nvSpPr>
        <p:spPr>
          <a:xfrm>
            <a:off x="9218058" y="6247350"/>
            <a:ext cx="37734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8"/>
          </p:nvPr>
        </p:nvSpPr>
        <p:spPr>
          <a:xfrm>
            <a:off x="9354860" y="7011800"/>
            <a:ext cx="349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74" name="Google Shape;174;p20"/>
          <p:cNvSpPr/>
          <p:nvPr/>
        </p:nvSpPr>
        <p:spPr>
          <a:xfrm rot="-964807" flipH="1">
            <a:off x="13846352" y="9210552"/>
            <a:ext cx="5266960" cy="3789280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75" name="Google Shape;175;p20"/>
          <p:cNvSpPr/>
          <p:nvPr/>
        </p:nvSpPr>
        <p:spPr>
          <a:xfrm rot="1132585" flipH="1">
            <a:off x="-1541444" y="-580776"/>
            <a:ext cx="4326056" cy="4046434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76" name="Google Shape;176;p20"/>
          <p:cNvSpPr/>
          <p:nvPr/>
        </p:nvSpPr>
        <p:spPr>
          <a:xfrm flipH="1">
            <a:off x="10105610" y="-2767400"/>
            <a:ext cx="10227440" cy="4455232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77" name="Google Shape;177;p20"/>
          <p:cNvSpPr/>
          <p:nvPr/>
        </p:nvSpPr>
        <p:spPr>
          <a:xfrm rot="2700000" flipH="1">
            <a:off x="-3906338" y="8774794"/>
            <a:ext cx="8055496" cy="3662570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03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 rot="-5400000" flipH="1">
            <a:off x="-910016" y="8372682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88" name="Google Shape;188;p22"/>
          <p:cNvSpPr/>
          <p:nvPr/>
        </p:nvSpPr>
        <p:spPr>
          <a:xfrm rot="10095794" flipH="1">
            <a:off x="11053664" y="9313304"/>
            <a:ext cx="7275600" cy="4201220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89" name="Google Shape;189;p22"/>
          <p:cNvSpPr/>
          <p:nvPr/>
        </p:nvSpPr>
        <p:spPr>
          <a:xfrm rot="-5601006" flipH="1">
            <a:off x="15678136" y="436288"/>
            <a:ext cx="6680694" cy="401570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90" name="Google Shape;190;p22"/>
          <p:cNvSpPr/>
          <p:nvPr/>
        </p:nvSpPr>
        <p:spPr>
          <a:xfrm flipH="1">
            <a:off x="-1875266" y="-11680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ctrTitle"/>
          </p:nvPr>
        </p:nvSpPr>
        <p:spPr>
          <a:xfrm>
            <a:off x="3188554" y="2567950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3188550" y="3188000"/>
            <a:ext cx="39594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ctrTitle" idx="2"/>
          </p:nvPr>
        </p:nvSpPr>
        <p:spPr>
          <a:xfrm>
            <a:off x="3188554" y="4957986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1pPr>
            <a:lvl2pPr lvl="1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2pPr>
            <a:lvl3pPr lvl="2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3pPr>
            <a:lvl4pPr lvl="3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4pPr>
            <a:lvl5pPr lvl="4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5pPr>
            <a:lvl6pPr lvl="5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6pPr>
            <a:lvl7pPr lvl="6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7pPr>
            <a:lvl8pPr lvl="7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8pPr>
            <a:lvl9pPr lvl="8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3"/>
          </p:nvPr>
        </p:nvSpPr>
        <p:spPr>
          <a:xfrm>
            <a:off x="3197450" y="5584200"/>
            <a:ext cx="38892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ctrTitle" idx="4"/>
          </p:nvPr>
        </p:nvSpPr>
        <p:spPr>
          <a:xfrm>
            <a:off x="3188554" y="7348046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1pPr>
            <a:lvl2pPr lvl="1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2pPr>
            <a:lvl3pPr lvl="2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3pPr>
            <a:lvl4pPr lvl="3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4pPr>
            <a:lvl5pPr lvl="4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5pPr>
            <a:lvl6pPr lvl="5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6pPr>
            <a:lvl7pPr lvl="6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7pPr>
            <a:lvl8pPr lvl="7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8pPr>
            <a:lvl9pPr lvl="8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5"/>
          </p:nvPr>
        </p:nvSpPr>
        <p:spPr>
          <a:xfrm>
            <a:off x="3188550" y="7970250"/>
            <a:ext cx="39684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ctrTitle" idx="6"/>
          </p:nvPr>
        </p:nvSpPr>
        <p:spPr>
          <a:xfrm>
            <a:off x="11789804" y="2567950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7"/>
          </p:nvPr>
        </p:nvSpPr>
        <p:spPr>
          <a:xfrm>
            <a:off x="11175950" y="3188000"/>
            <a:ext cx="38892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ctrTitle" idx="8"/>
          </p:nvPr>
        </p:nvSpPr>
        <p:spPr>
          <a:xfrm>
            <a:off x="11789804" y="4957986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1pPr>
            <a:lvl2pPr lvl="1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2pPr>
            <a:lvl3pPr lvl="2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3pPr>
            <a:lvl4pPr lvl="3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4pPr>
            <a:lvl5pPr lvl="4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5pPr>
            <a:lvl6pPr lvl="5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6pPr>
            <a:lvl7pPr lvl="6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7pPr>
            <a:lvl8pPr lvl="7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8pPr>
            <a:lvl9pPr lvl="8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subTitle" idx="9"/>
          </p:nvPr>
        </p:nvSpPr>
        <p:spPr>
          <a:xfrm>
            <a:off x="11175950" y="5584050"/>
            <a:ext cx="38892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ctrTitle" idx="13"/>
          </p:nvPr>
        </p:nvSpPr>
        <p:spPr>
          <a:xfrm>
            <a:off x="11789804" y="7348046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1pPr>
            <a:lvl2pPr lvl="1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2pPr>
            <a:lvl3pPr lvl="2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3pPr>
            <a:lvl4pPr lvl="3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4pPr>
            <a:lvl5pPr lvl="4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5pPr>
            <a:lvl6pPr lvl="5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6pPr>
            <a:lvl7pPr lvl="6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7pPr>
            <a:lvl8pPr lvl="7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8pPr>
            <a:lvl9pPr lvl="8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subTitle" idx="14"/>
          </p:nvPr>
        </p:nvSpPr>
        <p:spPr>
          <a:xfrm>
            <a:off x="11176100" y="7970250"/>
            <a:ext cx="38892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 idx="15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62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881150" y="3944950"/>
            <a:ext cx="6182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ct val="100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ct val="100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ct val="100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ct val="100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ct val="100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ct val="100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ct val="100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ct val="100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ct val="100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subTitle" idx="1"/>
          </p:nvPr>
        </p:nvSpPr>
        <p:spPr>
          <a:xfrm>
            <a:off x="10380950" y="4988800"/>
            <a:ext cx="5682600" cy="23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34" name="Google Shape;234;p25"/>
          <p:cNvSpPr/>
          <p:nvPr/>
        </p:nvSpPr>
        <p:spPr>
          <a:xfrm flipH="1">
            <a:off x="8396830" y="9372600"/>
            <a:ext cx="8203484" cy="3789236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35" name="Google Shape;235;p25"/>
          <p:cNvSpPr/>
          <p:nvPr/>
        </p:nvSpPr>
        <p:spPr>
          <a:xfrm flipH="1">
            <a:off x="-2216098" y="-56256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36" name="Google Shape;236;p25"/>
          <p:cNvSpPr/>
          <p:nvPr/>
        </p:nvSpPr>
        <p:spPr>
          <a:xfrm flipH="1">
            <a:off x="11331434" y="-2147750"/>
            <a:ext cx="7479096" cy="5125722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37" name="Google Shape;237;p25"/>
          <p:cNvSpPr/>
          <p:nvPr/>
        </p:nvSpPr>
        <p:spPr>
          <a:xfrm rot="4358284" flipH="1">
            <a:off x="-4721290" y="6363444"/>
            <a:ext cx="8055854" cy="3662732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10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xfrm>
            <a:off x="4536600" y="2039650"/>
            <a:ext cx="9214800" cy="16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algn="ctr" rtl="0">
              <a:spcBef>
                <a:spcPct val="1000"/>
              </a:spcBef>
              <a:spcAft>
                <a:spcPts val="0"/>
              </a:spcAft>
              <a:buSzPts val="1400"/>
              <a:buChar char="●"/>
              <a:defRPr/>
            </a:lvl1pPr>
            <a:lvl2pPr marL="1828800" lvl="1" indent="-635000" rtl="0">
              <a:spcBef>
                <a:spcPct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rtl="0">
              <a:spcBef>
                <a:spcPct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rtl="0">
              <a:spcBef>
                <a:spcPct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rtl="0">
              <a:spcBef>
                <a:spcPct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rtl="0">
              <a:spcBef>
                <a:spcPct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rtl="0">
              <a:spcBef>
                <a:spcPct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rtl="0">
              <a:spcBef>
                <a:spcPct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rtl="0">
              <a:spcBef>
                <a:spcPct val="10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/>
          <p:nvPr/>
        </p:nvSpPr>
        <p:spPr>
          <a:xfrm rot="8999889">
            <a:off x="15334156" y="7571406"/>
            <a:ext cx="4981880" cy="416390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16066100" y="-10924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-103602" y="9535204"/>
            <a:ext cx="6590416" cy="299644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57" name="Google Shape;257;p28"/>
          <p:cNvSpPr/>
          <p:nvPr/>
        </p:nvSpPr>
        <p:spPr>
          <a:xfrm rot="-3863648">
            <a:off x="-4076850" y="166220"/>
            <a:ext cx="6601482" cy="372684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1761300" y="906150"/>
            <a:ext cx="14765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94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>
            <a:spLocks noGrp="1"/>
          </p:cNvSpPr>
          <p:nvPr>
            <p:ph type="subTitle" idx="1"/>
          </p:nvPr>
        </p:nvSpPr>
        <p:spPr>
          <a:xfrm>
            <a:off x="5666700" y="3217000"/>
            <a:ext cx="69546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subTitle" idx="2"/>
          </p:nvPr>
        </p:nvSpPr>
        <p:spPr>
          <a:xfrm>
            <a:off x="5666700" y="5497322"/>
            <a:ext cx="69546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subTitle" idx="3"/>
          </p:nvPr>
        </p:nvSpPr>
        <p:spPr>
          <a:xfrm>
            <a:off x="5666700" y="7778550"/>
            <a:ext cx="69546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title" hasCustomPrompt="1"/>
          </p:nvPr>
        </p:nvSpPr>
        <p:spPr>
          <a:xfrm>
            <a:off x="5568000" y="2283450"/>
            <a:ext cx="7152000" cy="9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 idx="4" hasCustomPrompt="1"/>
          </p:nvPr>
        </p:nvSpPr>
        <p:spPr>
          <a:xfrm>
            <a:off x="5568000" y="4519000"/>
            <a:ext cx="7152000" cy="9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 idx="5" hasCustomPrompt="1"/>
          </p:nvPr>
        </p:nvSpPr>
        <p:spPr>
          <a:xfrm>
            <a:off x="5568000" y="6844950"/>
            <a:ext cx="7152000" cy="9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66" name="Google Shape;266;p29"/>
          <p:cNvSpPr/>
          <p:nvPr/>
        </p:nvSpPr>
        <p:spPr>
          <a:xfrm>
            <a:off x="16046032" y="7331260"/>
            <a:ext cx="6089158" cy="5089374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-2093958" y="7843902"/>
            <a:ext cx="3667736" cy="3789236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15102250" y="-84926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69" name="Google Shape;269;p29"/>
          <p:cNvSpPr/>
          <p:nvPr/>
        </p:nvSpPr>
        <p:spPr>
          <a:xfrm rot="-2426310">
            <a:off x="-3782566" y="-2029190"/>
            <a:ext cx="7478876" cy="5125570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3215350" y="9417200"/>
            <a:ext cx="11052488" cy="342118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71" name="Google Shape;271;p29"/>
          <p:cNvSpPr/>
          <p:nvPr/>
        </p:nvSpPr>
        <p:spPr>
          <a:xfrm rot="803305">
            <a:off x="4363414" y="-3483940"/>
            <a:ext cx="8055808" cy="454794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02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1878900" y="2086600"/>
            <a:ext cx="7215000" cy="1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12000" i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2pPr>
            <a:lvl3pPr lvl="2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3pPr>
            <a:lvl4pPr lvl="3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4pPr>
            <a:lvl5pPr lvl="4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5pPr>
            <a:lvl6pPr lvl="5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6pPr>
            <a:lvl7pPr lvl="6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7pPr>
            <a:lvl8pPr lvl="7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8pPr>
            <a:lvl9pPr lvl="8" rtl="0">
              <a:spcBef>
                <a:spcPct val="1000"/>
              </a:spcBef>
              <a:spcAft>
                <a:spcPts val="0"/>
              </a:spcAft>
              <a:buSzPts val="3300"/>
              <a:buNone/>
              <a:defRPr sz="6600"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subTitle" idx="1"/>
          </p:nvPr>
        </p:nvSpPr>
        <p:spPr>
          <a:xfrm>
            <a:off x="2181300" y="4868700"/>
            <a:ext cx="6610200" cy="18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ubTitle" idx="2"/>
          </p:nvPr>
        </p:nvSpPr>
        <p:spPr>
          <a:xfrm>
            <a:off x="2181300" y="7991076"/>
            <a:ext cx="66102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2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2563500" y="6824526"/>
            <a:ext cx="58458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>
              <a:lnSpc>
                <a:spcPct val="114000"/>
              </a:lnSpc>
              <a:buClr>
                <a:srgbClr val="112B55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rgbClr val="112B55"/>
                </a:solidFill>
                <a:latin typeface="Roboto Light" panose="020B0704020202020204"/>
                <a:ea typeface="Roboto Light" panose="020B0704020202020204"/>
                <a:cs typeface="Roboto Light" panose="020B0704020202020204"/>
                <a:sym typeface="Roboto Light" panose="020B0704020202020204"/>
              </a:rPr>
              <a:t>CREDITS: This presentation template was created by</a:t>
            </a:r>
            <a:r>
              <a:rPr lang="en-GB" b="1">
                <a:solidFill>
                  <a:srgbClr val="112B55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rPr>
              <a:t> </a:t>
            </a:r>
            <a:r>
              <a:rPr lang="en-GB" b="1">
                <a:solidFill>
                  <a:srgbClr val="112B55"/>
                </a:solidFill>
                <a:uFill>
                  <a:noFill/>
                </a:u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  <a:hlinkClick r:id="rId2"/>
              </a:rPr>
              <a:t>Slidesgo</a:t>
            </a:r>
            <a:r>
              <a:rPr lang="en-GB" b="1">
                <a:solidFill>
                  <a:srgbClr val="112B55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rPr>
              <a:t>,</a:t>
            </a:r>
            <a:r>
              <a:rPr lang="en-GB">
                <a:solidFill>
                  <a:srgbClr val="112B55"/>
                </a:solidFill>
                <a:latin typeface="Roboto Light" panose="020B0704020202020204"/>
                <a:ea typeface="Roboto Light" panose="020B0704020202020204"/>
                <a:cs typeface="Roboto Light" panose="020B0704020202020204"/>
                <a:sym typeface="Roboto Light" panose="020B0704020202020204"/>
              </a:rPr>
              <a:t> including icons by </a:t>
            </a:r>
            <a:r>
              <a:rPr lang="en-GB" b="1">
                <a:solidFill>
                  <a:srgbClr val="112B55"/>
                </a:solidFill>
                <a:uFill>
                  <a:noFill/>
                </a:u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  <a:hlinkClick r:id="rId3"/>
              </a:rPr>
              <a:t>Flaticon</a:t>
            </a:r>
            <a:r>
              <a:rPr lang="en-GB" b="1">
                <a:solidFill>
                  <a:srgbClr val="112B55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rPr>
              <a:t>, </a:t>
            </a:r>
            <a:r>
              <a:rPr lang="en-GB">
                <a:solidFill>
                  <a:srgbClr val="112B55"/>
                </a:solidFill>
                <a:latin typeface="Roboto Light" panose="020B0704020202020204"/>
                <a:ea typeface="Roboto Light" panose="020B0704020202020204"/>
                <a:cs typeface="Roboto Light" panose="020B0704020202020204"/>
                <a:sym typeface="Roboto Light" panose="020B0704020202020204"/>
              </a:rPr>
              <a:t>infographics &amp; images by </a:t>
            </a:r>
            <a:r>
              <a:rPr lang="en-GB" b="1">
                <a:solidFill>
                  <a:srgbClr val="112B55"/>
                </a:solidFill>
                <a:uFill>
                  <a:noFill/>
                </a:u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  <a:hlinkClick r:id="rId4"/>
              </a:rPr>
              <a:t>Freepik</a:t>
            </a:r>
            <a:r>
              <a:rPr lang="en-GB" b="1">
                <a:solidFill>
                  <a:srgbClr val="112B55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rPr>
              <a:t> </a:t>
            </a:r>
            <a:endParaRPr sz="2800" b="1">
              <a:solidFill>
                <a:srgbClr val="112B55"/>
              </a:solidFill>
              <a:latin typeface="Roboto" panose="020B0704020202020204"/>
              <a:ea typeface="Roboto" panose="020B0704020202020204"/>
              <a:cs typeface="Roboto" panose="020B0704020202020204"/>
              <a:sym typeface="Roboto" panose="020B0704020202020204"/>
            </a:endParaRPr>
          </a:p>
        </p:txBody>
      </p:sp>
      <p:sp>
        <p:nvSpPr>
          <p:cNvPr id="277" name="Google Shape;277;p30"/>
          <p:cNvSpPr/>
          <p:nvPr/>
        </p:nvSpPr>
        <p:spPr>
          <a:xfrm rot="8999987">
            <a:off x="15029102" y="7145122"/>
            <a:ext cx="6089118" cy="508934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15258108" y="-1577394"/>
            <a:ext cx="5862732" cy="5483784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79" name="Google Shape;279;p30"/>
          <p:cNvSpPr/>
          <p:nvPr/>
        </p:nvSpPr>
        <p:spPr>
          <a:xfrm rot="569462">
            <a:off x="-2879780" y="8859556"/>
            <a:ext cx="8955304" cy="407184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80" name="Google Shape;280;p30"/>
          <p:cNvSpPr/>
          <p:nvPr/>
        </p:nvSpPr>
        <p:spPr>
          <a:xfrm rot="-3863724">
            <a:off x="-4758052" y="-925182"/>
            <a:ext cx="8055622" cy="454786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81" name="Google Shape;281;p30"/>
          <p:cNvSpPr/>
          <p:nvPr/>
        </p:nvSpPr>
        <p:spPr>
          <a:xfrm>
            <a:off x="6108826" y="-3569500"/>
            <a:ext cx="8055816" cy="4547882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8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 rot="1356523" flipH="1">
            <a:off x="14718960" y="-207594"/>
            <a:ext cx="23280" cy="69144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7" name="Google Shape;87;p12"/>
          <p:cNvSpPr/>
          <p:nvPr/>
        </p:nvSpPr>
        <p:spPr>
          <a:xfrm>
            <a:off x="13490614" y="10407794"/>
            <a:ext cx="978536" cy="107650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14673900" y="10251950"/>
            <a:ext cx="218500" cy="35050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15258082" y="8248910"/>
            <a:ext cx="6089158" cy="5089374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15613216" y="-1368998"/>
            <a:ext cx="3667736" cy="3789236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2545068" y="6426400"/>
            <a:ext cx="4325906" cy="4046292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-114350" y="-3200924"/>
            <a:ext cx="7479096" cy="5125722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3370740" y="9142208"/>
            <a:ext cx="8055820" cy="366271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89" name="Google Shape;289;p31"/>
          <p:cNvSpPr/>
          <p:nvPr/>
        </p:nvSpPr>
        <p:spPr>
          <a:xfrm rot="6921510">
            <a:off x="7688502" y="-2428308"/>
            <a:ext cx="8055772" cy="454823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 rot="8999889">
            <a:off x="15334156" y="7571406"/>
            <a:ext cx="4981880" cy="416390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16066100" y="-10924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-103602" y="9535204"/>
            <a:ext cx="6590416" cy="299644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  <p:sp>
        <p:nvSpPr>
          <p:cNvPr id="294" name="Google Shape;294;p32"/>
          <p:cNvSpPr/>
          <p:nvPr/>
        </p:nvSpPr>
        <p:spPr>
          <a:xfrm rot="-3863648">
            <a:off x="-4076850" y="166220"/>
            <a:ext cx="6601482" cy="372684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rgbClr val="112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33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286000" y="1097280"/>
            <a:ext cx="12801600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F578907-C36A-E4AE-D7B3-326199FFDC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12B55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11A2FE0-E45F-7082-8A78-F8D12BE38A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12B55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F77F46F-72EA-2882-0E7B-24E008A09F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DA1AC6-3FB4-4C94-8830-B8B5CFA674B9}" type="slidenum">
              <a:rPr lang="en-US" altLang="en-US">
                <a:solidFill>
                  <a:srgbClr val="112B55"/>
                </a:solidFill>
              </a:rPr>
              <a:pPr/>
              <a:t>‹#›</a:t>
            </a:fld>
            <a:endParaRPr lang="en-US" altLang="en-US">
              <a:solidFill>
                <a:srgbClr val="112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82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12B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12B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91EE5-63C3-4CB0-BA67-70AAAD84A290}" type="slidenum">
              <a:rPr lang="en-US" altLang="en-US">
                <a:solidFill>
                  <a:srgbClr val="112B55"/>
                </a:solidFill>
              </a:rPr>
              <a:pPr/>
              <a:t>‹#›</a:t>
            </a:fld>
            <a:endParaRPr lang="en-US" altLang="en-US">
              <a:solidFill>
                <a:srgbClr val="112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96569"/>
      </p:ext>
    </p:extLst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 rot="-5400000">
            <a:off x="17379540" y="10723330"/>
            <a:ext cx="161500" cy="4590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9" name="Google Shape;109;p14"/>
          <p:cNvSpPr/>
          <p:nvPr/>
        </p:nvSpPr>
        <p:spPr>
          <a:xfrm rot="-5400000">
            <a:off x="16258230" y="10565408"/>
            <a:ext cx="163658" cy="45834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10" name="Google Shape;110;p14"/>
          <p:cNvSpPr/>
          <p:nvPr/>
        </p:nvSpPr>
        <p:spPr>
          <a:xfrm rot="8999889">
            <a:off x="15334156" y="7571406"/>
            <a:ext cx="4981880" cy="416390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11" name="Google Shape;111;p14"/>
          <p:cNvSpPr/>
          <p:nvPr/>
        </p:nvSpPr>
        <p:spPr>
          <a:xfrm>
            <a:off x="16066100" y="-10924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12" name="Google Shape;112;p14"/>
          <p:cNvSpPr/>
          <p:nvPr/>
        </p:nvSpPr>
        <p:spPr>
          <a:xfrm>
            <a:off x="-103602" y="9535204"/>
            <a:ext cx="6590416" cy="299644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13" name="Google Shape;113;p14"/>
          <p:cNvSpPr/>
          <p:nvPr/>
        </p:nvSpPr>
        <p:spPr>
          <a:xfrm rot="-3863648">
            <a:off x="-4076850" y="166220"/>
            <a:ext cx="6601482" cy="372684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8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3380730" y="7874450"/>
            <a:ext cx="46464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4188330" y="7071074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2"/>
          </p:nvPr>
        </p:nvSpPr>
        <p:spPr>
          <a:xfrm>
            <a:off x="10207280" y="7874450"/>
            <a:ext cx="46464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idx="3"/>
          </p:nvPr>
        </p:nvSpPr>
        <p:spPr>
          <a:xfrm>
            <a:off x="11014880" y="7071074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25" name="Google Shape;125;p16"/>
          <p:cNvSpPr/>
          <p:nvPr/>
        </p:nvSpPr>
        <p:spPr>
          <a:xfrm rot="-5400000" flipH="1">
            <a:off x="-910016" y="8372682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26" name="Google Shape;126;p16"/>
          <p:cNvSpPr/>
          <p:nvPr/>
        </p:nvSpPr>
        <p:spPr>
          <a:xfrm rot="10095794" flipH="1">
            <a:off x="11053664" y="9313304"/>
            <a:ext cx="7275600" cy="4201220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27" name="Google Shape;127;p16"/>
          <p:cNvSpPr/>
          <p:nvPr/>
        </p:nvSpPr>
        <p:spPr>
          <a:xfrm rot="-5601006" flipH="1">
            <a:off x="15678136" y="436288"/>
            <a:ext cx="6680694" cy="401570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28" name="Google Shape;128;p16"/>
          <p:cNvSpPr/>
          <p:nvPr/>
        </p:nvSpPr>
        <p:spPr>
          <a:xfrm flipH="1">
            <a:off x="-1875266" y="-11680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4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 2">
  <p:cSld name="CUSTOM_18_1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11277752" y="4721600"/>
            <a:ext cx="43794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11951852" y="3918224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2"/>
          </p:nvPr>
        </p:nvSpPr>
        <p:spPr>
          <a:xfrm>
            <a:off x="11277752" y="7511000"/>
            <a:ext cx="43794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3"/>
          </p:nvPr>
        </p:nvSpPr>
        <p:spPr>
          <a:xfrm>
            <a:off x="11951852" y="6707624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35" name="Google Shape;135;p17"/>
          <p:cNvSpPr/>
          <p:nvPr/>
        </p:nvSpPr>
        <p:spPr>
          <a:xfrm rot="-964807" flipH="1">
            <a:off x="13846352" y="9210552"/>
            <a:ext cx="5266960" cy="3789280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36" name="Google Shape;136;p17"/>
          <p:cNvSpPr/>
          <p:nvPr/>
        </p:nvSpPr>
        <p:spPr>
          <a:xfrm rot="1132585" flipH="1">
            <a:off x="-1644744" y="-1097126"/>
            <a:ext cx="4326056" cy="4046434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37" name="Google Shape;137;p17"/>
          <p:cNvSpPr/>
          <p:nvPr/>
        </p:nvSpPr>
        <p:spPr>
          <a:xfrm flipH="1">
            <a:off x="10105610" y="-2767400"/>
            <a:ext cx="10227440" cy="4455232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38" name="Google Shape;138;p17"/>
          <p:cNvSpPr/>
          <p:nvPr/>
        </p:nvSpPr>
        <p:spPr>
          <a:xfrm rot="2700000" flipH="1">
            <a:off x="-3906338" y="8774794"/>
            <a:ext cx="8055496" cy="3662570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4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 3">
  <p:cSld name="CUSTOM_18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 flipH="1">
            <a:off x="16642190" y="10056450"/>
            <a:ext cx="553086" cy="526346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1"/>
          </p:nvPr>
        </p:nvSpPr>
        <p:spPr>
          <a:xfrm>
            <a:off x="7060498" y="7112450"/>
            <a:ext cx="41670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7628398" y="2632462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 idx="2" hasCustomPrompt="1"/>
          </p:nvPr>
        </p:nvSpPr>
        <p:spPr>
          <a:xfrm>
            <a:off x="7792798" y="4816762"/>
            <a:ext cx="27024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3"/>
          </p:nvPr>
        </p:nvSpPr>
        <p:spPr>
          <a:xfrm>
            <a:off x="12080198" y="7112450"/>
            <a:ext cx="41670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 idx="4"/>
          </p:nvPr>
        </p:nvSpPr>
        <p:spPr>
          <a:xfrm>
            <a:off x="12648098" y="2632462"/>
            <a:ext cx="30312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000" i="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200"/>
              <a:buNone/>
              <a:defRPr sz="4400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 idx="5" hasCustomPrompt="1"/>
          </p:nvPr>
        </p:nvSpPr>
        <p:spPr>
          <a:xfrm>
            <a:off x="12812498" y="4816762"/>
            <a:ext cx="27024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2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8"/>
          <p:cNvSpPr/>
          <p:nvPr/>
        </p:nvSpPr>
        <p:spPr>
          <a:xfrm>
            <a:off x="15208482" y="9072830"/>
            <a:ext cx="4981830" cy="416386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49" name="Google Shape;149;p18"/>
          <p:cNvSpPr/>
          <p:nvPr/>
        </p:nvSpPr>
        <p:spPr>
          <a:xfrm>
            <a:off x="15701300" y="-84926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0" name="Google Shape;150;p18"/>
          <p:cNvSpPr/>
          <p:nvPr/>
        </p:nvSpPr>
        <p:spPr>
          <a:xfrm>
            <a:off x="-1173702" y="9292004"/>
            <a:ext cx="6590416" cy="299644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1" name="Google Shape;151;p18"/>
          <p:cNvSpPr/>
          <p:nvPr/>
        </p:nvSpPr>
        <p:spPr>
          <a:xfrm rot="-3863648">
            <a:off x="-3858000" y="263470"/>
            <a:ext cx="6601482" cy="372684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 idx="6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">
  <p:cSld name="CUSTOM_12_1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subTitle" idx="1"/>
          </p:nvPr>
        </p:nvSpPr>
        <p:spPr>
          <a:xfrm>
            <a:off x="1375028" y="6232350"/>
            <a:ext cx="3773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2"/>
          </p:nvPr>
        </p:nvSpPr>
        <p:spPr>
          <a:xfrm>
            <a:off x="1511828" y="7011800"/>
            <a:ext cx="349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3"/>
          </p:nvPr>
        </p:nvSpPr>
        <p:spPr>
          <a:xfrm>
            <a:off x="13139572" y="6232350"/>
            <a:ext cx="3773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4"/>
          </p:nvPr>
        </p:nvSpPr>
        <p:spPr>
          <a:xfrm>
            <a:off x="13276376" y="7011800"/>
            <a:ext cx="349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5"/>
          </p:nvPr>
        </p:nvSpPr>
        <p:spPr>
          <a:xfrm>
            <a:off x="5296542" y="6247350"/>
            <a:ext cx="37734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6"/>
          </p:nvPr>
        </p:nvSpPr>
        <p:spPr>
          <a:xfrm>
            <a:off x="5433344" y="7011800"/>
            <a:ext cx="349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7"/>
          </p:nvPr>
        </p:nvSpPr>
        <p:spPr>
          <a:xfrm>
            <a:off x="9218058" y="6247350"/>
            <a:ext cx="37734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8"/>
          </p:nvPr>
        </p:nvSpPr>
        <p:spPr>
          <a:xfrm>
            <a:off x="9354860" y="7011800"/>
            <a:ext cx="349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ctr" rtl="0">
              <a:spcBef>
                <a:spcPct val="1000"/>
              </a:spcBef>
              <a:spcAft>
                <a:spcPts val="0"/>
              </a:spcAft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74" name="Google Shape;174;p20"/>
          <p:cNvSpPr/>
          <p:nvPr/>
        </p:nvSpPr>
        <p:spPr>
          <a:xfrm rot="-964807" flipH="1">
            <a:off x="13846352" y="9210552"/>
            <a:ext cx="5266960" cy="3789280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5" name="Google Shape;175;p20"/>
          <p:cNvSpPr/>
          <p:nvPr/>
        </p:nvSpPr>
        <p:spPr>
          <a:xfrm rot="1132585" flipH="1">
            <a:off x="-1541444" y="-580776"/>
            <a:ext cx="4326056" cy="4046434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6" name="Google Shape;176;p20"/>
          <p:cNvSpPr/>
          <p:nvPr/>
        </p:nvSpPr>
        <p:spPr>
          <a:xfrm flipH="1">
            <a:off x="10105610" y="-2767400"/>
            <a:ext cx="10227440" cy="4455232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7" name="Google Shape;177;p20"/>
          <p:cNvSpPr/>
          <p:nvPr/>
        </p:nvSpPr>
        <p:spPr>
          <a:xfrm rot="2700000" flipH="1">
            <a:off x="-3906338" y="8774794"/>
            <a:ext cx="8055496" cy="3662570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BLANK_1_1_1_1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 rot="-5400000" flipH="1">
            <a:off x="-910016" y="8372682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88" name="Google Shape;188;p22"/>
          <p:cNvSpPr/>
          <p:nvPr/>
        </p:nvSpPr>
        <p:spPr>
          <a:xfrm rot="10095794" flipH="1">
            <a:off x="11053664" y="9313304"/>
            <a:ext cx="7275600" cy="4201220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89" name="Google Shape;189;p22"/>
          <p:cNvSpPr/>
          <p:nvPr/>
        </p:nvSpPr>
        <p:spPr>
          <a:xfrm rot="-5601006" flipH="1">
            <a:off x="15678136" y="436288"/>
            <a:ext cx="6680694" cy="401570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90" name="Google Shape;190;p22"/>
          <p:cNvSpPr/>
          <p:nvPr/>
        </p:nvSpPr>
        <p:spPr>
          <a:xfrm flipH="1">
            <a:off x="-1875266" y="-1168018"/>
            <a:ext cx="4326080" cy="40464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91" name="Google Shape;191;p22"/>
          <p:cNvSpPr txBox="1">
            <a:spLocks noGrp="1"/>
          </p:cNvSpPr>
          <p:nvPr>
            <p:ph type="ctrTitle"/>
          </p:nvPr>
        </p:nvSpPr>
        <p:spPr>
          <a:xfrm>
            <a:off x="3188554" y="2567950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3188550" y="3188000"/>
            <a:ext cx="39594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ctrTitle" idx="2"/>
          </p:nvPr>
        </p:nvSpPr>
        <p:spPr>
          <a:xfrm>
            <a:off x="3188554" y="4957986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1pPr>
            <a:lvl2pPr lvl="1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2pPr>
            <a:lvl3pPr lvl="2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3pPr>
            <a:lvl4pPr lvl="3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4pPr>
            <a:lvl5pPr lvl="4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5pPr>
            <a:lvl6pPr lvl="5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6pPr>
            <a:lvl7pPr lvl="6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7pPr>
            <a:lvl8pPr lvl="7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8pPr>
            <a:lvl9pPr lvl="8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3"/>
          </p:nvPr>
        </p:nvSpPr>
        <p:spPr>
          <a:xfrm>
            <a:off x="3197450" y="5584200"/>
            <a:ext cx="38892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ctrTitle" idx="4"/>
          </p:nvPr>
        </p:nvSpPr>
        <p:spPr>
          <a:xfrm>
            <a:off x="3188554" y="7348046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1pPr>
            <a:lvl2pPr lvl="1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2pPr>
            <a:lvl3pPr lvl="2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3pPr>
            <a:lvl4pPr lvl="3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4pPr>
            <a:lvl5pPr lvl="4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5pPr>
            <a:lvl6pPr lvl="5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6pPr>
            <a:lvl7pPr lvl="6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7pPr>
            <a:lvl8pPr lvl="7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8pPr>
            <a:lvl9pPr lvl="8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5"/>
          </p:nvPr>
        </p:nvSpPr>
        <p:spPr>
          <a:xfrm>
            <a:off x="3188550" y="7970250"/>
            <a:ext cx="39684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ctrTitle" idx="6"/>
          </p:nvPr>
        </p:nvSpPr>
        <p:spPr>
          <a:xfrm>
            <a:off x="11789804" y="2567950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7"/>
          </p:nvPr>
        </p:nvSpPr>
        <p:spPr>
          <a:xfrm>
            <a:off x="11175950" y="3188000"/>
            <a:ext cx="38892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ctrTitle" idx="8"/>
          </p:nvPr>
        </p:nvSpPr>
        <p:spPr>
          <a:xfrm>
            <a:off x="11789804" y="4957986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1pPr>
            <a:lvl2pPr lvl="1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2pPr>
            <a:lvl3pPr lvl="2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3pPr>
            <a:lvl4pPr lvl="3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4pPr>
            <a:lvl5pPr lvl="4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5pPr>
            <a:lvl6pPr lvl="5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6pPr>
            <a:lvl7pPr lvl="6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7pPr>
            <a:lvl8pPr lvl="7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8pPr>
            <a:lvl9pPr lvl="8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subTitle" idx="9"/>
          </p:nvPr>
        </p:nvSpPr>
        <p:spPr>
          <a:xfrm>
            <a:off x="11175950" y="5584050"/>
            <a:ext cx="38892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ctrTitle" idx="13"/>
          </p:nvPr>
        </p:nvSpPr>
        <p:spPr>
          <a:xfrm>
            <a:off x="11789804" y="7348046"/>
            <a:ext cx="3262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1pPr>
            <a:lvl2pPr lvl="1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2pPr>
            <a:lvl3pPr lvl="2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3pPr>
            <a:lvl4pPr lvl="3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4pPr>
            <a:lvl5pPr lvl="4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5pPr>
            <a:lvl6pPr lvl="5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6pPr>
            <a:lvl7pPr lvl="6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7pPr>
            <a:lvl8pPr lvl="7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8pPr>
            <a:lvl9pPr lvl="8" algn="r" rtl="0">
              <a:spcBef>
                <a:spcPct val="1000"/>
              </a:spcBef>
              <a:spcAft>
                <a:spcPts val="0"/>
              </a:spcAft>
              <a:buSzPts val="2000"/>
              <a:buNone/>
              <a:defRPr sz="4000"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subTitle" idx="14"/>
          </p:nvPr>
        </p:nvSpPr>
        <p:spPr>
          <a:xfrm>
            <a:off x="11176100" y="7970250"/>
            <a:ext cx="38892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 sz="2800"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200"/>
              <a:buFont typeface="Roboto" panose="020B0704020202020204"/>
              <a:buNone/>
              <a:defRPr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 idx="15"/>
          </p:nvPr>
        </p:nvSpPr>
        <p:spPr>
          <a:xfrm>
            <a:off x="1945800" y="906150"/>
            <a:ext cx="14396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1000"/>
              </a:spcBef>
              <a:spcAft>
                <a:spcPts val="0"/>
              </a:spcAft>
              <a:buSzPts val="3000"/>
              <a:buNone/>
              <a:defRPr sz="6000" b="0"/>
            </a:lvl1pPr>
            <a:lvl2pPr lvl="1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ct val="10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="" xmlns:a16="http://schemas.microsoft.com/office/drawing/2014/main" id="{0721FB22-13EA-431F-B894-E268CDCED97F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60050" y="455950"/>
            <a:ext cx="140568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1pPr>
            <a:lvl2pPr lvl="1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2pPr>
            <a:lvl3pPr lvl="2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3pPr>
            <a:lvl4pPr lvl="3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4pPr>
            <a:lvl5pPr lvl="4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5pPr>
            <a:lvl6pPr lvl="5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6pPr>
            <a:lvl7pPr lvl="6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7pPr>
            <a:lvl8pPr lvl="7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8pPr>
            <a:lvl9pPr lvl="8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60050" y="3733400"/>
            <a:ext cx="88662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●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marL="1828800" lvl="1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○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marL="2743200" lvl="2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■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marL="3657600" lvl="3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●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marL="4572000" lvl="4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○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marL="5486400" lvl="5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■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marL="6400800" lvl="6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●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marL="7315200" lvl="7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○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marL="8229600" lvl="8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■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pic>
        <p:nvPicPr>
          <p:cNvPr id="40" name="Picture 39" descr="Picture5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DE8">
                  <a:alpha val="100000"/>
                </a:srgbClr>
              </a:clrFrom>
              <a:clrTo>
                <a:srgbClr val="FFFDE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67000" y="38100"/>
            <a:ext cx="1783715" cy="178371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3" r:id="rId4"/>
    <p:sldLayoutId id="2147483675" r:id="rId5"/>
    <p:sldLayoutId id="2147483676" r:id="rId6"/>
    <p:sldLayoutId id="2147483677" r:id="rId7"/>
    <p:sldLayoutId id="2147483679" r:id="rId8"/>
    <p:sldLayoutId id="2147483681" r:id="rId9"/>
    <p:sldLayoutId id="2147483688" r:id="rId10"/>
    <p:sldLayoutId id="2147483689" r:id="rId11"/>
    <p:sldLayoutId id="2147483690" r:id="rId12"/>
    <p:sldLayoutId id="214748369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="" xmlns:a16="http://schemas.microsoft.com/office/drawing/2014/main" id="{0721FB22-13EA-431F-B894-E268CDCED97F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60050" y="455950"/>
            <a:ext cx="140568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1pPr>
            <a:lvl2pPr lvl="1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2pPr>
            <a:lvl3pPr lvl="2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3pPr>
            <a:lvl4pPr lvl="3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4pPr>
            <a:lvl5pPr lvl="4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5pPr>
            <a:lvl6pPr lvl="5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6pPr>
            <a:lvl7pPr lvl="6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7pPr>
            <a:lvl8pPr lvl="7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8pPr>
            <a:lvl9pPr lvl="8" algn="ctr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B0704020202020204"/>
              <a:buNone/>
              <a:defRPr sz="6000">
                <a:solidFill>
                  <a:schemeClr val="dk1"/>
                </a:solidFill>
                <a:latin typeface="Chewy" panose="020B0704020202020204"/>
                <a:ea typeface="Chewy" panose="020B0704020202020204"/>
                <a:cs typeface="Chewy" panose="020B0704020202020204"/>
                <a:sym typeface="Chewy" panose="020B0704020202020204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60050" y="3733400"/>
            <a:ext cx="88662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●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1pPr>
            <a:lvl2pPr marL="1828800" lvl="1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○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2pPr>
            <a:lvl3pPr marL="2743200" lvl="2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■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3pPr>
            <a:lvl4pPr marL="3657600" lvl="3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●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4pPr>
            <a:lvl5pPr marL="4572000" lvl="4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○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5pPr>
            <a:lvl6pPr marL="5486400" lvl="5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■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6pPr>
            <a:lvl7pPr marL="6400800" lvl="6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●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7pPr>
            <a:lvl8pPr marL="7315200" lvl="7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○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8pPr>
            <a:lvl9pPr marL="8229600" lvl="8" indent="-635000">
              <a:spcBef>
                <a:spcPct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B0704020202020204"/>
              <a:buChar char="■"/>
              <a:defRPr>
                <a:solidFill>
                  <a:schemeClr val="dk1"/>
                </a:solidFill>
                <a:latin typeface="Roboto" panose="020B0704020202020204"/>
                <a:ea typeface="Roboto" panose="020B0704020202020204"/>
                <a:cs typeface="Roboto" panose="020B0704020202020204"/>
                <a:sym typeface="Roboto" panose="020B0704020202020204"/>
              </a:defRPr>
            </a:lvl9pPr>
          </a:lstStyle>
          <a:p>
            <a:endParaRPr/>
          </a:p>
        </p:txBody>
      </p:sp>
      <p:pic>
        <p:nvPicPr>
          <p:cNvPr id="40" name="Picture 39" descr="Picture5"/>
          <p:cNvPicPr>
            <a:picLocks noChangeAspect="1"/>
          </p:cNvPicPr>
          <p:nvPr userDrawn="1"/>
        </p:nvPicPr>
        <p:blipFill>
          <a:blip r:embed="rId22">
            <a:clrChange>
              <a:clrFrom>
                <a:srgbClr val="FFFDE8">
                  <a:alpha val="100000"/>
                </a:srgbClr>
              </a:clrFrom>
              <a:clrTo>
                <a:srgbClr val="FFFDE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67000" y="38100"/>
            <a:ext cx="1783715" cy="17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754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ct val="1000"/>
        </a:spcBef>
        <a:spcAft>
          <a:spcPts val="0"/>
        </a:spcAft>
        <a:buClr>
          <a:srgbClr val="000000"/>
        </a:buClr>
        <a:buFont typeface="Arial" panose="020B0604020202020204"/>
        <a:defRPr sz="2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1116167" y="1663830"/>
            <a:ext cx="397512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14400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pin heiti" charset="-122"/>
              <a:ea typeface="inpin heiti" charset="-122"/>
            </a:endParaRPr>
          </a:p>
        </p:txBody>
      </p:sp>
      <p:sp>
        <p:nvSpPr>
          <p:cNvPr id="18" name="Google Shape;1227;p40"/>
          <p:cNvSpPr txBox="1">
            <a:spLocks/>
          </p:cNvSpPr>
          <p:nvPr/>
        </p:nvSpPr>
        <p:spPr>
          <a:xfrm>
            <a:off x="2209800" y="3543300"/>
            <a:ext cx="12371381" cy="4191000"/>
          </a:xfrm>
          <a:prstGeom prst="rect">
            <a:avLst/>
          </a:prstGeom>
        </p:spPr>
        <p:txBody>
          <a:bodyPr spcFirstLastPara="1" wrap="square" lIns="274275" tIns="274275" rIns="274275" bIns="27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GB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GB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GB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Luật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2016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3280893" y="1067873"/>
            <a:ext cx="10439400" cy="19812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Xâm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hại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gì</a:t>
            </a:r>
            <a:r>
              <a:rPr lang="en-US" sz="4400" dirty="0" smtClean="0">
                <a:solidFill>
                  <a:srgbClr val="FF0000"/>
                </a:solidFill>
              </a:rPr>
              <a:t> 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9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8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8561" y="928889"/>
            <a:ext cx="15011400" cy="754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600" dirty="0" err="1">
                <a:solidFill>
                  <a:srgbClr val="F4FFFE">
                    <a:lumMod val="50000"/>
                  </a:srgbClr>
                </a:solidFill>
              </a:rPr>
              <a:t>Những</a:t>
            </a:r>
            <a:r>
              <a:rPr lang="en-US" sz="3600" dirty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F4FFFE">
                    <a:lumMod val="50000"/>
                  </a:srgbClr>
                </a:solidFill>
              </a:rPr>
              <a:t>đụng</a:t>
            </a:r>
            <a:r>
              <a:rPr lang="en-US" sz="3600" dirty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F4FFFE">
                    <a:lumMod val="50000"/>
                  </a:srgbClr>
                </a:solidFill>
              </a:rPr>
              <a:t>chạm</a:t>
            </a:r>
            <a:r>
              <a:rPr lang="en-US" sz="3600" dirty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err="1" smtClean="0">
                <a:solidFill>
                  <a:srgbClr val="F4FFFE">
                    <a:lumMod val="50000"/>
                  </a:srgbClr>
                </a:solidFill>
              </a:rPr>
              <a:t>em</a:t>
            </a:r>
            <a:r>
              <a:rPr lang="en-US" sz="3600" dirty="0" smtClean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F4FFFE">
                    <a:lumMod val="50000"/>
                  </a:srgbClr>
                </a:solidFill>
              </a:rPr>
              <a:t>nêu</a:t>
            </a:r>
            <a:r>
              <a:rPr lang="en-US" sz="3600" dirty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F4FFFE">
                    <a:lumMod val="50000"/>
                  </a:srgbClr>
                </a:solidFill>
              </a:rPr>
              <a:t>được</a:t>
            </a:r>
            <a:r>
              <a:rPr lang="en-US" sz="3600" dirty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err="1" smtClean="0">
                <a:solidFill>
                  <a:srgbClr val="F4FFFE">
                    <a:lumMod val="50000"/>
                  </a:srgbClr>
                </a:solidFill>
              </a:rPr>
              <a:t>xem</a:t>
            </a:r>
            <a:r>
              <a:rPr lang="en-US" sz="3600" dirty="0" smtClean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F4FFFE">
                    <a:lumMod val="50000"/>
                  </a:srgbClr>
                </a:solidFill>
              </a:rPr>
              <a:t>là</a:t>
            </a:r>
            <a:r>
              <a:rPr lang="en-US" sz="3600" dirty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F4FFFE">
                    <a:lumMod val="50000"/>
                  </a:srgbClr>
                </a:solidFill>
              </a:rPr>
              <a:t>xâm</a:t>
            </a:r>
            <a:r>
              <a:rPr lang="en-US" sz="3600" dirty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F4FFFE">
                    <a:lumMod val="50000"/>
                  </a:srgbClr>
                </a:solidFill>
              </a:rPr>
              <a:t>hại</a:t>
            </a:r>
            <a:r>
              <a:rPr lang="en-US" sz="3600" dirty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F4FFFE">
                    <a:lumMod val="50000"/>
                  </a:srgbClr>
                </a:solidFill>
              </a:rPr>
              <a:t>tình</a:t>
            </a:r>
            <a:r>
              <a:rPr lang="en-US" sz="3600" dirty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F4FFFE">
                    <a:lumMod val="50000"/>
                  </a:srgbClr>
                </a:solidFill>
              </a:rPr>
              <a:t>dục</a:t>
            </a:r>
            <a:r>
              <a:rPr lang="en-US" sz="3600" dirty="0">
                <a:solidFill>
                  <a:srgbClr val="F4FFFE">
                    <a:lumMod val="50000"/>
                  </a:srgbClr>
                </a:solidFill>
              </a:rPr>
              <a:t> </a:t>
            </a:r>
            <a:r>
              <a:rPr lang="en-US" sz="3600" dirty="0" smtClean="0">
                <a:solidFill>
                  <a:srgbClr val="F4FFFE">
                    <a:lumMod val="50000"/>
                  </a:srgbClr>
                </a:solidFill>
              </a:rPr>
              <a:t>:</a:t>
            </a:r>
          </a:p>
          <a:p>
            <a:r>
              <a:rPr lang="en-US" sz="3600" dirty="0">
                <a:solidFill>
                  <a:srgbClr val="F4FFFE"/>
                </a:solidFill>
              </a:rPr>
              <a:t> </a:t>
            </a:r>
            <a:r>
              <a:rPr lang="en-US" sz="3600" dirty="0" smtClean="0">
                <a:solidFill>
                  <a:srgbClr val="F4FFFE"/>
                </a:solidFill>
              </a:rPr>
              <a:t>             </a:t>
            </a:r>
          </a:p>
          <a:p>
            <a:r>
              <a:rPr lang="en-US" sz="3600" dirty="0">
                <a:solidFill>
                  <a:srgbClr val="F4FFFE"/>
                </a:solidFill>
              </a:rPr>
              <a:t>	</a:t>
            </a:r>
            <a:r>
              <a:rPr lang="en-US" sz="3600" dirty="0" smtClean="0">
                <a:solidFill>
                  <a:srgbClr val="F4FFFE"/>
                </a:solidFill>
              </a:rPr>
              <a:t> + </a:t>
            </a:r>
            <a:r>
              <a:rPr lang="en-US" sz="3600" dirty="0" err="1" smtClean="0">
                <a:solidFill>
                  <a:srgbClr val="F4FFFE"/>
                </a:solidFill>
              </a:rPr>
              <a:t>Sờ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vào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đùi</a:t>
            </a:r>
            <a:r>
              <a:rPr lang="en-US" sz="3600" dirty="0" smtClean="0">
                <a:solidFill>
                  <a:srgbClr val="F4FFFE"/>
                </a:solidFill>
              </a:rPr>
              <a:t>, </a:t>
            </a:r>
            <a:r>
              <a:rPr lang="en-US" sz="3600" dirty="0" err="1" smtClean="0">
                <a:solidFill>
                  <a:srgbClr val="F4FFFE"/>
                </a:solidFill>
              </a:rPr>
              <a:t>mông</a:t>
            </a:r>
            <a:r>
              <a:rPr lang="en-US" sz="3600" dirty="0" smtClean="0">
                <a:solidFill>
                  <a:srgbClr val="F4FFFE"/>
                </a:solidFill>
              </a:rPr>
              <a:t>.</a:t>
            </a:r>
          </a:p>
          <a:p>
            <a:r>
              <a:rPr lang="en-US" sz="3600" dirty="0">
                <a:solidFill>
                  <a:srgbClr val="F4FFFE"/>
                </a:solidFill>
              </a:rPr>
              <a:t> </a:t>
            </a:r>
            <a:r>
              <a:rPr lang="en-US" sz="3600" dirty="0" smtClean="0">
                <a:solidFill>
                  <a:srgbClr val="F4FFFE"/>
                </a:solidFill>
              </a:rPr>
              <a:t>              </a:t>
            </a:r>
          </a:p>
          <a:p>
            <a:r>
              <a:rPr lang="en-US" sz="3600" dirty="0">
                <a:solidFill>
                  <a:srgbClr val="F4FFFE"/>
                </a:solidFill>
              </a:rPr>
              <a:t>	</a:t>
            </a:r>
            <a:r>
              <a:rPr lang="en-US" sz="3600" dirty="0" smtClean="0">
                <a:solidFill>
                  <a:srgbClr val="F4FFFE"/>
                </a:solidFill>
              </a:rPr>
              <a:t>+ </a:t>
            </a:r>
            <a:r>
              <a:rPr lang="en-US" sz="3600" dirty="0" err="1" smtClean="0">
                <a:solidFill>
                  <a:srgbClr val="F4FFFE"/>
                </a:solidFill>
              </a:rPr>
              <a:t>Đụng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chạm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vào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ngực</a:t>
            </a:r>
            <a:r>
              <a:rPr lang="en-US" sz="3600" dirty="0" smtClean="0">
                <a:solidFill>
                  <a:srgbClr val="F4FFFE"/>
                </a:solidFill>
              </a:rPr>
              <a:t>, </a:t>
            </a:r>
            <a:r>
              <a:rPr lang="en-US" sz="3600" dirty="0" err="1" smtClean="0">
                <a:solidFill>
                  <a:srgbClr val="F4FFFE"/>
                </a:solidFill>
              </a:rPr>
              <a:t>chỗ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nhạy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cảm</a:t>
            </a:r>
            <a:r>
              <a:rPr lang="en-US" sz="3600" dirty="0" smtClean="0">
                <a:solidFill>
                  <a:srgbClr val="F4FFFE"/>
                </a:solidFill>
              </a:rPr>
              <a:t> ( </a:t>
            </a:r>
            <a:r>
              <a:rPr lang="en-US" sz="3600" dirty="0" err="1" smtClean="0">
                <a:solidFill>
                  <a:srgbClr val="F4FFFE"/>
                </a:solidFill>
              </a:rPr>
              <a:t>chổ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kín</a:t>
            </a:r>
            <a:r>
              <a:rPr lang="en-US" sz="3600" dirty="0" smtClean="0">
                <a:solidFill>
                  <a:srgbClr val="F4FFFE"/>
                </a:solidFill>
              </a:rPr>
              <a:t> ).</a:t>
            </a:r>
          </a:p>
          <a:p>
            <a:pPr algn="just">
              <a:spcBef>
                <a:spcPct val="1000"/>
              </a:spcBef>
              <a:buClr>
                <a:srgbClr val="000000"/>
              </a:buClr>
            </a:pPr>
            <a:r>
              <a:rPr lang="en-US" sz="3600" dirty="0">
                <a:solidFill>
                  <a:srgbClr val="F4FFFE"/>
                </a:solidFill>
              </a:rPr>
              <a:t> </a:t>
            </a:r>
            <a:r>
              <a:rPr lang="en-US" sz="3600" dirty="0" smtClean="0">
                <a:solidFill>
                  <a:srgbClr val="F4FFFE"/>
                </a:solidFill>
              </a:rPr>
              <a:t>             </a:t>
            </a:r>
          </a:p>
          <a:p>
            <a:pPr algn="just">
              <a:spcBef>
                <a:spcPct val="1000"/>
              </a:spcBef>
              <a:buClr>
                <a:srgbClr val="000000"/>
              </a:buClr>
            </a:pPr>
            <a:r>
              <a:rPr lang="en-US" sz="3600" dirty="0">
                <a:solidFill>
                  <a:srgbClr val="F4FFFE"/>
                </a:solidFill>
              </a:rPr>
              <a:t>	</a:t>
            </a:r>
            <a:r>
              <a:rPr lang="en-US" sz="3600" dirty="0" smtClean="0">
                <a:solidFill>
                  <a:srgbClr val="F4FFFE"/>
                </a:solidFill>
              </a:rPr>
              <a:t>+ </a:t>
            </a:r>
            <a:r>
              <a:rPr lang="en-US" sz="3600" kern="0" dirty="0" err="1">
                <a:solidFill>
                  <a:srgbClr val="F4FFFE"/>
                </a:solidFill>
                <a:sym typeface="Arial" panose="020B0604020202020204"/>
              </a:rPr>
              <a:t>Ôm</a:t>
            </a:r>
            <a:r>
              <a:rPr lang="en-US" sz="3600" kern="0" dirty="0">
                <a:solidFill>
                  <a:srgbClr val="F4FFFE"/>
                </a:solidFill>
                <a:sym typeface="Arial" panose="020B0604020202020204"/>
              </a:rPr>
              <a:t> </a:t>
            </a:r>
            <a:r>
              <a:rPr lang="en-US" sz="3600" kern="0" dirty="0" err="1" smtClean="0">
                <a:solidFill>
                  <a:srgbClr val="F4FFFE"/>
                </a:solidFill>
                <a:sym typeface="Arial" panose="020B0604020202020204"/>
              </a:rPr>
              <a:t>chặt</a:t>
            </a:r>
            <a:r>
              <a:rPr lang="en-US" sz="3600" kern="0" dirty="0" smtClean="0">
                <a:solidFill>
                  <a:srgbClr val="F4FFFE"/>
                </a:solidFill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4FFFE"/>
                </a:solidFill>
                <a:sym typeface="Arial" panose="020B0604020202020204"/>
              </a:rPr>
              <a:t>từ</a:t>
            </a:r>
            <a:r>
              <a:rPr lang="en-US" sz="3600" kern="0" dirty="0">
                <a:solidFill>
                  <a:srgbClr val="F4FFFE"/>
                </a:solidFill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4FFFE"/>
                </a:solidFill>
                <a:sym typeface="Arial" panose="020B0604020202020204"/>
              </a:rPr>
              <a:t>phía</a:t>
            </a:r>
            <a:r>
              <a:rPr lang="en-US" sz="3600" kern="0" dirty="0">
                <a:solidFill>
                  <a:srgbClr val="F4FFFE"/>
                </a:solidFill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4FFFE"/>
                </a:solidFill>
                <a:sym typeface="Arial" panose="020B0604020202020204"/>
              </a:rPr>
              <a:t>trước</a:t>
            </a:r>
            <a:r>
              <a:rPr lang="en-US" sz="3600" kern="0" dirty="0">
                <a:solidFill>
                  <a:srgbClr val="F4FFFE"/>
                </a:solidFill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4FFFE"/>
                </a:solidFill>
                <a:sym typeface="Arial" panose="020B0604020202020204"/>
              </a:rPr>
              <a:t>hoạc</a:t>
            </a:r>
            <a:r>
              <a:rPr lang="en-US" sz="3600" kern="0" dirty="0">
                <a:solidFill>
                  <a:srgbClr val="F4FFFE"/>
                </a:solidFill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4FFFE"/>
                </a:solidFill>
                <a:sym typeface="Arial" panose="020B0604020202020204"/>
              </a:rPr>
              <a:t>phía</a:t>
            </a:r>
            <a:r>
              <a:rPr lang="en-US" sz="3600" kern="0" dirty="0">
                <a:solidFill>
                  <a:srgbClr val="F4FFFE"/>
                </a:solidFill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4FFFE"/>
                </a:solidFill>
                <a:sym typeface="Arial" panose="020B0604020202020204"/>
              </a:rPr>
              <a:t>sau</a:t>
            </a:r>
            <a:r>
              <a:rPr lang="en-US" sz="3600" kern="0" dirty="0" smtClean="0">
                <a:solidFill>
                  <a:srgbClr val="F4FFFE"/>
                </a:solidFill>
                <a:sym typeface="Arial" panose="020B0604020202020204"/>
              </a:rPr>
              <a:t>.</a:t>
            </a:r>
          </a:p>
          <a:p>
            <a:pPr algn="just">
              <a:spcBef>
                <a:spcPct val="1000"/>
              </a:spcBef>
              <a:buClr>
                <a:srgbClr val="000000"/>
              </a:buClr>
            </a:pPr>
            <a:endParaRPr lang="en-US" sz="3600" kern="0" dirty="0">
              <a:solidFill>
                <a:srgbClr val="F4FFFE"/>
              </a:solidFill>
              <a:sym typeface="Arial" panose="020B0604020202020204"/>
            </a:endParaRPr>
          </a:p>
          <a:p>
            <a:pPr algn="just">
              <a:spcBef>
                <a:spcPct val="1000"/>
              </a:spcBef>
              <a:buClr>
                <a:srgbClr val="000000"/>
              </a:buClr>
            </a:pPr>
            <a:r>
              <a:rPr lang="en-US" sz="3600" kern="0" dirty="0" smtClean="0">
                <a:solidFill>
                  <a:srgbClr val="F4FFFE"/>
                </a:solidFill>
                <a:sym typeface="Arial" panose="020B0604020202020204"/>
              </a:rPr>
              <a:t> </a:t>
            </a:r>
            <a:endParaRPr lang="en-US" sz="3600" kern="0" dirty="0">
              <a:solidFill>
                <a:srgbClr val="F4FFFE"/>
              </a:solidFill>
              <a:sym typeface="Arial" panose="020B0604020202020204"/>
            </a:endParaRPr>
          </a:p>
          <a:p>
            <a:endParaRPr lang="en-US" sz="3600" dirty="0" smtClean="0">
              <a:solidFill>
                <a:srgbClr val="F4FFFE"/>
              </a:solidFill>
            </a:endParaRPr>
          </a:p>
          <a:p>
            <a:endParaRPr lang="en-US" sz="3600" dirty="0" smtClean="0">
              <a:solidFill>
                <a:srgbClr val="F4FFFE"/>
              </a:solidFill>
            </a:endParaRPr>
          </a:p>
          <a:p>
            <a:pPr marL="285750" indent="-285750">
              <a:buFontTx/>
              <a:buChar char="-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2209800" y="5772150"/>
            <a:ext cx="1029238" cy="495300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4997" y="5448300"/>
            <a:ext cx="8534399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4FFFE"/>
                </a:solidFill>
              </a:rPr>
              <a:t>Đó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là</a:t>
            </a:r>
            <a:r>
              <a:rPr lang="en-US" sz="3600" dirty="0" smtClean="0">
                <a:solidFill>
                  <a:srgbClr val="F4FFFE"/>
                </a:solidFill>
              </a:rPr>
              <a:t>  </a:t>
            </a:r>
            <a:r>
              <a:rPr lang="en-US" sz="3600" dirty="0" err="1" smtClean="0">
                <a:solidFill>
                  <a:srgbClr val="F4FFFE"/>
                </a:solidFill>
              </a:rPr>
              <a:t>những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đụng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chạm</a:t>
            </a:r>
            <a:r>
              <a:rPr lang="en-US" sz="3600" dirty="0" smtClean="0">
                <a:solidFill>
                  <a:srgbClr val="F4FFFE"/>
                </a:solidFill>
              </a:rPr>
              <a:t> </a:t>
            </a:r>
            <a:r>
              <a:rPr lang="en-US" sz="3600" dirty="0" err="1" smtClean="0">
                <a:solidFill>
                  <a:srgbClr val="F4FFFE"/>
                </a:solidFill>
              </a:rPr>
              <a:t>không</a:t>
            </a:r>
            <a:r>
              <a:rPr lang="en-US" sz="3600" dirty="0" smtClean="0">
                <a:solidFill>
                  <a:srgbClr val="F4FFFE"/>
                </a:solidFill>
              </a:rPr>
              <a:t> an </a:t>
            </a:r>
            <a:r>
              <a:rPr lang="en-US" sz="3600" dirty="0" err="1" smtClean="0">
                <a:solidFill>
                  <a:srgbClr val="F4FFFE"/>
                </a:solidFill>
              </a:rPr>
              <a:t>toàn</a:t>
            </a:r>
            <a:endParaRPr lang="en-US" sz="3600" dirty="0">
              <a:solidFill>
                <a:srgbClr val="F4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196903" y="1028700"/>
            <a:ext cx="9067800" cy="2514600"/>
          </a:xfrm>
          <a:prstGeom prst="flowChartPunchedTap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Tx/>
              <a:buChar char="-"/>
            </a:pPr>
            <a:r>
              <a:rPr lang="en-US" sz="4800" dirty="0" err="1">
                <a:solidFill>
                  <a:srgbClr val="FF0000"/>
                </a:solidFill>
              </a:rPr>
              <a:t>Xâm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hại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dục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trẻ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là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gì</a:t>
            </a:r>
            <a:r>
              <a:rPr lang="en-US" sz="48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3086100"/>
            <a:ext cx="14554200" cy="4572000"/>
          </a:xfrm>
          <a:prstGeom prst="rect">
            <a:avLst/>
          </a:prstGeom>
          <a:solidFill>
            <a:srgbClr val="F4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solidFill>
                  <a:srgbClr val="00B050"/>
                </a:solidFill>
              </a:rPr>
              <a:t>Xâm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hại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tình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dục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trẻ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em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là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hành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động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ép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buộc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các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em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hoạt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động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tình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dục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của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một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người</a:t>
            </a:r>
            <a:r>
              <a:rPr lang="en-US" sz="4400" dirty="0" smtClean="0">
                <a:solidFill>
                  <a:srgbClr val="00B050"/>
                </a:solidFill>
              </a:rPr>
              <a:t> hay </a:t>
            </a:r>
            <a:r>
              <a:rPr lang="en-US" sz="4400" dirty="0" err="1" smtClean="0">
                <a:solidFill>
                  <a:srgbClr val="00B050"/>
                </a:solidFill>
              </a:rPr>
              <a:t>nhiều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người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khi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họ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sử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dụng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quyền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lục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và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sức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mạnh</a:t>
            </a:r>
            <a:r>
              <a:rPr lang="en-US" sz="4400" dirty="0" smtClean="0">
                <a:solidFill>
                  <a:srgbClr val="00B050"/>
                </a:solidFill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</a:rPr>
              <a:t>dọa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dẫm</a:t>
            </a:r>
            <a:r>
              <a:rPr lang="en-US" sz="4400" dirty="0" smtClean="0">
                <a:solidFill>
                  <a:srgbClr val="00B050"/>
                </a:solidFill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</a:rPr>
              <a:t>mua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chuộc</a:t>
            </a:r>
            <a:r>
              <a:rPr lang="en-US" sz="4400" dirty="0" smtClean="0">
                <a:solidFill>
                  <a:srgbClr val="00B050"/>
                </a:solidFill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</a:rPr>
              <a:t>lợi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dụng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lòng</a:t>
            </a:r>
            <a:r>
              <a:rPr lang="en-US" sz="4400" dirty="0" smtClean="0">
                <a:solidFill>
                  <a:srgbClr val="00B050"/>
                </a:solidFill>
              </a:rPr>
              <a:t> tin </a:t>
            </a:r>
            <a:r>
              <a:rPr lang="en-US" sz="4400" dirty="0" err="1" smtClean="0">
                <a:solidFill>
                  <a:srgbClr val="00B050"/>
                </a:solidFill>
              </a:rPr>
              <a:t>của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trè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em</a:t>
            </a:r>
            <a:r>
              <a:rPr lang="en-US" sz="4400" dirty="0" smtClean="0">
                <a:solidFill>
                  <a:srgbClr val="00B050"/>
                </a:solidFill>
              </a:rPr>
              <a:t>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29000" y="1028700"/>
            <a:ext cx="12192000" cy="19812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Xâm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hại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tình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dục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gồm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những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hành</a:t>
            </a:r>
            <a:r>
              <a:rPr lang="en-US" sz="4400" b="1" dirty="0" smtClean="0">
                <a:solidFill>
                  <a:srgbClr val="C00000"/>
                </a:solidFill>
              </a:rPr>
              <a:t> vi </a:t>
            </a:r>
            <a:r>
              <a:rPr lang="en-US" sz="4400" b="1" dirty="0" err="1" smtClean="0">
                <a:solidFill>
                  <a:srgbClr val="C00000"/>
                </a:solidFill>
              </a:rPr>
              <a:t>nào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>
                <a:solidFill>
                  <a:srgbClr val="C00000"/>
                </a:solidFill>
              </a:rPr>
              <a:t>?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3009900"/>
            <a:ext cx="12725400" cy="4953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hành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vi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xâm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hại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tình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dục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gồm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đụng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chạm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sờ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mó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vuốt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ve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cho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xem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tranh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ảnh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khiêu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dâm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cưỡng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ép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quan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hệ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tình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dục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hoặc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mua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tình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dục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,……..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430091"/>
            <a:ext cx="15468600" cy="72948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- </a:t>
            </a:r>
            <a:r>
              <a:rPr lang="en-US" sz="4000" dirty="0" smtClean="0">
                <a:solidFill>
                  <a:srgbClr val="7030A0"/>
                </a:solidFill>
              </a:rPr>
              <a:t>- Ai </a:t>
            </a:r>
            <a:r>
              <a:rPr lang="en-US" sz="4000" dirty="0" err="1" smtClean="0">
                <a:solidFill>
                  <a:srgbClr val="7030A0"/>
                </a:solidFill>
              </a:rPr>
              <a:t>có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thề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bị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xâm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hại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tình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dục</a:t>
            </a:r>
            <a:r>
              <a:rPr lang="en-US" sz="4000" dirty="0" smtClean="0">
                <a:solidFill>
                  <a:srgbClr val="7030A0"/>
                </a:solidFill>
              </a:rPr>
              <a:t> ?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Xâm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hại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tình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xảy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kì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ai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em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trai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gái</a:t>
            </a:r>
            <a:r>
              <a:rPr lang="en-US" sz="4000" dirty="0" smtClean="0">
                <a:solidFill>
                  <a:srgbClr val="FF0000"/>
                </a:solidFill>
              </a:rPr>
              <a:t> ở  </a:t>
            </a:r>
            <a:r>
              <a:rPr lang="en-US" sz="4000" dirty="0" err="1" smtClean="0">
                <a:solidFill>
                  <a:srgbClr val="FF0000"/>
                </a:solidFill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cứ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lứa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tuổi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nào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xãy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kì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kì</a:t>
            </a:r>
            <a:r>
              <a:rPr lang="en-US" sz="4000" dirty="0" smtClean="0">
                <a:solidFill>
                  <a:srgbClr val="FF0000"/>
                </a:solidFill>
              </a:rPr>
              <a:t> ở </a:t>
            </a:r>
            <a:r>
              <a:rPr lang="en-US" sz="4000" dirty="0" err="1" smtClean="0">
                <a:solidFill>
                  <a:srgbClr val="FF0000"/>
                </a:solidFill>
              </a:rPr>
              <a:t>đâu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  <a:p>
            <a:pPr algn="just"/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7030A0"/>
                </a:solidFill>
              </a:rPr>
              <a:t>- </a:t>
            </a:r>
            <a:r>
              <a:rPr lang="en-US" sz="4000" dirty="0" err="1" smtClean="0">
                <a:solidFill>
                  <a:srgbClr val="7030A0"/>
                </a:solidFill>
              </a:rPr>
              <a:t>Thủ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Phạm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xâm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hại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tình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dục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là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ai</a:t>
            </a:r>
            <a:r>
              <a:rPr lang="en-US" sz="4000" dirty="0" smtClean="0">
                <a:solidFill>
                  <a:srgbClr val="7030A0"/>
                </a:solidFill>
              </a:rPr>
              <a:t> ?	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Thủ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phạm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xâm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hại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tình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lạ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gia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đình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quen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</a:rPr>
              <a:t> tin </a:t>
            </a:r>
            <a:r>
              <a:rPr lang="en-US" sz="4000" dirty="0" err="1" smtClean="0">
                <a:solidFill>
                  <a:srgbClr val="FF0000"/>
                </a:solidFill>
              </a:rPr>
              <a:t>cậy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7030A0"/>
                </a:solidFill>
              </a:rPr>
              <a:t>- </a:t>
            </a:r>
            <a:r>
              <a:rPr lang="en-US" sz="4000" dirty="0" err="1" smtClean="0">
                <a:solidFill>
                  <a:srgbClr val="7030A0"/>
                </a:solidFill>
              </a:rPr>
              <a:t>Hậu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quả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của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xâm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hại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tình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dục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là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gì</a:t>
            </a:r>
            <a:r>
              <a:rPr lang="en-US" sz="4000" dirty="0" smtClean="0">
                <a:solidFill>
                  <a:srgbClr val="7030A0"/>
                </a:solidFill>
              </a:rPr>
              <a:t> ?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Xâm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hại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tình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gây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nhiều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hậu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em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mặt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chất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thương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tích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thai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nhiễm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trùng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lây</a:t>
            </a:r>
            <a:r>
              <a:rPr lang="en-US" sz="4000" dirty="0" smtClean="0">
                <a:solidFill>
                  <a:srgbClr val="FF0000"/>
                </a:solidFill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tình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smtClean="0">
                <a:solidFill>
                  <a:srgbClr val="FF0000"/>
                </a:solidFill>
              </a:rPr>
              <a:t>HIV. </a:t>
            </a:r>
            <a:r>
              <a:rPr lang="en-US" sz="4000" dirty="0" err="1">
                <a:solidFill>
                  <a:srgbClr val="FF0000"/>
                </a:solidFill>
              </a:rPr>
              <a:t>V</a:t>
            </a:r>
            <a:r>
              <a:rPr lang="en-US" sz="4000" dirty="0" err="1" smtClean="0">
                <a:solidFill>
                  <a:srgbClr val="FF0000"/>
                </a:solidFill>
              </a:rPr>
              <a:t>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mặt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tinh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thần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em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hoảng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loạn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sợ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hải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giận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dữ</a:t>
            </a:r>
            <a:r>
              <a:rPr lang="en-US" sz="4000" dirty="0" smtClean="0">
                <a:solidFill>
                  <a:srgbClr val="FF0000"/>
                </a:solidFill>
              </a:rPr>
              <a:t>, lo </a:t>
            </a:r>
            <a:r>
              <a:rPr lang="en-US" sz="4000" dirty="0" err="1" smtClean="0">
                <a:solidFill>
                  <a:srgbClr val="FF0000"/>
                </a:solidFill>
              </a:rPr>
              <a:t>lắng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xấu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hổ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cảm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giác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tội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lỗi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trầm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cảm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2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bé bi xâm hạ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298"/>
            <a:ext cx="7467600" cy="89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hững đứa trẻ mang bầu” – Bộ ảnh gây rúng động về xâm hạ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5297"/>
            <a:ext cx="7315200" cy="89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943600" y="-30587"/>
            <a:ext cx="63246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3. </a:t>
            </a:r>
            <a:r>
              <a:rPr lang="en-US" sz="2800" dirty="0" err="1" smtClean="0">
                <a:solidFill>
                  <a:schemeClr val="bg1"/>
                </a:solidFill>
              </a:rPr>
              <a:t>Đọc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trả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5315" y="1333499"/>
            <a:ext cx="12115800" cy="16908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/>
            <a:r>
              <a:rPr lang="en-US" sz="2800" dirty="0" smtClean="0">
                <a:solidFill>
                  <a:srgbClr val="FF0000"/>
                </a:solidFill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nội</a:t>
            </a:r>
            <a:r>
              <a:rPr lang="en-US" sz="2800" dirty="0" smtClean="0">
                <a:solidFill>
                  <a:srgbClr val="FF0000"/>
                </a:solidFill>
              </a:rPr>
              <a:t> dung SGK ( </a:t>
            </a:r>
            <a:r>
              <a:rPr lang="en-US" sz="2800" dirty="0" err="1" smtClean="0">
                <a:solidFill>
                  <a:srgbClr val="FF0000"/>
                </a:solidFill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</a:rPr>
              <a:t> 29 )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                             b. </a:t>
            </a:r>
            <a:r>
              <a:rPr lang="en-US" sz="3200" dirty="0" err="1" smtClean="0">
                <a:solidFill>
                  <a:srgbClr val="FF0000"/>
                </a:solidFill>
              </a:rPr>
              <a:t>Trả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	</a:t>
            </a:r>
            <a:r>
              <a:rPr lang="en-US" sz="2800" dirty="0" err="1" smtClean="0">
                <a:solidFill>
                  <a:schemeClr val="tx1"/>
                </a:solidFill>
              </a:rPr>
              <a:t>Tại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trẻ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giờ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lỗi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xâm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tình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dục</a:t>
            </a:r>
            <a:r>
              <a:rPr lang="en-US" sz="2800" dirty="0" smtClean="0">
                <a:solidFill>
                  <a:schemeClr val="tx1"/>
                </a:solidFill>
              </a:rPr>
              <a:t>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1211" y="3358166"/>
            <a:ext cx="13335000" cy="10287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</a:rPr>
              <a:t>Trẻ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giờ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lỗi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xâm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tình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dục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vì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trẻ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chỉ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hại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chỉ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thủ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phạm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gây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vụ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xâm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hại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lỗi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7802" y="4770549"/>
            <a:ext cx="127254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dirty="0" smtClean="0">
                <a:solidFill>
                  <a:srgbClr val="F4FFFE">
                    <a:lumMod val="10000"/>
                  </a:srgbClr>
                </a:solidFill>
              </a:rPr>
              <a:t>	</a:t>
            </a:r>
            <a:r>
              <a:rPr lang="en-US" sz="2800" dirty="0" err="1" smtClean="0">
                <a:solidFill>
                  <a:srgbClr val="F4FFFE">
                    <a:lumMod val="10000"/>
                  </a:srgbClr>
                </a:solidFill>
              </a:rPr>
              <a:t>Trẻ</a:t>
            </a:r>
            <a:r>
              <a:rPr lang="en-US" sz="2800" dirty="0" smtClean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em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nên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làm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gì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trong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trường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hợp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cảm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thấy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bối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rối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hoặc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không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an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toàn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vì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một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sự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đụng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chạm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nào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F4FFFE">
                    <a:lumMod val="10000"/>
                  </a:srgbClr>
                </a:solidFill>
              </a:rPr>
              <a:t>đó</a:t>
            </a:r>
            <a:r>
              <a:rPr lang="en-US" sz="2800" dirty="0">
                <a:solidFill>
                  <a:srgbClr val="F4FFFE">
                    <a:lumMod val="10000"/>
                  </a:srgbClr>
                </a:solidFill>
              </a:rPr>
              <a:t>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1211" y="6586470"/>
            <a:ext cx="13258800" cy="220980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cảm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thấy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bối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rối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hoặc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an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toàn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vì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sự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đụng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chạm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trẻ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nên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cố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gắng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tránh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xa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thời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bố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mẹ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thân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hoặc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tin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cậy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ngăn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chặn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tố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giác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kịp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thời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kẻ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âm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mưu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xâm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hại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tình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dục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6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át huy vai trò của hệ thống Tòa án trong phòng chống xâ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06" y="647700"/>
            <a:ext cx="157734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8847249"/>
            <a:ext cx="8257504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4FFFE">
                    <a:lumMod val="25000"/>
                  </a:srgbClr>
                </a:solidFill>
              </a:rPr>
              <a:t>Tòa</a:t>
            </a:r>
            <a:r>
              <a:rPr lang="en-US" sz="3200" b="1" dirty="0" smtClean="0">
                <a:solidFill>
                  <a:srgbClr val="F4FFFE">
                    <a:lumMod val="25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4FFFE">
                    <a:lumMod val="25000"/>
                  </a:srgbClr>
                </a:solidFill>
              </a:rPr>
              <a:t>án</a:t>
            </a:r>
            <a:r>
              <a:rPr lang="en-US" sz="3200" b="1" dirty="0" smtClean="0">
                <a:solidFill>
                  <a:srgbClr val="F4FFFE">
                    <a:lumMod val="25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4FFFE">
                    <a:lumMod val="25000"/>
                  </a:srgbClr>
                </a:solidFill>
              </a:rPr>
              <a:t>xét</a:t>
            </a:r>
            <a:r>
              <a:rPr lang="en-US" sz="3200" b="1" dirty="0" smtClean="0">
                <a:solidFill>
                  <a:srgbClr val="F4FFFE">
                    <a:lumMod val="25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4FFFE">
                    <a:lumMod val="25000"/>
                  </a:srgbClr>
                </a:solidFill>
              </a:rPr>
              <a:t>xử</a:t>
            </a:r>
            <a:r>
              <a:rPr lang="en-US" sz="3200" b="1" dirty="0" smtClean="0">
                <a:solidFill>
                  <a:srgbClr val="F4FFFE">
                    <a:lumMod val="25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4FFFE">
                    <a:lumMod val="25000"/>
                  </a:srgbClr>
                </a:solidFill>
              </a:rPr>
              <a:t>kẻ</a:t>
            </a:r>
            <a:r>
              <a:rPr lang="en-US" sz="3200" b="1" dirty="0" smtClean="0">
                <a:solidFill>
                  <a:srgbClr val="F4FFFE">
                    <a:lumMod val="25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4FFFE">
                    <a:lumMod val="25000"/>
                  </a:srgbClr>
                </a:solidFill>
              </a:rPr>
              <a:t>xâm</a:t>
            </a:r>
            <a:r>
              <a:rPr lang="en-US" sz="3200" b="1" dirty="0" smtClean="0">
                <a:solidFill>
                  <a:srgbClr val="F4FFFE">
                    <a:lumMod val="25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4FFFE">
                    <a:lumMod val="25000"/>
                  </a:srgbClr>
                </a:solidFill>
              </a:rPr>
              <a:t>hại</a:t>
            </a:r>
            <a:r>
              <a:rPr lang="en-US" sz="3200" b="1" dirty="0" smtClean="0">
                <a:solidFill>
                  <a:srgbClr val="F4FFFE">
                    <a:lumMod val="25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4FFFE">
                    <a:lumMod val="25000"/>
                  </a:srgbClr>
                </a:solidFill>
              </a:rPr>
              <a:t>tình</a:t>
            </a:r>
            <a:r>
              <a:rPr lang="en-US" sz="3200" b="1" dirty="0" smtClean="0">
                <a:solidFill>
                  <a:srgbClr val="F4FFFE">
                    <a:lumMod val="25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4FFFE">
                    <a:lumMod val="25000"/>
                  </a:srgbClr>
                </a:solidFill>
              </a:rPr>
              <a:t>dục</a:t>
            </a:r>
            <a:r>
              <a:rPr lang="en-US" sz="3200" b="1" dirty="0" smtClean="0">
                <a:solidFill>
                  <a:srgbClr val="F4FFFE">
                    <a:lumMod val="25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4FFFE">
                    <a:lumMod val="25000"/>
                  </a:srgbClr>
                </a:solidFill>
              </a:rPr>
              <a:t>trẻ</a:t>
            </a:r>
            <a:r>
              <a:rPr lang="en-US" sz="3200" b="1" dirty="0" smtClean="0">
                <a:solidFill>
                  <a:srgbClr val="F4FFFE">
                    <a:lumMod val="25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4FFFE">
                    <a:lumMod val="25000"/>
                  </a:srgbClr>
                </a:solidFill>
              </a:rPr>
              <a:t>em</a:t>
            </a:r>
            <a:endParaRPr lang="en-US" sz="3200" b="1" dirty="0">
              <a:solidFill>
                <a:srgbClr val="F4FFFE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352800" y="1845972"/>
            <a:ext cx="11887200" cy="5486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Làm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việc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cá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nhân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6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00800" y="228601"/>
            <a:ext cx="5029200" cy="8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3251" name="Picture 5" descr="ban_tay_t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1578">
            <a:off x="5038089" y="-1196443"/>
            <a:ext cx="9258300" cy="133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781003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00800" y="228601"/>
            <a:ext cx="5029200" cy="8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tin cậy:</a:t>
            </a:r>
          </a:p>
        </p:txBody>
      </p:sp>
      <p:pic>
        <p:nvPicPr>
          <p:cNvPr id="53251" name="Picture 5" descr="ban_tay_t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1578">
            <a:off x="5383861" y="-1120242"/>
            <a:ext cx="9258300" cy="133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 rot="18381765">
            <a:off x="6865111" y="2896523"/>
            <a:ext cx="2519363" cy="6738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54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 rot="20401602">
            <a:off x="10844690" y="3445030"/>
            <a:ext cx="3019425" cy="6738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54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 rot="20339823">
            <a:off x="11680408" y="4511964"/>
            <a:ext cx="2978945" cy="6738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54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24"/>
          <p:cNvSpPr>
            <a:spLocks noChangeArrowheads="1" noChangeShapeType="1" noTextEdit="1"/>
          </p:cNvSpPr>
          <p:nvPr/>
        </p:nvSpPr>
        <p:spPr bwMode="auto">
          <a:xfrm rot="20508564">
            <a:off x="11665792" y="5726697"/>
            <a:ext cx="3534884" cy="6119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54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24"/>
          <p:cNvSpPr>
            <a:spLocks noChangeArrowheads="1" noChangeShapeType="1" noTextEdit="1"/>
          </p:cNvSpPr>
          <p:nvPr/>
        </p:nvSpPr>
        <p:spPr bwMode="auto">
          <a:xfrm rot="20556087">
            <a:off x="10590562" y="7225189"/>
            <a:ext cx="3832903" cy="671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54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18491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00"/>
            <a:ext cx="17129975" cy="8368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 smtClean="0">
                <a:solidFill>
                  <a:srgbClr val="00B050"/>
                </a:solidFill>
              </a:rPr>
              <a:t>Theo </a:t>
            </a:r>
            <a:r>
              <a:rPr lang="en-US" sz="4800" dirty="0" err="1">
                <a:solidFill>
                  <a:srgbClr val="00B050"/>
                </a:solidFill>
              </a:rPr>
              <a:t>số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liệu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thống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kê</a:t>
            </a:r>
            <a:endParaRPr lang="en-US" sz="4800" dirty="0">
              <a:solidFill>
                <a:srgbClr val="00B050"/>
              </a:solidFill>
            </a:endParaRPr>
          </a:p>
          <a:p>
            <a:pPr lvl="0" algn="ctr"/>
            <a:r>
              <a:rPr lang="en-US" sz="4400" dirty="0">
                <a:solidFill>
                  <a:srgbClr val="FF0000"/>
                </a:solidFill>
              </a:rPr>
              <a:t>(</a:t>
            </a:r>
            <a:r>
              <a:rPr lang="en-US" sz="4400" dirty="0" err="1">
                <a:solidFill>
                  <a:srgbClr val="FF0000"/>
                </a:solidFill>
              </a:rPr>
              <a:t>Từ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năm</a:t>
            </a:r>
            <a:r>
              <a:rPr lang="en-US" sz="4400" dirty="0">
                <a:solidFill>
                  <a:srgbClr val="FF0000"/>
                </a:solidFill>
              </a:rPr>
              <a:t> 2011 </a:t>
            </a:r>
            <a:r>
              <a:rPr lang="en-US" sz="4400" dirty="0" err="1">
                <a:solidFill>
                  <a:srgbClr val="FF0000"/>
                </a:solidFill>
              </a:rPr>
              <a:t>đến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năm</a:t>
            </a:r>
            <a:r>
              <a:rPr lang="en-US" sz="4400" dirty="0">
                <a:solidFill>
                  <a:srgbClr val="FF0000"/>
                </a:solidFill>
              </a:rPr>
              <a:t> 2015) </a:t>
            </a:r>
          </a:p>
          <a:p>
            <a:pPr lvl="0" algn="ctr"/>
            <a:r>
              <a:rPr lang="en-US" sz="8800" dirty="0" smtClean="0">
                <a:solidFill>
                  <a:srgbClr val="FF0000"/>
                </a:solidFill>
              </a:rPr>
              <a:t>5.300</a:t>
            </a:r>
          </a:p>
          <a:p>
            <a:pPr lvl="0" algn="just"/>
            <a:r>
              <a:rPr lang="en-US" sz="4400" dirty="0" smtClean="0">
                <a:solidFill>
                  <a:srgbClr val="FF0000"/>
                </a:solidFill>
              </a:rPr>
              <a:t>		</a:t>
            </a:r>
            <a:r>
              <a:rPr lang="en-US" sz="4400" dirty="0" err="1" smtClean="0">
                <a:solidFill>
                  <a:srgbClr val="FF0000"/>
                </a:solidFill>
              </a:rPr>
              <a:t>Vụ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xâm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hại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tình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dục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trẻ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em</a:t>
            </a:r>
            <a:r>
              <a:rPr lang="en-US" sz="4400" dirty="0">
                <a:solidFill>
                  <a:srgbClr val="FF0000"/>
                </a:solidFill>
              </a:rPr>
              <a:t>. </a:t>
            </a:r>
            <a:r>
              <a:rPr lang="en-US" sz="4400" dirty="0" err="1">
                <a:solidFill>
                  <a:srgbClr val="FF0000"/>
                </a:solidFill>
              </a:rPr>
              <a:t>Đồng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nghĩa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với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việc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cứ</a:t>
            </a:r>
            <a:r>
              <a:rPr lang="en-US" sz="4400" dirty="0">
                <a:solidFill>
                  <a:srgbClr val="FF0000"/>
                </a:solidFill>
              </a:rPr>
              <a:t> 8 </a:t>
            </a:r>
            <a:r>
              <a:rPr lang="en-US" sz="4400" dirty="0" err="1">
                <a:solidFill>
                  <a:srgbClr val="FF0000"/>
                </a:solidFill>
              </a:rPr>
              <a:t>giờ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endParaRPr lang="en-US" sz="4400" dirty="0" smtClean="0">
              <a:solidFill>
                <a:srgbClr val="FF0000"/>
              </a:solidFill>
            </a:endParaRPr>
          </a:p>
          <a:p>
            <a:pPr lvl="0" algn="just"/>
            <a:r>
              <a:rPr lang="en-US" sz="4400" dirty="0" smtClean="0">
                <a:solidFill>
                  <a:srgbClr val="FF0000"/>
                </a:solidFill>
              </a:rPr>
              <a:t>     </a:t>
            </a:r>
            <a:r>
              <a:rPr lang="en-US" sz="4400" dirty="0" err="1" smtClean="0">
                <a:solidFill>
                  <a:srgbClr val="FF0000"/>
                </a:solidFill>
              </a:rPr>
              <a:t>trôi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qua </a:t>
            </a:r>
            <a:r>
              <a:rPr lang="en-US" sz="4400" dirty="0" err="1">
                <a:solidFill>
                  <a:srgbClr val="FF0000"/>
                </a:solidFill>
              </a:rPr>
              <a:t>thì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có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một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trẻ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em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Việt</a:t>
            </a:r>
            <a:r>
              <a:rPr lang="en-US" sz="4400" dirty="0">
                <a:solidFill>
                  <a:srgbClr val="FF0000"/>
                </a:solidFill>
              </a:rPr>
              <a:t> Nam </a:t>
            </a:r>
            <a:r>
              <a:rPr lang="en-US" sz="4400" dirty="0" err="1">
                <a:solidFill>
                  <a:srgbClr val="FF0000"/>
                </a:solidFill>
              </a:rPr>
              <a:t>bị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xâm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hại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  <a:p>
            <a:pPr lvl="0" algn="just"/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27156">
            <a:off x="10655619" y="1245688"/>
            <a:ext cx="836175" cy="185442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899" y="3009900"/>
            <a:ext cx="7899359" cy="6157295"/>
          </a:xfrm>
          <a:prstGeom prst="rect">
            <a:avLst/>
          </a:prstGeom>
        </p:spPr>
      </p:pic>
      <p:pic>
        <p:nvPicPr>
          <p:cNvPr id="60" name="图片 3">
            <a:extLst>
              <a:ext uri="{FF2B5EF4-FFF2-40B4-BE49-F238E27FC236}">
                <a16:creationId xmlns=""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794" y="1174932"/>
            <a:ext cx="5554139" cy="1721342"/>
          </a:xfrm>
          <a:prstGeom prst="rect">
            <a:avLst/>
          </a:prstGeom>
        </p:spPr>
      </p:pic>
      <p:sp>
        <p:nvSpPr>
          <p:cNvPr id="61" name="矩形 4">
            <a:extLst>
              <a:ext uri="{FF2B5EF4-FFF2-40B4-BE49-F238E27FC236}">
                <a16:creationId xmlns=""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4892899" y="1595847"/>
            <a:ext cx="455422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 dirty="0" err="1">
                <a:solidFill>
                  <a:srgbClr val="F48B1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Kết</a:t>
            </a:r>
            <a:r>
              <a:rPr lang="en-US" altLang="zh-CN" sz="6600" b="1" dirty="0">
                <a:solidFill>
                  <a:srgbClr val="F48B1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48B14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luận</a:t>
            </a:r>
            <a:endParaRPr lang="zh-CN" altLang="en-US" sz="6600" b="1" dirty="0">
              <a:solidFill>
                <a:srgbClr val="F48B14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2" name="图片 18">
            <a:extLst>
              <a:ext uri="{FF2B5EF4-FFF2-40B4-BE49-F238E27FC236}">
                <a16:creationId xmlns="" xmlns:a16="http://schemas.microsoft.com/office/drawing/2014/main" id="{71B378EC-72FF-4617-9850-40ECF95EC6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78"/>
          <a:stretch/>
        </p:blipFill>
        <p:spPr>
          <a:xfrm flipH="1">
            <a:off x="-1823715" y="8375070"/>
            <a:ext cx="7995917" cy="2353236"/>
          </a:xfrm>
          <a:prstGeom prst="rect">
            <a:avLst/>
          </a:prstGeom>
        </p:spPr>
      </p:pic>
      <p:pic>
        <p:nvPicPr>
          <p:cNvPr id="1026" name="Picture 2" descr="Phòng tránh bị xâm hại - Khoa học 5 trang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099" y="2149845"/>
            <a:ext cx="6858000" cy="718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5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áo động đỏ nạn xâm hại trẻ em">
            <a:extLst>
              <a:ext uri="{FF2B5EF4-FFF2-40B4-BE49-F238E27FC236}">
                <a16:creationId xmlns="" xmlns:a16="http://schemas.microsoft.com/office/drawing/2014/main" id="{AF6DA0D2-CDD2-8886-60DF-1CDF39E9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"/>
            <a:ext cx="13792200" cy="100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TỔNG ĐÀI QUỐC GIA BẢO VỆ TRẺ EM 111">
            <a:extLst>
              <a:ext uri="{FF2B5EF4-FFF2-40B4-BE49-F238E27FC236}">
                <a16:creationId xmlns="" xmlns:a16="http://schemas.microsoft.com/office/drawing/2014/main" id="{241C5690-817A-ACAB-4CA0-CEA8D9186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4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9100"/>
            <a:ext cx="17221200" cy="7924800"/>
          </a:xfrm>
        </p:spPr>
        <p:txBody>
          <a:bodyPr/>
          <a:lstStyle/>
          <a:p>
            <a:pPr algn="l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Sau</a:t>
            </a:r>
            <a:r>
              <a:rPr lang="en-US" sz="4800" dirty="0" smtClean="0"/>
              <a:t> </a:t>
            </a:r>
            <a:r>
              <a:rPr lang="en-US" sz="4800" dirty="0" err="1" smtClean="0"/>
              <a:t>bài</a:t>
            </a:r>
            <a:r>
              <a:rPr lang="en-US" sz="4800" dirty="0" smtClean="0"/>
              <a:t> </a:t>
            </a:r>
            <a:r>
              <a:rPr lang="en-US" sz="4800" dirty="0" err="1" smtClean="0"/>
              <a:t>học</a:t>
            </a:r>
            <a:r>
              <a:rPr lang="en-US" sz="4800" dirty="0" smtClean="0"/>
              <a:t> </a:t>
            </a:r>
            <a:r>
              <a:rPr lang="en-US" sz="4800" dirty="0" err="1" smtClean="0"/>
              <a:t>em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4800" dirty="0" smtClean="0"/>
              <a:t>- </a:t>
            </a:r>
            <a:r>
              <a:rPr lang="en-US" sz="4800" dirty="0" err="1" smtClean="0"/>
              <a:t>Phân</a:t>
            </a:r>
            <a:r>
              <a:rPr lang="en-US" sz="4800" dirty="0" smtClean="0"/>
              <a:t> </a:t>
            </a:r>
            <a:r>
              <a:rPr lang="en-US" sz="4800" dirty="0" err="1" smtClean="0"/>
              <a:t>biệt</a:t>
            </a:r>
            <a:r>
              <a:rPr lang="en-US" sz="4800" dirty="0" smtClean="0"/>
              <a:t> </a:t>
            </a:r>
            <a:r>
              <a:rPr lang="en-US" sz="4800" dirty="0" err="1" smtClean="0"/>
              <a:t>được</a:t>
            </a:r>
            <a:r>
              <a:rPr lang="en-US" sz="4800" dirty="0" smtClean="0"/>
              <a:t> </a:t>
            </a:r>
            <a:r>
              <a:rPr lang="en-US" sz="4800" dirty="0" err="1" smtClean="0"/>
              <a:t>những</a:t>
            </a:r>
            <a:r>
              <a:rPr lang="en-US" sz="4800" dirty="0" smtClean="0"/>
              <a:t> </a:t>
            </a:r>
            <a:r>
              <a:rPr lang="en-US" sz="4800" dirty="0" err="1" smtClean="0"/>
              <a:t>đụng</a:t>
            </a:r>
            <a:r>
              <a:rPr lang="en-US" sz="4800" dirty="0" smtClean="0"/>
              <a:t> </a:t>
            </a:r>
            <a:r>
              <a:rPr lang="en-US" sz="4800" dirty="0" err="1" smtClean="0"/>
              <a:t>chạm</a:t>
            </a:r>
            <a:r>
              <a:rPr lang="en-US" sz="4800" dirty="0" smtClean="0"/>
              <a:t> an </a:t>
            </a:r>
            <a:r>
              <a:rPr lang="en-US" sz="4800" dirty="0" err="1" smtClean="0"/>
              <a:t>toàn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</a:t>
            </a:r>
            <a:r>
              <a:rPr lang="en-US" sz="4800" dirty="0" err="1" smtClean="0"/>
              <a:t>không</a:t>
            </a:r>
            <a:r>
              <a:rPr lang="en-US" sz="4800" dirty="0" smtClean="0"/>
              <a:t> an </a:t>
            </a:r>
            <a:r>
              <a:rPr lang="en-US" sz="4800" dirty="0" err="1" smtClean="0"/>
              <a:t>toàn</a:t>
            </a:r>
            <a:r>
              <a:rPr lang="en-US" sz="4800" dirty="0" smtClean="0"/>
              <a:t>, </a:t>
            </a:r>
            <a:r>
              <a:rPr lang="en-US" sz="4800" dirty="0" err="1" smtClean="0"/>
              <a:t>những</a:t>
            </a:r>
            <a:r>
              <a:rPr lang="en-US" sz="4800" dirty="0" smtClean="0"/>
              <a:t> </a:t>
            </a:r>
            <a:r>
              <a:rPr lang="en-US" sz="4800" dirty="0" err="1" smtClean="0"/>
              <a:t>hành</a:t>
            </a:r>
            <a:r>
              <a:rPr lang="en-US" sz="4800" dirty="0" smtClean="0"/>
              <a:t> vi </a:t>
            </a:r>
            <a:r>
              <a:rPr lang="en-US" sz="4800" dirty="0" err="1" smtClean="0"/>
              <a:t>xăm</a:t>
            </a:r>
            <a:r>
              <a:rPr lang="en-US" sz="4800" dirty="0" smtClean="0"/>
              <a:t> </a:t>
            </a:r>
            <a:r>
              <a:rPr lang="en-US" sz="4800" dirty="0" err="1" smtClean="0"/>
              <a:t>hại</a:t>
            </a:r>
            <a:r>
              <a:rPr lang="en-US" sz="4800" dirty="0" smtClean="0"/>
              <a:t> </a:t>
            </a:r>
            <a:r>
              <a:rPr lang="en-US" sz="4800" dirty="0" err="1" smtClean="0"/>
              <a:t>tình</a:t>
            </a:r>
            <a:r>
              <a:rPr lang="en-US" sz="4800" dirty="0" smtClean="0"/>
              <a:t> </a:t>
            </a:r>
            <a:r>
              <a:rPr lang="en-US" sz="4800" dirty="0" err="1" smtClean="0"/>
              <a:t>dục</a:t>
            </a:r>
            <a:r>
              <a:rPr lang="en-US" sz="4800" dirty="0" smtClean="0"/>
              <a:t>.</a:t>
            </a:r>
            <a:br>
              <a:rPr lang="en-US" sz="4800" dirty="0" smtClean="0"/>
            </a:br>
            <a:r>
              <a:rPr lang="en-US" sz="4800" dirty="0" smtClean="0"/>
              <a:t>- </a:t>
            </a:r>
            <a:r>
              <a:rPr lang="en-US" sz="4800" dirty="0" err="1" smtClean="0"/>
              <a:t>Biết</a:t>
            </a:r>
            <a:r>
              <a:rPr lang="en-US" sz="4800" dirty="0" smtClean="0"/>
              <a:t> </a:t>
            </a:r>
            <a:r>
              <a:rPr lang="en-US" sz="4800" dirty="0" err="1" smtClean="0"/>
              <a:t>cách</a:t>
            </a:r>
            <a:r>
              <a:rPr lang="en-US" sz="4800" dirty="0" smtClean="0"/>
              <a:t> </a:t>
            </a:r>
            <a:r>
              <a:rPr lang="en-US" sz="4800" dirty="0" err="1" smtClean="0"/>
              <a:t>ứng</a:t>
            </a:r>
            <a:r>
              <a:rPr lang="en-US" sz="4800" dirty="0" smtClean="0"/>
              <a:t> </a:t>
            </a:r>
            <a:r>
              <a:rPr lang="en-US" sz="4800" dirty="0" err="1" smtClean="0"/>
              <a:t>phó</a:t>
            </a:r>
            <a:r>
              <a:rPr lang="en-US" sz="4800" dirty="0" smtClean="0"/>
              <a:t> </a:t>
            </a:r>
            <a:r>
              <a:rPr lang="en-US" sz="4800" dirty="0" err="1" smtClean="0"/>
              <a:t>với</a:t>
            </a:r>
            <a:r>
              <a:rPr lang="en-US" sz="4800" dirty="0" smtClean="0"/>
              <a:t> </a:t>
            </a:r>
            <a:r>
              <a:rPr lang="en-US" sz="4800" dirty="0" err="1" smtClean="0"/>
              <a:t>sụ</a:t>
            </a:r>
            <a:r>
              <a:rPr lang="en-US" sz="4800" dirty="0" smtClean="0"/>
              <a:t> </a:t>
            </a:r>
            <a:r>
              <a:rPr lang="en-US" sz="4800" dirty="0" err="1" smtClean="0"/>
              <a:t>đụng</a:t>
            </a:r>
            <a:r>
              <a:rPr lang="en-US" sz="4800" dirty="0" smtClean="0"/>
              <a:t> </a:t>
            </a:r>
            <a:r>
              <a:rPr lang="en-US" sz="4800" dirty="0" err="1" smtClean="0"/>
              <a:t>chạm</a:t>
            </a:r>
            <a:r>
              <a:rPr lang="en-US" sz="4800" dirty="0" smtClean="0"/>
              <a:t> </a:t>
            </a:r>
            <a:r>
              <a:rPr lang="en-US" sz="4800" dirty="0" err="1" smtClean="0"/>
              <a:t>không</a:t>
            </a:r>
            <a:r>
              <a:rPr lang="en-US" sz="4800" dirty="0" smtClean="0"/>
              <a:t> an </a:t>
            </a:r>
            <a:r>
              <a:rPr lang="en-US" sz="4800" dirty="0" err="1" smtClean="0"/>
              <a:t>toàn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</a:t>
            </a:r>
            <a:r>
              <a:rPr lang="en-US" sz="4800" dirty="0" err="1" smtClean="0"/>
              <a:t>tình</a:t>
            </a:r>
            <a:r>
              <a:rPr lang="en-US" sz="4800" dirty="0" smtClean="0"/>
              <a:t> </a:t>
            </a:r>
            <a:r>
              <a:rPr lang="en-US" sz="4800" dirty="0" err="1" smtClean="0"/>
              <a:t>huống</a:t>
            </a:r>
            <a:r>
              <a:rPr lang="en-US" sz="4800" dirty="0" smtClean="0"/>
              <a:t> </a:t>
            </a:r>
            <a:r>
              <a:rPr lang="en-US" sz="4800" dirty="0" err="1" smtClean="0"/>
              <a:t>nguy</a:t>
            </a:r>
            <a:r>
              <a:rPr lang="en-US" sz="4800" dirty="0" smtClean="0"/>
              <a:t> </a:t>
            </a:r>
            <a:r>
              <a:rPr lang="en-US" sz="4800" dirty="0" err="1" smtClean="0"/>
              <a:t>cơ</a:t>
            </a:r>
            <a:r>
              <a:rPr lang="en-US" sz="4800" dirty="0" smtClean="0"/>
              <a:t>.</a:t>
            </a:r>
            <a:br>
              <a:rPr lang="en-US" sz="4800" dirty="0" smtClean="0"/>
            </a:br>
            <a:r>
              <a:rPr lang="en-US" sz="4800" dirty="0" smtClean="0"/>
              <a:t>- </a:t>
            </a:r>
            <a:r>
              <a:rPr lang="en-US" sz="4800" dirty="0" err="1" smtClean="0"/>
              <a:t>Xác</a:t>
            </a:r>
            <a:r>
              <a:rPr lang="en-US" sz="4800" dirty="0" smtClean="0"/>
              <a:t> </a:t>
            </a:r>
            <a:r>
              <a:rPr lang="en-US" sz="4800" dirty="0" err="1" smtClean="0"/>
              <a:t>định</a:t>
            </a:r>
            <a:r>
              <a:rPr lang="en-US" sz="4800" dirty="0" smtClean="0"/>
              <a:t> </a:t>
            </a:r>
            <a:r>
              <a:rPr lang="en-US" sz="4800" dirty="0" err="1" smtClean="0"/>
              <a:t>quyền</a:t>
            </a:r>
            <a:r>
              <a:rPr lang="en-US" sz="4800" dirty="0" smtClean="0"/>
              <a:t> </a:t>
            </a:r>
            <a:r>
              <a:rPr lang="en-US" sz="4800" dirty="0" err="1" smtClean="0"/>
              <a:t>được</a:t>
            </a:r>
            <a:r>
              <a:rPr lang="en-US" sz="4800" dirty="0" smtClean="0"/>
              <a:t> </a:t>
            </a:r>
            <a:r>
              <a:rPr lang="en-US" sz="4800" dirty="0" err="1" smtClean="0"/>
              <a:t>riêng</a:t>
            </a:r>
            <a:r>
              <a:rPr lang="en-US" sz="4800" dirty="0" smtClean="0"/>
              <a:t> </a:t>
            </a:r>
            <a:r>
              <a:rPr lang="en-US" sz="4800" dirty="0" err="1" smtClean="0"/>
              <a:t>tư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</a:t>
            </a:r>
            <a:r>
              <a:rPr lang="en-US" sz="4800" dirty="0" err="1" smtClean="0"/>
              <a:t>toàn</a:t>
            </a:r>
            <a:r>
              <a:rPr lang="en-US" sz="4800" dirty="0" smtClean="0"/>
              <a:t> </a:t>
            </a:r>
            <a:r>
              <a:rPr lang="en-US" sz="4800" dirty="0" err="1" smtClean="0"/>
              <a:t>vẹn</a:t>
            </a:r>
            <a:r>
              <a:rPr lang="en-US" sz="4800" dirty="0" smtClean="0"/>
              <a:t> </a:t>
            </a:r>
            <a:r>
              <a:rPr lang="en-US" sz="4800" dirty="0" err="1" smtClean="0"/>
              <a:t>thân</a:t>
            </a:r>
            <a:r>
              <a:rPr lang="en-US" sz="4800" dirty="0" smtClean="0"/>
              <a:t> </a:t>
            </a:r>
            <a:r>
              <a:rPr lang="en-US" sz="4800" dirty="0" err="1" smtClean="0"/>
              <a:t>thể</a:t>
            </a:r>
            <a:r>
              <a:rPr lang="en-US" sz="4800" dirty="0" smtClean="0"/>
              <a:t>.</a:t>
            </a:r>
            <a:br>
              <a:rPr lang="en-US" sz="4800" dirty="0" smtClean="0"/>
            </a:br>
            <a:r>
              <a:rPr lang="en-US" sz="4800" dirty="0" smtClean="0"/>
              <a:t>- </a:t>
            </a:r>
            <a:r>
              <a:rPr lang="en-US" sz="4800" dirty="0" err="1" smtClean="0"/>
              <a:t>Xác</a:t>
            </a:r>
            <a:r>
              <a:rPr lang="en-US" sz="4800" dirty="0" smtClean="0"/>
              <a:t> </a:t>
            </a:r>
            <a:r>
              <a:rPr lang="en-US" sz="4800" dirty="0" err="1" smtClean="0"/>
              <a:t>định</a:t>
            </a:r>
            <a:r>
              <a:rPr lang="en-US" sz="4800" dirty="0" smtClean="0"/>
              <a:t> </a:t>
            </a:r>
            <a:r>
              <a:rPr lang="en-US" sz="4800" dirty="0" err="1" smtClean="0"/>
              <a:t>được</a:t>
            </a:r>
            <a:r>
              <a:rPr lang="en-US" sz="4800" dirty="0" smtClean="0"/>
              <a:t> </a:t>
            </a:r>
            <a:r>
              <a:rPr lang="en-US" sz="4800" dirty="0" err="1" smtClean="0"/>
              <a:t>địa</a:t>
            </a:r>
            <a:r>
              <a:rPr lang="en-US" sz="4800" dirty="0" smtClean="0"/>
              <a:t> </a:t>
            </a:r>
            <a:r>
              <a:rPr lang="en-US" sz="4800" dirty="0" err="1" smtClean="0"/>
              <a:t>chỉ</a:t>
            </a:r>
            <a:r>
              <a:rPr lang="en-US" sz="4800" dirty="0" smtClean="0"/>
              <a:t> tin </a:t>
            </a:r>
            <a:r>
              <a:rPr lang="en-US" sz="4800" dirty="0" err="1" smtClean="0"/>
              <a:t>cậy</a:t>
            </a:r>
            <a:r>
              <a:rPr lang="en-US" sz="4800" dirty="0" smtClean="0"/>
              <a:t> </a:t>
            </a:r>
            <a:r>
              <a:rPr lang="en-US" sz="4800" dirty="0" err="1" smtClean="0"/>
              <a:t>để</a:t>
            </a:r>
            <a:r>
              <a:rPr lang="en-US" sz="4800" dirty="0" smtClean="0"/>
              <a:t> </a:t>
            </a:r>
            <a:r>
              <a:rPr lang="en-US" sz="4800" dirty="0" err="1" smtClean="0"/>
              <a:t>tìm</a:t>
            </a:r>
            <a:r>
              <a:rPr lang="en-US" sz="4800" dirty="0" smtClean="0"/>
              <a:t> </a:t>
            </a:r>
            <a:r>
              <a:rPr lang="en-US" sz="4800" dirty="0" err="1" smtClean="0"/>
              <a:t>kím</a:t>
            </a:r>
            <a:r>
              <a:rPr lang="en-US" sz="4800" dirty="0" smtClean="0"/>
              <a:t> </a:t>
            </a:r>
            <a:r>
              <a:rPr lang="en-US" sz="4800" dirty="0" err="1" smtClean="0"/>
              <a:t>sự</a:t>
            </a:r>
            <a:r>
              <a:rPr lang="en-US" sz="4800" dirty="0" smtClean="0"/>
              <a:t> </a:t>
            </a:r>
            <a:r>
              <a:rPr lang="en-US" sz="4800" dirty="0" err="1" smtClean="0"/>
              <a:t>giúp</a:t>
            </a:r>
            <a:r>
              <a:rPr lang="en-US" sz="4800" dirty="0" smtClean="0"/>
              <a:t> </a:t>
            </a:r>
            <a:r>
              <a:rPr lang="en-US" sz="4800" dirty="0" err="1" smtClean="0"/>
              <a:t>đỡ</a:t>
            </a:r>
            <a:r>
              <a:rPr lang="en-US" sz="4800" dirty="0" smtClean="0"/>
              <a:t>.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5562600" y="1181100"/>
            <a:ext cx="4267200" cy="990600"/>
          </a:xfrm>
          <a:prstGeom prst="flowChartPunchedTape">
            <a:avLst/>
          </a:prstGeom>
          <a:solidFill>
            <a:srgbClr val="F4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tiêu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200400" y="3009900"/>
            <a:ext cx="10210800" cy="3581400"/>
          </a:xfrm>
          <a:prstGeom prst="flowChartPunchedTap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Thảo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luận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nhóm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đôi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89352"/>
              </p:ext>
            </p:extLst>
          </p:nvPr>
        </p:nvGraphicFramePr>
        <p:xfrm>
          <a:off x="3048000" y="571500"/>
          <a:ext cx="12192000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25907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35248"/>
              </p:ext>
            </p:extLst>
          </p:nvPr>
        </p:nvGraphicFramePr>
        <p:xfrm>
          <a:off x="533400" y="1104900"/>
          <a:ext cx="17145000" cy="746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5867400"/>
                <a:gridCol w="6629400"/>
              </a:tblGrid>
              <a:tr h="7467600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Đụng</a:t>
                      </a:r>
                      <a:r>
                        <a:rPr lang="en-US" sz="3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chạm</a:t>
                      </a:r>
                      <a:r>
                        <a:rPr lang="en-US" sz="3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an </a:t>
                      </a:r>
                      <a:r>
                        <a:rPr lang="en-US" sz="3600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toàn</a:t>
                      </a:r>
                      <a:endParaRPr lang="en-US" sz="360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endParaRPr lang="en-US" sz="3600" baseline="0" dirty="0" smtClean="0">
                        <a:solidFill>
                          <a:srgbClr val="F4FFFE"/>
                        </a:solidFill>
                      </a:endParaRPr>
                    </a:p>
                    <a:p>
                      <a:pPr algn="just"/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(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Những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loại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đụng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chạm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khiến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người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khác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cảm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thấy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được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tôn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trọng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,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vui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vẻ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,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thoải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4FFFE"/>
                          </a:solidFill>
                        </a:rPr>
                        <a:t>mái</a:t>
                      </a:r>
                      <a:r>
                        <a:rPr lang="en-US" sz="3600" baseline="0" dirty="0" smtClean="0">
                          <a:solidFill>
                            <a:srgbClr val="F4FFFE"/>
                          </a:solidFill>
                        </a:rPr>
                        <a:t>.</a:t>
                      </a:r>
                      <a:endParaRPr lang="en-US" sz="3600" dirty="0">
                        <a:solidFill>
                          <a:srgbClr val="F4FFF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Đụng</a:t>
                      </a:r>
                      <a:r>
                        <a:rPr lang="en-US" sz="4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chạm</a:t>
                      </a:r>
                      <a:r>
                        <a:rPr lang="en-US" sz="4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gây</a:t>
                      </a:r>
                      <a:r>
                        <a:rPr lang="en-US" sz="4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khó</a:t>
                      </a:r>
                      <a:r>
                        <a:rPr lang="en-US" sz="4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xử</a:t>
                      </a:r>
                      <a:endParaRPr lang="en-US" sz="40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just"/>
                      <a:endParaRPr lang="en-US" sz="36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just"/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(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Những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loại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đụng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chạm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khiến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người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nhận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cảm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thấy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bối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rối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lúng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túng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không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thoải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mái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không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hiểu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động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cơ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của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người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gây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</a:rPr>
                        <a:t>ra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Đụng</a:t>
                      </a:r>
                      <a:r>
                        <a:rPr lang="en-US" sz="4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chạm</a:t>
                      </a:r>
                      <a:r>
                        <a:rPr lang="en-US" sz="4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không</a:t>
                      </a:r>
                      <a:r>
                        <a:rPr lang="en-US" sz="4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 </a:t>
                      </a:r>
                      <a:r>
                        <a:rPr lang="en-US" sz="4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toàn</a:t>
                      </a:r>
                      <a:endParaRPr lang="en-US" sz="40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just"/>
                      <a:endParaRPr lang="en-US" sz="40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just"/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(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Những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hành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động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khiến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người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nhận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bị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tổn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thương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đau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đớn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tức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giận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cảm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thấy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bị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hạ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thấp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coi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</a:rPr>
                        <a:t>thường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03809"/>
              </p:ext>
            </p:extLst>
          </p:nvPr>
        </p:nvGraphicFramePr>
        <p:xfrm>
          <a:off x="609600" y="1104900"/>
          <a:ext cx="17526000" cy="1083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1561"/>
                <a:gridCol w="5611561"/>
                <a:gridCol w="6302878"/>
              </a:tblGrid>
              <a:tr h="1083246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Đụng</a:t>
                      </a:r>
                      <a:r>
                        <a:rPr lang="en-US" sz="3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chạm</a:t>
                      </a:r>
                      <a:r>
                        <a:rPr lang="en-US" sz="3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 </a:t>
                      </a:r>
                      <a:r>
                        <a:rPr lang="en-US" sz="3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toàn</a:t>
                      </a:r>
                      <a:endParaRPr lang="en-US" sz="36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n-US" sz="3600" baseline="0" dirty="0" smtClean="0"/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smtClean="0"/>
                        <a:t>- </a:t>
                      </a:r>
                      <a:r>
                        <a:rPr lang="en-US" sz="3600" baseline="0" dirty="0" err="1" smtClean="0"/>
                        <a:t>Xếp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hàng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nắm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tay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nhau</a:t>
                      </a:r>
                      <a:r>
                        <a:rPr lang="en-US" sz="3600" baseline="0" dirty="0" smtClean="0"/>
                        <a:t> di </a:t>
                      </a:r>
                      <a:r>
                        <a:rPr lang="en-US" sz="3600" baseline="0" dirty="0" err="1" smtClean="0"/>
                        <a:t>chuyển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trong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hàng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ngủ</a:t>
                      </a:r>
                      <a:r>
                        <a:rPr lang="en-US" sz="3600" baseline="0" dirty="0" smtClean="0"/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smtClean="0"/>
                        <a:t>- </a:t>
                      </a:r>
                      <a:r>
                        <a:rPr lang="en-US" sz="3600" baseline="0" dirty="0" err="1" smtClean="0"/>
                        <a:t>Bạn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bè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bắt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tay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nhau</a:t>
                      </a:r>
                      <a:r>
                        <a:rPr lang="en-US" sz="3600" baseline="0" dirty="0" smtClean="0"/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smtClean="0"/>
                        <a:t>-  </a:t>
                      </a:r>
                      <a:r>
                        <a:rPr lang="en-US" sz="3600" baseline="0" dirty="0" err="1" smtClean="0"/>
                        <a:t>Chăm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sóc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bạn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khi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bạn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bị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thương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tích</a:t>
                      </a:r>
                      <a:r>
                        <a:rPr lang="en-US" sz="3600" baseline="0" dirty="0" smtClean="0"/>
                        <a:t>. 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smtClean="0"/>
                        <a:t>- </a:t>
                      </a:r>
                      <a:r>
                        <a:rPr lang="en-US" sz="3600" baseline="0" dirty="0" err="1" smtClean="0"/>
                        <a:t>ôm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nhau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chúc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mừng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thành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tích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đạt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được</a:t>
                      </a:r>
                      <a:r>
                        <a:rPr lang="en-US" sz="3600" baseline="0" dirty="0" smtClean="0"/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smtClean="0"/>
                        <a:t>- </a:t>
                      </a:r>
                      <a:r>
                        <a:rPr lang="en-US" sz="3600" baseline="0" dirty="0" err="1" smtClean="0"/>
                        <a:t>Bố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mẹ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ôm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hôn</a:t>
                      </a:r>
                      <a:r>
                        <a:rPr lang="en-US" sz="3600" baseline="0" dirty="0" smtClean="0"/>
                        <a:t> con </a:t>
                      </a:r>
                      <a:r>
                        <a:rPr lang="en-US" sz="3600" baseline="0" dirty="0" err="1" smtClean="0"/>
                        <a:t>cái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khi</a:t>
                      </a:r>
                      <a:r>
                        <a:rPr lang="en-US" sz="3600" baseline="0" dirty="0" smtClean="0"/>
                        <a:t> con </a:t>
                      </a:r>
                      <a:r>
                        <a:rPr lang="en-US" sz="3600" baseline="0" dirty="0" err="1" smtClean="0"/>
                        <a:t>làm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việc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tốt</a:t>
                      </a:r>
                      <a:r>
                        <a:rPr lang="en-US" sz="3600" baseline="0" dirty="0" smtClean="0"/>
                        <a:t>.</a:t>
                      </a:r>
                      <a:endParaRPr lang="en-US" sz="36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Đụng</a:t>
                      </a:r>
                      <a:r>
                        <a:rPr lang="en-US" sz="3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chạm</a:t>
                      </a:r>
                      <a:r>
                        <a:rPr lang="en-US" sz="3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gây</a:t>
                      </a:r>
                      <a:r>
                        <a:rPr lang="en-US" sz="3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khó</a:t>
                      </a:r>
                      <a:r>
                        <a:rPr lang="en-US" sz="3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xử</a:t>
                      </a:r>
                      <a:endParaRPr lang="en-US" sz="36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n-US" sz="3600" baseline="0" dirty="0" smtClean="0"/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smtClean="0"/>
                        <a:t>- </a:t>
                      </a:r>
                      <a:r>
                        <a:rPr lang="en-US" sz="3600" baseline="0" dirty="0" err="1" smtClean="0"/>
                        <a:t>Bạn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nam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vô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tình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chạm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ngực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bạn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nữ</a:t>
                      </a:r>
                      <a:r>
                        <a:rPr lang="en-US" sz="3600" baseline="0" dirty="0" smtClean="0"/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smtClean="0"/>
                        <a:t>-  </a:t>
                      </a:r>
                      <a:r>
                        <a:rPr lang="en-US" sz="3600" baseline="0" dirty="0" err="1" smtClean="0"/>
                        <a:t>Chơi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đuổi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nhau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các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bạn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nam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ôm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vồ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lấy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bạn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nữ</a:t>
                      </a:r>
                      <a:r>
                        <a:rPr lang="en-US" sz="3600" baseline="0" dirty="0" smtClean="0"/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smtClean="0"/>
                        <a:t>- </a:t>
                      </a:r>
                      <a:r>
                        <a:rPr lang="en-US" sz="3600" baseline="0" dirty="0" err="1" smtClean="0"/>
                        <a:t>Chỗ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đông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tay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một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bạn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hiếu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động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quơ</a:t>
                      </a:r>
                      <a:r>
                        <a:rPr lang="en-US" sz="3600" baseline="0" dirty="0" smtClean="0"/>
                        <a:t> qua </a:t>
                      </a:r>
                      <a:r>
                        <a:rPr lang="en-US" sz="3600" baseline="0" dirty="0" err="1" smtClean="0"/>
                        <a:t>quơ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lại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chạm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mông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một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bạn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khác</a:t>
                      </a:r>
                      <a:r>
                        <a:rPr lang="en-US" sz="3600" baseline="0" dirty="0" smtClean="0"/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smtClean="0"/>
                        <a:t>- </a:t>
                      </a:r>
                      <a:r>
                        <a:rPr lang="en-US" sz="3600" baseline="0" dirty="0" err="1" smtClean="0"/>
                        <a:t>Các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bạn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nam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chạy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đùa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vô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tình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vung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tay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làm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váy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bạn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nữ</a:t>
                      </a:r>
                      <a:r>
                        <a:rPr lang="en-US" sz="3600" baseline="0" dirty="0" smtClean="0"/>
                        <a:t> bung </a:t>
                      </a:r>
                      <a:r>
                        <a:rPr lang="en-US" sz="3600" baseline="0" dirty="0" err="1" smtClean="0"/>
                        <a:t>lên</a:t>
                      </a:r>
                      <a:r>
                        <a:rPr lang="en-US" sz="3600" baseline="0" dirty="0" smtClean="0"/>
                        <a:t>.</a:t>
                      </a:r>
                      <a:endParaRPr lang="en-US" sz="36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Đụng</a:t>
                      </a:r>
                      <a:r>
                        <a:rPr lang="en-US" sz="3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chạm</a:t>
                      </a:r>
                      <a:r>
                        <a:rPr lang="en-US" sz="3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không</a:t>
                      </a:r>
                      <a:r>
                        <a:rPr lang="en-US" sz="3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 </a:t>
                      </a:r>
                      <a:r>
                        <a:rPr lang="en-US" sz="3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toàn</a:t>
                      </a:r>
                      <a:endParaRPr lang="en-US" sz="36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sz="3600" baseline="0" dirty="0" smtClean="0"/>
                    </a:p>
                    <a:p>
                      <a:pPr algn="just"/>
                      <a:r>
                        <a:rPr lang="en-US" sz="3600" baseline="0" dirty="0" smtClean="0"/>
                        <a:t> - </a:t>
                      </a:r>
                      <a:r>
                        <a:rPr lang="en-US" sz="3600" baseline="0" dirty="0" err="1" smtClean="0"/>
                        <a:t>Vuốt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tóc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xoa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đầu</a:t>
                      </a:r>
                      <a:r>
                        <a:rPr lang="en-US" sz="3600" baseline="0" dirty="0" smtClean="0"/>
                        <a:t>…..</a:t>
                      </a:r>
                    </a:p>
                    <a:p>
                      <a:pPr algn="just"/>
                      <a:r>
                        <a:rPr lang="en-US" sz="3600" baseline="0" dirty="0" smtClean="0"/>
                        <a:t> -  </a:t>
                      </a:r>
                      <a:r>
                        <a:rPr lang="en-US" sz="3600" baseline="0" dirty="0" err="1" smtClean="0"/>
                        <a:t>Sờ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má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tay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vai</a:t>
                      </a:r>
                      <a:r>
                        <a:rPr lang="en-US" sz="3600" baseline="0" dirty="0" smtClean="0"/>
                        <a:t>.</a:t>
                      </a:r>
                    </a:p>
                    <a:p>
                      <a:pPr algn="just"/>
                      <a:r>
                        <a:rPr lang="en-US" sz="3600" baseline="0" dirty="0" smtClean="0"/>
                        <a:t> - </a:t>
                      </a:r>
                      <a:r>
                        <a:rPr lang="en-US" sz="3600" baseline="0" dirty="0" err="1" smtClean="0"/>
                        <a:t>Sờ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đùi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mông</a:t>
                      </a:r>
                      <a:r>
                        <a:rPr lang="en-US" sz="3600" baseline="0" dirty="0" smtClean="0"/>
                        <a:t>.</a:t>
                      </a:r>
                    </a:p>
                    <a:p>
                      <a:pPr algn="just"/>
                      <a:r>
                        <a:rPr lang="en-US" sz="3600" baseline="0" dirty="0" smtClean="0"/>
                        <a:t> - </a:t>
                      </a:r>
                      <a:r>
                        <a:rPr lang="en-US" sz="3600" baseline="0" dirty="0" err="1" smtClean="0"/>
                        <a:t>Đụng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chạm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ngực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en-US" sz="3600" baseline="0" dirty="0" err="1" smtClean="0"/>
                        <a:t>chỗ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nhạy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cảm</a:t>
                      </a:r>
                      <a:r>
                        <a:rPr lang="en-US" sz="3600" baseline="0" dirty="0" smtClean="0"/>
                        <a:t> ( </a:t>
                      </a:r>
                      <a:r>
                        <a:rPr lang="en-US" sz="3600" baseline="0" dirty="0" err="1" smtClean="0"/>
                        <a:t>chỗ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kín</a:t>
                      </a:r>
                      <a:r>
                        <a:rPr lang="en-US" sz="3600" baseline="0" dirty="0" smtClean="0"/>
                        <a:t> ).</a:t>
                      </a:r>
                    </a:p>
                    <a:p>
                      <a:pPr algn="just"/>
                      <a:r>
                        <a:rPr lang="en-US" sz="3600" baseline="0" dirty="0" smtClean="0"/>
                        <a:t> - </a:t>
                      </a:r>
                      <a:r>
                        <a:rPr lang="en-US" sz="3600" baseline="0" dirty="0" err="1" smtClean="0"/>
                        <a:t>Ôm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chặt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từ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phía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trước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hoạc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phía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sau</a:t>
                      </a:r>
                      <a:r>
                        <a:rPr lang="en-US" sz="3600" baseline="0" dirty="0" smtClean="0"/>
                        <a:t>.</a:t>
                      </a:r>
                      <a:endParaRPr lang="en-US" sz="36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867400" y="1008309"/>
            <a:ext cx="8001000" cy="2133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Thảo</a:t>
            </a:r>
            <a:r>
              <a:rPr lang="en-US" sz="4400" dirty="0" smtClean="0"/>
              <a:t> </a:t>
            </a:r>
            <a:r>
              <a:rPr lang="en-US" sz="4400" dirty="0" err="1" smtClean="0"/>
              <a:t>luận</a:t>
            </a:r>
            <a:r>
              <a:rPr lang="en-US" sz="4400" dirty="0" smtClean="0"/>
              <a:t> </a:t>
            </a:r>
            <a:r>
              <a:rPr lang="en-US" sz="4400" dirty="0" err="1" smtClean="0"/>
              <a:t>nhóm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162837"/>
            <a:ext cx="15544800" cy="4191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solidFill>
                  <a:srgbClr val="FF0000"/>
                </a:solidFill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đụng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chạm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nào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số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đụng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chạm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nêu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coi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xâm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dục</a:t>
            </a:r>
            <a:r>
              <a:rPr lang="en-US" sz="3600" dirty="0" smtClean="0">
                <a:solidFill>
                  <a:srgbClr val="FF0000"/>
                </a:solidFill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Xâm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dục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gì</a:t>
            </a:r>
            <a:r>
              <a:rPr lang="en-US" sz="3600" dirty="0" smtClean="0">
                <a:solidFill>
                  <a:srgbClr val="FF0000"/>
                </a:solidFill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solidFill>
                  <a:srgbClr val="FF0000"/>
                </a:solidFill>
              </a:rPr>
              <a:t>Xâm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dục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gồm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</a:rPr>
              <a:t>nào</a:t>
            </a:r>
            <a:r>
              <a:rPr lang="en-US" sz="3600" dirty="0" smtClean="0">
                <a:solidFill>
                  <a:srgbClr val="FF0000"/>
                </a:solidFill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rgbClr val="FF0000"/>
                </a:solidFill>
              </a:rPr>
              <a:t>Ai </a:t>
            </a:r>
            <a:r>
              <a:rPr lang="en-US" sz="3600" dirty="0" err="1" smtClean="0">
                <a:solidFill>
                  <a:srgbClr val="FF0000"/>
                </a:solidFill>
              </a:rPr>
              <a:t>có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bị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xâm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dục</a:t>
            </a:r>
            <a:r>
              <a:rPr lang="en-US" sz="3600" dirty="0" smtClean="0">
                <a:solidFill>
                  <a:srgbClr val="FF0000"/>
                </a:solidFill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solidFill>
                  <a:srgbClr val="FF0000"/>
                </a:solidFill>
              </a:rPr>
              <a:t>Thủ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phạm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xâm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dục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ai</a:t>
            </a:r>
            <a:r>
              <a:rPr lang="en-US" sz="3600" dirty="0" smtClean="0">
                <a:solidFill>
                  <a:srgbClr val="FF0000"/>
                </a:solidFill>
              </a:rPr>
              <a:t> 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1391</TotalTime>
  <Words>596</Words>
  <Application>Microsoft Office PowerPoint</Application>
  <PresentationFormat>Custom</PresentationFormat>
  <Paragraphs>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Times New Roman</vt:lpstr>
      <vt:lpstr>Roboto Light</vt:lpstr>
      <vt:lpstr>Chewy</vt:lpstr>
      <vt:lpstr>Calibri</vt:lpstr>
      <vt:lpstr>宋体</vt:lpstr>
      <vt:lpstr>Roboto</vt:lpstr>
      <vt:lpstr>inpin heiti</vt:lpstr>
      <vt:lpstr>Take a Walk Today by Slidesgo</vt:lpstr>
      <vt:lpstr>1_Take a Walk Today by Slidesgo</vt:lpstr>
      <vt:lpstr>PowerPoint Presentation</vt:lpstr>
      <vt:lpstr>PowerPoint Presentation</vt:lpstr>
      <vt:lpstr>PowerPoint Presentation</vt:lpstr>
      <vt:lpstr>PowerPoint Presentation</vt:lpstr>
      <vt:lpstr>   Sau bài học em: - Phân biệt được những đụng chạm an toàn và không an toàn, những hành vi xăm hại tình dục. - Biết cách ứng phó với sụ đụng chạm không an toàn và tình huống nguy cơ. - Xác định quyền được riêng tư và toàn vẹn thân thể. - Xác định được địa chỉ tin cậy để tìm kím sự giúp đỡ.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Phong chong xam hai</dc:title>
  <dc:subject>9Slide.vn</dc:subject>
  <dc:creator>HP</dc:creator>
  <dc:description>9Slide.vn</dc:description>
  <cp:lastModifiedBy>DELL</cp:lastModifiedBy>
  <cp:revision>219</cp:revision>
  <dcterms:created xsi:type="dcterms:W3CDTF">2006-08-16T00:00:00Z</dcterms:created>
  <dcterms:modified xsi:type="dcterms:W3CDTF">2023-10-31T14:55:48Z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C53A150ADC2842999EA8A6ABD54E382F</vt:lpwstr>
  </property>
  <property fmtid="{D5CDD505-2E9C-101B-9397-08002B2CF9AE}" pid="3" name="KSOProductBuildVer">
    <vt:lpwstr>2057-11.2.0.10323</vt:lpwstr>
  </property>
</Properties>
</file>