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38"/>
  </p:notesMasterIdLst>
  <p:sldIdLst>
    <p:sldId id="283" r:id="rId9"/>
    <p:sldId id="284" r:id="rId10"/>
    <p:sldId id="257" r:id="rId11"/>
    <p:sldId id="279" r:id="rId12"/>
    <p:sldId id="273" r:id="rId13"/>
    <p:sldId id="278" r:id="rId14"/>
    <p:sldId id="274" r:id="rId15"/>
    <p:sldId id="277" r:id="rId16"/>
    <p:sldId id="275" r:id="rId17"/>
    <p:sldId id="280" r:id="rId18"/>
    <p:sldId id="276" r:id="rId19"/>
    <p:sldId id="281" r:id="rId20"/>
    <p:sldId id="258" r:id="rId21"/>
    <p:sldId id="259" r:id="rId22"/>
    <p:sldId id="285" r:id="rId23"/>
    <p:sldId id="260" r:id="rId24"/>
    <p:sldId id="262" r:id="rId25"/>
    <p:sldId id="261" r:id="rId26"/>
    <p:sldId id="263" r:id="rId27"/>
    <p:sldId id="286" r:id="rId28"/>
    <p:sldId id="282" r:id="rId29"/>
    <p:sldId id="264" r:id="rId30"/>
    <p:sldId id="287" r:id="rId31"/>
    <p:sldId id="265" r:id="rId32"/>
    <p:sldId id="266" r:id="rId33"/>
    <p:sldId id="268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10AF6-3072-4894-97B0-4146A32D778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AEA3A-9338-4257-92C6-D309671F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3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5033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845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E20F465-527A-49DB-93B4-AD046F592A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92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3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23128A7-346A-4F23-9BD1-CEC20161027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23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F034A-A530-4BEC-9B8B-1CDA31A36F0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005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34C66-0128-4B63-A426-C685864C797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471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471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DD81944-44F3-4541-9AEE-6396804530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2023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47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448ED-1A47-43D4-A196-370F5C2B4404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2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2CD0-7A4A-4B6E-B2BA-9D250451DE5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4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55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EEC5B-CFDF-4FF1-B2DD-AC502ABAAD1F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2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8A29E-CA3A-4CD1-8133-35D5ABDAA15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499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FF793-D017-44A0-9F94-909E39B85A7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06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9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20377-08FE-4819-82E9-3283327E777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52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2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5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01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3"/>
            <a:ext cx="2895600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43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10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1496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42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21"/>
            <a:ext cx="86106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36" y="666750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5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5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2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11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15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9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4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3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19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22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57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732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6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9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22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5036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894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E20F465-527A-49DB-93B4-AD046F592A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38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3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23128A7-346A-4F23-9BD1-CEC20161027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5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F034A-A530-4BEC-9B8B-1CDA31A36F0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11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8324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34C66-0128-4B63-A426-C685864C797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99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21"/>
            <a:ext cx="86106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36" y="666750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49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49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DD81944-44F3-4541-9AEE-6396804530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2026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32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448ED-1A47-43D4-A196-370F5C2B4404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2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2CD0-7A4A-4B6E-B2BA-9D250451DE5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3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57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3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19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EEC5B-CFDF-4FF1-B2DD-AC502ABAAD1F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45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8A29E-CA3A-4CD1-8133-35D5ABDAA15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62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9900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FF793-D017-44A0-9F94-909E39B85A7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24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80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80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20377-08FE-4819-82E9-3283327E777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30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2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522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696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131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05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2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606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00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199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221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506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3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3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4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5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67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E20F465-527A-49DB-93B4-AD046F592A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17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3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23128A7-346A-4F23-9BD1-CEC20161027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000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F034A-A530-4BEC-9B8B-1CDA31A36F0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6802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34C66-0128-4B63-A426-C685864C797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3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93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93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DD81944-44F3-4541-9AEE-6396804530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5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438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448ED-1A47-43D4-A196-370F5C2B4404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40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2CD0-7A4A-4B6E-B2BA-9D250451DE5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778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7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EEC5B-CFDF-4FF1-B2DD-AC502ABAAD1F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36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8A29E-CA3A-4CD1-8133-35D5ABDAA15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9275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FF793-D017-44A0-9F94-909E39B85A7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205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9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20377-08FE-4819-82E9-3283327E777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5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4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57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E20F465-527A-49DB-93B4-AD046F592A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920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3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23128A7-346A-4F23-9BD1-CEC20161027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07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F034A-A530-4BEC-9B8B-1CDA31A36F0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3063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34C66-0128-4B63-A426-C685864C797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498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83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83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DD81944-44F3-4541-9AEE-6396804530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907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448ED-1A47-43D4-A196-370F5C2B4404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864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2CD0-7A4A-4B6E-B2BA-9D250451DE5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161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6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EEC5B-CFDF-4FF1-B2DD-AC502ABAAD1F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130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8A29E-CA3A-4CD1-8133-35D5ABDAA15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632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FF793-D017-44A0-9F94-909E39B85A7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830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9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20377-08FE-4819-82E9-3283327E777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314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4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66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E20F465-527A-49DB-93B4-AD046F592A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096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3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23128A7-346A-4F23-9BD1-CEC20161027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0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F034A-A530-4BEC-9B8B-1CDA31A36F0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10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8086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34C66-0128-4B63-A426-C685864C797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739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21"/>
            <a:ext cx="86106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36" y="666750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7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7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DD81944-44F3-4541-9AEE-6396804530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4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867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448ED-1A47-43D4-A196-370F5C2B4404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536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2CD0-7A4A-4B6E-B2BA-9D250451DE5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340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5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3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19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EEC5B-CFDF-4FF1-B2DD-AC502ABAAD1F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012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8A29E-CA3A-4CD1-8133-35D5ABDAA15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54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9383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FF793-D017-44A0-9F94-909E39B85A7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244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80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80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20377-08FE-4819-82E9-3283327E777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1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9EA4-351E-476C-9715-53936F0743B8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B9EA4-351E-476C-9715-53936F0743B8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69963-18D3-435A-85C9-B9649C4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133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7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3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434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133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42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1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2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7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3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2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2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00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9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135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8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3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46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135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44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2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5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7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3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56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5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04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4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4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7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3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46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4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03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5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3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8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3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4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3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02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1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0.gif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1.png"/><Relationship Id="rId4" Type="http://schemas.openxmlformats.org/officeDocument/2006/relationships/image" Target="../media/image19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8885"/>
            <a:ext cx="8937484" cy="1938992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Thứ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ngày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01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tháng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vi-VN" sz="40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11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năm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2023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/>
            </a:r>
            <a:br>
              <a:rPr lang="en-US" sz="40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</a:br>
            <a:r>
              <a:rPr lang="en-US" sz="4000" b="1" u="sng" dirty="0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Tiếng</a:t>
            </a:r>
            <a:r>
              <a:rPr lang="en-US" sz="4000" b="1" u="sng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4000" b="1" u="sng" dirty="0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Việt</a:t>
            </a:r>
            <a:endParaRPr lang="vi-VN" sz="4000" b="1" dirty="0"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aril"/>
            </a:endParaRPr>
          </a:p>
          <a:p>
            <a:pPr algn="ctr">
              <a:defRPr/>
            </a:pPr>
            <a:r>
              <a:rPr lang="vi-VN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BÀI </a:t>
            </a:r>
            <a:r>
              <a:rPr lang="vi-VN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9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B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</a:rPr>
              <a:t>. TÌNH NGƯỜI VỚI ĐẤT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Franklin Gothic Medium"/>
                <a:cs typeface="Arial" pitchFamily="34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Franklin Gothic Medium"/>
                <a:cs typeface="Arial" pitchFamily="34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Franklin Gothic Medium"/>
                <a:cs typeface="Arial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Franklin Gothic Medium"/>
                <a:cs typeface="Arial" pitchFamily="34" charset="0"/>
              </a:rPr>
              <a:t>1)</a:t>
            </a:r>
            <a:endParaRPr lang="en-US" sz="4000" dirty="0">
              <a:solidFill>
                <a:srgbClr val="FF0000"/>
              </a:solidFill>
              <a:latin typeface="Franklin Gothic Medium"/>
              <a:cs typeface="Arial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209800" y="2973678"/>
            <a:ext cx="5029200" cy="53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4" tIns="60693" rIns="121404" bIns="60693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 err="1">
                <a:solidFill>
                  <a:srgbClr val="0000CC"/>
                </a:solidFill>
                <a:cs typeface="Arial" pitchFamily="34" charset="0"/>
              </a:rPr>
              <a:t>Hướng</a:t>
            </a:r>
            <a:r>
              <a:rPr lang="en-US" sz="27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cs typeface="Arial" pitchFamily="34" charset="0"/>
              </a:rPr>
              <a:t>dẫn</a:t>
            </a:r>
            <a:r>
              <a:rPr lang="en-US" sz="27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cs typeface="Arial" pitchFamily="34" charset="0"/>
              </a:rPr>
              <a:t>học</a:t>
            </a:r>
            <a:r>
              <a:rPr lang="en-US" sz="27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cs typeface="Arial" pitchFamily="34" charset="0"/>
              </a:rPr>
              <a:t>trang</a:t>
            </a:r>
            <a:r>
              <a:rPr lang="en-US" sz="27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2700" b="1" dirty="0" smtClean="0">
                <a:solidFill>
                  <a:srgbClr val="0000CC"/>
                </a:solidFill>
                <a:cs typeface="Arial" pitchFamily="34" charset="0"/>
              </a:rPr>
              <a:t>96,97</a:t>
            </a:r>
            <a:endParaRPr lang="en-US" sz="2700" b="1" dirty="0">
              <a:solidFill>
                <a:srgbClr val="0000CC"/>
              </a:solidFill>
              <a:cs typeface="Arial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-9144" y="3858256"/>
            <a:ext cx="8991600" cy="3027176"/>
          </a:xfrm>
          <a:prstGeom prst="horizontalScroll">
            <a:avLst>
              <a:gd name="adj" fmla="val 20406"/>
            </a:avLst>
          </a:prstGeom>
          <a:solidFill>
            <a:srgbClr val="FFFF00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kern="0" dirty="0">
                <a:solidFill>
                  <a:srgbClr val="7030A0"/>
                </a:solidFill>
                <a:latin typeface="Aaril"/>
              </a:rPr>
              <a:t>MỤC TIÊU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Aaril"/>
                <a:cs typeface="Times New Roman" pitchFamily="18" charset="0"/>
              </a:rPr>
              <a:t>  </a:t>
            </a:r>
            <a:r>
              <a:rPr lang="pt-BR" sz="4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Đọc – hiểu bài </a:t>
            </a:r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Mau.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9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1430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/>
                <a:gridCol w="754380"/>
                <a:gridCol w="779780"/>
                <a:gridCol w="754380"/>
                <a:gridCol w="754380"/>
                <a:gridCol w="754380"/>
                <a:gridCol w="754380"/>
                <a:gridCol w="754380"/>
                <a:gridCol w="754380"/>
                <a:gridCol w="754380"/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232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49530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5791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CỬU LONG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114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90600" y="11430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/>
                <a:gridCol w="754380"/>
                <a:gridCol w="779780"/>
                <a:gridCol w="754380"/>
                <a:gridCol w="754380"/>
                <a:gridCol w="754380"/>
                <a:gridCol w="754380"/>
                <a:gridCol w="754380"/>
                <a:gridCol w="754380"/>
                <a:gridCol w="754380"/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1430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/>
                <a:gridCol w="754380"/>
                <a:gridCol w="779780"/>
                <a:gridCol w="754380"/>
                <a:gridCol w="754380"/>
                <a:gridCol w="754380"/>
                <a:gridCol w="754380"/>
                <a:gridCol w="754380"/>
                <a:gridCol w="754380"/>
                <a:gridCol w="754380"/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Ử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28800" y="15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“ Du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Nam”.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1430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/>
                <a:gridCol w="754380"/>
                <a:gridCol w="779780"/>
                <a:gridCol w="754380"/>
                <a:gridCol w="754380"/>
                <a:gridCol w="754380"/>
                <a:gridCol w="754380"/>
                <a:gridCol w="754380"/>
                <a:gridCol w="754380"/>
                <a:gridCol w="754380"/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232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Ử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13716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905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590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3429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4191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525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 MAU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676400" y="5562600"/>
            <a:ext cx="1143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pic>
        <p:nvPicPr>
          <p:cNvPr id="4098" name="Picture 2" descr="HÃ¬nh áº£nh Map Vietnam khá» lá»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876800" cy="6893559"/>
          </a:xfrm>
          <a:prstGeom prst="rect">
            <a:avLst/>
          </a:prstGeom>
          <a:noFill/>
        </p:spPr>
      </p:pic>
      <p:pic>
        <p:nvPicPr>
          <p:cNvPr id="4100" name="Picture 4" descr="CÃ  Ma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362200"/>
            <a:ext cx="4572000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400" y="381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883884"/>
            <a:ext cx="342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Mau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876800" y="609600"/>
            <a:ext cx="5334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8" y="80174"/>
            <a:ext cx="9066215" cy="4491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/>
              </a:rPr>
              <a:t>2</a:t>
            </a:r>
            <a:r>
              <a:rPr lang="vi-VN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/>
              </a:rPr>
              <a:t>. NGHE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/>
              </a:rPr>
              <a:t>THẦY</a:t>
            </a:r>
            <a:r>
              <a:rPr lang="vi-VN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/>
              </a:rPr>
              <a:t> ĐỌC BÀI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           </a:t>
            </a:r>
            <a:r>
              <a:rPr lang="vi-VN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«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ĐẤT CÀ MAU</a:t>
            </a:r>
            <a:r>
              <a:rPr lang="vi-VN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»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(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Theo Ma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Văn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Tạo</a:t>
            </a:r>
            <a:r>
              <a:rPr lang="vi-VN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)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0"/>
            <a:ext cx="5107858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419616"/>
            <a:ext cx="1524000" cy="237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4BBD0CCD48A74000B8F6581C91102746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267200"/>
            <a:ext cx="2214716" cy="257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 picture containing toy, drawing&#10;&#10;Description automatically generated">
            <a:extLst>
              <a:ext uri="{FF2B5EF4-FFF2-40B4-BE49-F238E27FC236}">
                <a16:creationId xmlns="" xmlns:a16="http://schemas.microsoft.com/office/drawing/2014/main" id="{134D73AA-F917-4F1F-B8D7-E38B94E722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" b="8149"/>
          <a:stretch/>
        </p:blipFill>
        <p:spPr>
          <a:xfrm>
            <a:off x="304800" y="2781300"/>
            <a:ext cx="271370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507708" cy="6858000"/>
          </a:xfrm>
          <a:prstGeom prst="rect">
            <a:avLst/>
          </a:prstGeom>
          <a:noFill/>
        </p:spPr>
      </p:pic>
      <p:pic>
        <p:nvPicPr>
          <p:cNvPr id="3074" name="Picture 2" descr="Táº­p Äá»c: Äáº¥t CÃ  M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04800"/>
            <a:ext cx="9601200" cy="7162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8458200" y="57912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507708" cy="6858000"/>
          </a:xfrm>
          <a:prstGeom prst="rect">
            <a:avLst/>
          </a:prstGeom>
          <a:noFill/>
        </p:spPr>
      </p:pic>
      <p:pic>
        <p:nvPicPr>
          <p:cNvPr id="3" name="Picture 4" descr="Táº­p Äá»c: Äáº¥t CÃ  M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9601200" cy="70104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62000" y="63246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3708" y="0"/>
            <a:ext cx="95077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762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3.a/97.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752600"/>
          <a:ext cx="34290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6305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6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phũ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phũ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phàng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6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b) (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phập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phều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6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thịnh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6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6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e)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sấu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24400" y="1752600"/>
          <a:ext cx="4419600" cy="361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1) (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xốp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mềm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lún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dữ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dội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thô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tàn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nhẫn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3)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vô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xuể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4)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sấu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5)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giận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dữ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ghê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gớm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762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3.a/97.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752600"/>
          <a:ext cx="34290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6305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6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phũ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phũ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phàng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9016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b) (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phập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phều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9016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thịnh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9016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9016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e)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sấu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24400" y="1752600"/>
          <a:ext cx="4648200" cy="3581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</a:tblGrid>
              <a:tr h="5673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73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1) (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xốp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mềm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lún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447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dữ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dội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thô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tàn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nhẫn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673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3)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vô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xuể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673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4)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sấu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673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5)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giận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dữ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ghê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gớm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3733800" y="2590800"/>
            <a:ext cx="9144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33800" y="2590800"/>
            <a:ext cx="9906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3657600" y="3962400"/>
            <a:ext cx="11430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33800" y="3962400"/>
            <a:ext cx="9906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33800" y="4495800"/>
            <a:ext cx="9906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240506"/>
            <a:ext cx="9221788" cy="6834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</p:pic>
      <p:sp>
        <p:nvSpPr>
          <p:cNvPr id="4" name="Rectangle 3"/>
          <p:cNvSpPr/>
          <p:nvPr/>
        </p:nvSpPr>
        <p:spPr>
          <a:xfrm>
            <a:off x="914400" y="2305298"/>
            <a:ext cx="7162800" cy="304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A. </a:t>
            </a:r>
            <a:r>
              <a:rPr lang="vi-VN" sz="5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HOẠT </a:t>
            </a:r>
            <a:r>
              <a:rPr lang="vi-VN" sz="5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ĐỘNG CƠ BẢN</a:t>
            </a:r>
            <a:endParaRPr lang="en-US" sz="5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6" name="Picture 1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37041"/>
            <a:ext cx="2286000" cy="19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035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90" y="2360797"/>
            <a:ext cx="88509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2406" y="2969775"/>
            <a:ext cx="81921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đước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72406" y="3492995"/>
            <a:ext cx="7936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lại.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2-Point Star 4"/>
          <p:cNvSpPr/>
          <p:nvPr/>
        </p:nvSpPr>
        <p:spPr>
          <a:xfrm>
            <a:off x="-152400" y="-112825"/>
            <a:ext cx="8860915" cy="6688419"/>
          </a:xfrm>
          <a:prstGeom prst="star12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88" y="5509031"/>
            <a:ext cx="5130570" cy="16512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152402" y="19665"/>
            <a:ext cx="8712039" cy="2203702"/>
          </a:xfrm>
          <a:prstGeom prst="rect">
            <a:avLst/>
          </a:prstGeom>
          <a:noFill/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LUYỆN ĐỌC</a:t>
            </a:r>
          </a:p>
        </p:txBody>
      </p:sp>
      <p:pic>
        <p:nvPicPr>
          <p:cNvPr id="14" name="Picture 24" descr="4BBD0CCD48A74000B8F6581C91102746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1" y="4267201"/>
            <a:ext cx="1047986" cy="150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46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16002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3622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phũ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san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đuột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448800" cy="6524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Mau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phũ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tạnh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nẻ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rạng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nứt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phập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phều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dông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nộ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bần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chòm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rặng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đuột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3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3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3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3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3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(Theo Mai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oy, drawing&#10;&#10;Description automatically generated">
            <a:extLst>
              <a:ext uri="{FF2B5EF4-FFF2-40B4-BE49-F238E27FC236}">
                <a16:creationId xmlns="" xmlns:a16="http://schemas.microsoft.com/office/drawing/2014/main" id="{134D73AA-F917-4F1F-B8D7-E38B94E72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" b="8149"/>
          <a:stretch/>
        </p:blipFill>
        <p:spPr>
          <a:xfrm>
            <a:off x="1828826" y="2340077"/>
            <a:ext cx="6172195" cy="3352800"/>
          </a:xfrm>
          <a:prstGeom prst="rect">
            <a:avLst/>
          </a:prstGeom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084016" y="594852"/>
            <a:ext cx="7831393" cy="2203702"/>
          </a:xfrm>
          <a:prstGeom prst="rect">
            <a:avLst/>
          </a:prstGeom>
          <a:noFill/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TÌM HIỂU BÀI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8" y="4026351"/>
            <a:ext cx="98076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0" y="3211656"/>
            <a:ext cx="98076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4BBD0CCD48A74000B8F6581C91102746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2667007"/>
            <a:ext cx="1106988" cy="17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834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6096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5/tr.97 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362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429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648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2286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5/tr.97 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762000"/>
            <a:ext cx="4648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219200"/>
            <a:ext cx="891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dông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tạnh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13716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600200"/>
            <a:ext cx="647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057400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chòm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rặng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đuột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0" y="22860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2895600"/>
            <a:ext cx="66656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352800"/>
            <a:ext cx="9067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0" y="35814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4572000"/>
            <a:ext cx="8686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5105400"/>
            <a:ext cx="8915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nghiệt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0" y="53340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  <p:bldP spid="14" grpId="0"/>
      <p:bldP spid="15" grpId="0" animBg="1"/>
      <p:bldP spid="17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60108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190500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Mau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667000"/>
            <a:ext cx="4031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Mau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50520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Muông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Mau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572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6/tr.97: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343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Con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Mau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257800" y="2057400"/>
            <a:ext cx="1371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34000" y="2971800"/>
            <a:ext cx="1371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34000" y="4648200"/>
            <a:ext cx="1371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81800" y="1828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4343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2743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3657601"/>
            <a:ext cx="131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Đoạn</a:t>
            </a:r>
            <a:r>
              <a:rPr lang="en-US" sz="2400" b="1" dirty="0" smtClean="0"/>
              <a:t> 3</a:t>
            </a:r>
            <a:endParaRPr lang="en-US" sz="24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29200" y="3888433"/>
            <a:ext cx="1371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0" y="2280544"/>
            <a:ext cx="8506238" cy="1447800"/>
          </a:xfrm>
          <a:prstGeom prst="ribbon2">
            <a:avLst>
              <a:gd name="adj1" fmla="val 16667"/>
              <a:gd name="adj2" fmla="val 71502"/>
            </a:avLst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của 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13" descr="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2" y="725559"/>
            <a:ext cx="1005051" cy="13716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048023" y="3402000"/>
            <a:ext cx="2590801" cy="20574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pic>
        <p:nvPicPr>
          <p:cNvPr id="9" name="Picture 17" descr="addemoticons17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22" y="642982"/>
            <a:ext cx="2133601" cy="15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" name="Picture 9" descr="A picture containing toy, drawing&#10;&#10;Description automatically generated">
            <a:extLst>
              <a:ext uri="{FF2B5EF4-FFF2-40B4-BE49-F238E27FC236}">
                <a16:creationId xmlns="" xmlns:a16="http://schemas.microsoft.com/office/drawing/2014/main" id="{134D73AA-F917-4F1F-B8D7-E38B94E722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" b="8149"/>
          <a:stretch/>
        </p:blipFill>
        <p:spPr>
          <a:xfrm>
            <a:off x="3560622" y="457153"/>
            <a:ext cx="3065144" cy="166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2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  <p:bldP spid="6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122872"/>
            <a:ext cx="9507708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43000" y="1828800"/>
            <a:ext cx="746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Sự khắc nghiệt của thiên nhiên Cà Mau góp phần hun đúc nên tính cách kiên cường của người Cà Mau.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-381000" y="2015671"/>
            <a:ext cx="1371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5285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1905000" y="152400"/>
            <a:ext cx="7086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Aaril"/>
                <a:cs typeface="Arial" pitchFamily="34" charset="0"/>
              </a:rPr>
              <a:t>CHÚC CÁC EM: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Aaril"/>
                <a:cs typeface="Arial" pitchFamily="34" charset="0"/>
              </a:rPr>
              <a:t>CHĂM NGOAN, HỌC TỐT!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FF"/>
                </a:solidFill>
                <a:latin typeface="Aaril"/>
                <a:cs typeface="Arial" pitchFamily="34" charset="0"/>
              </a:rPr>
              <a:t>CHÀO TẠM BIỆT </a:t>
            </a:r>
            <a:endParaRPr lang="en-US" sz="4400" b="1" dirty="0" smtClean="0">
              <a:solidFill>
                <a:srgbClr val="0000FF"/>
              </a:solidFill>
              <a:latin typeface="Aaril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FF"/>
                </a:solidFill>
                <a:latin typeface="Aaril"/>
                <a:cs typeface="Arial" pitchFamily="34" charset="0"/>
              </a:rPr>
              <a:t>CÁC </a:t>
            </a:r>
            <a:r>
              <a:rPr lang="en-US" sz="4400" b="1" dirty="0">
                <a:solidFill>
                  <a:srgbClr val="0000FF"/>
                </a:solidFill>
                <a:latin typeface="Aaril"/>
                <a:cs typeface="Arial" pitchFamily="34" charset="0"/>
              </a:rPr>
              <a:t>EM!</a:t>
            </a: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1430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/>
                <a:gridCol w="754380"/>
                <a:gridCol w="779780"/>
                <a:gridCol w="754380"/>
                <a:gridCol w="754380"/>
                <a:gridCol w="754380"/>
                <a:gridCol w="754380"/>
                <a:gridCol w="754380"/>
                <a:gridCol w="754380"/>
                <a:gridCol w="754380"/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232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" y="13716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0574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8194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429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114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1524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iải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Du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Nam”.</a:t>
            </a:r>
          </a:p>
          <a:p>
            <a:pPr marL="342900" indent="-342900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876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Lê-nin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5638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 BẰNG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2954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/>
                <a:gridCol w="754380"/>
                <a:gridCol w="779780"/>
                <a:gridCol w="754380"/>
                <a:gridCol w="754380"/>
                <a:gridCol w="754380"/>
                <a:gridCol w="754380"/>
                <a:gridCol w="754380"/>
                <a:gridCol w="754380"/>
                <a:gridCol w="754380"/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232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5029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5715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NỘI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0574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38200" y="12954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/>
                <a:gridCol w="754380"/>
                <a:gridCol w="779780"/>
                <a:gridCol w="754380"/>
                <a:gridCol w="754380"/>
                <a:gridCol w="754380"/>
                <a:gridCol w="754380"/>
                <a:gridCol w="754380"/>
                <a:gridCol w="754380"/>
                <a:gridCol w="754380"/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232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2954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/>
                <a:gridCol w="754380"/>
                <a:gridCol w="779780"/>
                <a:gridCol w="754380"/>
                <a:gridCol w="754380"/>
                <a:gridCol w="754380"/>
                <a:gridCol w="754380"/>
                <a:gridCol w="754380"/>
                <a:gridCol w="754380"/>
                <a:gridCol w="754380"/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232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4876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5638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MÓNG CÁI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667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38200" y="12954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/>
                <a:gridCol w="754380"/>
                <a:gridCol w="779780"/>
                <a:gridCol w="754380"/>
                <a:gridCol w="754380"/>
                <a:gridCol w="754380"/>
                <a:gridCol w="754380"/>
                <a:gridCol w="754380"/>
                <a:gridCol w="754380"/>
                <a:gridCol w="754380"/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232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1430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/>
                <a:gridCol w="754380"/>
                <a:gridCol w="779780"/>
                <a:gridCol w="754380"/>
                <a:gridCol w="754380"/>
                <a:gridCol w="754380"/>
                <a:gridCol w="754380"/>
                <a:gridCol w="754380"/>
                <a:gridCol w="754380"/>
                <a:gridCol w="754380"/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232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Æ°á»ng dáº«n cÃ¡ch chÃ¨n hÃ¬nh ná»n powerpoint Äáº¹p vÃ  ÄÆ¡n giáº£n - Tri Thá»©c Viá»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7708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029200"/>
            <a:ext cx="9448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62116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 AN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429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90600" y="1143000"/>
          <a:ext cx="7569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/>
                <a:gridCol w="754380"/>
                <a:gridCol w="779780"/>
                <a:gridCol w="754380"/>
                <a:gridCol w="754380"/>
                <a:gridCol w="754380"/>
                <a:gridCol w="754380"/>
                <a:gridCol w="754380"/>
                <a:gridCol w="754380"/>
                <a:gridCol w="754380"/>
              </a:tblGrid>
              <a:tr h="62484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480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232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1344</Words>
  <Application>Microsoft Office PowerPoint</Application>
  <PresentationFormat>On-screen Show (4:3)</PresentationFormat>
  <Paragraphs>340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Office Theme</vt:lpstr>
      <vt:lpstr>4_Trek</vt:lpstr>
      <vt:lpstr>6_Trek</vt:lpstr>
      <vt:lpstr>5_Trek</vt:lpstr>
      <vt:lpstr>4_Office Theme</vt:lpstr>
      <vt:lpstr>9_Trek</vt:lpstr>
      <vt:lpstr>8_Trek</vt:lpstr>
      <vt:lpstr>3_Trek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Windows User</cp:lastModifiedBy>
  <cp:revision>56</cp:revision>
  <dcterms:created xsi:type="dcterms:W3CDTF">2020-11-02T08:21:32Z</dcterms:created>
  <dcterms:modified xsi:type="dcterms:W3CDTF">2023-11-03T12:19:59Z</dcterms:modified>
</cp:coreProperties>
</file>