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4"/>
  </p:notesMasterIdLst>
  <p:sldIdLst>
    <p:sldId id="321" r:id="rId2"/>
    <p:sldId id="256" r:id="rId3"/>
    <p:sldId id="384" r:id="rId4"/>
    <p:sldId id="290" r:id="rId5"/>
    <p:sldId id="314" r:id="rId6"/>
    <p:sldId id="315" r:id="rId7"/>
    <p:sldId id="263" r:id="rId8"/>
    <p:sldId id="353" r:id="rId9"/>
    <p:sldId id="359" r:id="rId10"/>
    <p:sldId id="360" r:id="rId11"/>
    <p:sldId id="354" r:id="rId12"/>
    <p:sldId id="337" r:id="rId13"/>
  </p:sldIdLst>
  <p:sldSz cx="12161838" cy="6858000"/>
  <p:notesSz cx="6858000" cy="9144000"/>
  <p:embeddedFontLst>
    <p:embeddedFont>
      <p:font typeface=".VnArial" panose="020B7200000000000000" pitchFamily="34" charset="0"/>
      <p:regular r:id="rId15"/>
      <p:bold r:id="rId16"/>
      <p:italic r:id="rId17"/>
      <p:boldItalic r:id="rId18"/>
    </p:embeddedFont>
    <p:embeddedFont>
      <p:font typeface="Arial Rounded MT Bold" panose="020F0704030504030204" pitchFamily="34" charset="0"/>
      <p:regular r:id="rId19"/>
    </p:embeddedFont>
    <p:embeddedFont>
      <p:font typeface="Arial-Rounded" panose="020B0500000000000000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mbria Math" panose="02040503050406030204" pitchFamily="18" charset="0"/>
      <p:regular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VNI-Avo" pitchFamily="2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196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9502" autoAdjust="0"/>
  </p:normalViewPr>
  <p:slideViewPr>
    <p:cSldViewPr>
      <p:cViewPr varScale="1">
        <p:scale>
          <a:sx n="59" d="100"/>
          <a:sy n="59" d="100"/>
        </p:scale>
        <p:origin x="1170" y="78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幻灯片图像占位符 1">
            <a:extLst>
              <a:ext uri="{FF2B5EF4-FFF2-40B4-BE49-F238E27FC236}">
                <a16:creationId xmlns:a16="http://schemas.microsoft.com/office/drawing/2014/main" id="{C13C9370-1959-43AD-3688-7DBA588127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备注占位符 2">
            <a:extLst>
              <a:ext uri="{FF2B5EF4-FFF2-40B4-BE49-F238E27FC236}">
                <a16:creationId xmlns:a16="http://schemas.microsoft.com/office/drawing/2014/main" id="{64CEB043-B24A-2C07-7AC8-23F870C3AF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92164" name="灯片编号占位符 3">
            <a:extLst>
              <a:ext uri="{FF2B5EF4-FFF2-40B4-BE49-F238E27FC236}">
                <a16:creationId xmlns:a16="http://schemas.microsoft.com/office/drawing/2014/main" id="{88188C56-1F84-DE1D-10FD-F109123E99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1739A1AB-CD46-4A8F-B55F-156B8AB6DA57}" type="slidenum">
              <a:rPr lang="zh-CN" altLang="en-US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zh-CN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slide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chỉnh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 </a:t>
            </a:r>
            <a:r>
              <a:rPr lang="en-US" baseline="0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lệch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lệch</a:t>
            </a:r>
            <a:r>
              <a:rPr lang="en-US" baseline="0" dirty="0"/>
              <a:t> hay k </a:t>
            </a:r>
            <a:r>
              <a:rPr lang="en-US" baseline="0" dirty="0" err="1"/>
              <a:t>nhé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348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255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幻灯片图像占位符 1">
            <a:extLst>
              <a:ext uri="{FF2B5EF4-FFF2-40B4-BE49-F238E27FC236}">
                <a16:creationId xmlns:a16="http://schemas.microsoft.com/office/drawing/2014/main" id="{C13C9370-1959-43AD-3688-7DBA588127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备注占位符 2">
            <a:extLst>
              <a:ext uri="{FF2B5EF4-FFF2-40B4-BE49-F238E27FC236}">
                <a16:creationId xmlns:a16="http://schemas.microsoft.com/office/drawing/2014/main" id="{64CEB043-B24A-2C07-7AC8-23F870C3AF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164" name="灯片编号占位符 3">
            <a:extLst>
              <a:ext uri="{FF2B5EF4-FFF2-40B4-BE49-F238E27FC236}">
                <a16:creationId xmlns:a16="http://schemas.microsoft.com/office/drawing/2014/main" id="{88188C56-1F84-DE1D-10FD-F109123E99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1739A1AB-CD46-4A8F-B55F-156B8AB6DA57}" type="slidenum">
              <a:rPr lang="zh-CN" altLang="en-US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zh-CN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1720-BE8A-549E-0A08-E306C101C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EAACF-5C9B-F67F-D4FA-6E4C635EE4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B509A-999B-E105-33DF-8FB260DF1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5F0E-E3E3-4980-A0AB-84A19C679B71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20847-2F53-5250-913E-CE4D3465C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0AC5E-5242-626D-2BE5-7CE167B90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9170952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07289-A023-7E49-1C10-81C073DE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680F62-1A14-5A13-DDCE-2313DA462F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0FB1-CDE4-AABA-F8E7-2FEDEFFAF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5F0E-E3E3-4980-A0AB-84A19C679B71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58CE4-DE4A-8965-256C-75C0DED0E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F1E46-59CC-7DAB-6199-41AF4CDAD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793232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946116-4EC3-9EB0-946F-1142085BD4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8A16C-4332-5FA8-C04F-ABA5ADA9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839DA-B0D5-C62B-2B48-9792FB339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5F0E-E3E3-4980-A0AB-84A19C679B71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BED0C-F71A-DC7D-B33D-1E7DBFA07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BF957-B4C8-8E99-5FD0-EF0189289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7365182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7022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7770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9"/>
            <a:ext cx="9121379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2023/12/2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199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1BD2F-CC4D-8A8B-073D-73B957BA1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9F8F4-A002-1425-6123-F14A733FB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DBCB0-0639-C1A9-0889-34295F604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97128-1AE1-A133-1AEC-2B5D6D1F6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142A4-DD5D-4D2B-5CD3-FFB1B2D7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91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ED449-AC93-3BB9-EB79-AF8E4A8BB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B904F-3041-D7BB-C4A6-526E427AD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A310B-2E71-4E5C-B2AB-35B59634D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5F0E-E3E3-4980-A0AB-84A19C679B71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D1C75-ACDA-3385-40AB-A8E15E384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BCC0A-EBDE-8CB9-EE4C-3948B2808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1712483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CAF62-0CEE-AA73-B9C0-6D972065C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5CDBC-988D-00A3-D2E8-0E3E9BAA0D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D6FD2-F87B-2682-FB67-15EC104F7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CB132-5F03-46D0-2925-5B6A49E4E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5F0E-E3E3-4980-A0AB-84A19C679B71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070A06-2705-2ECC-DD23-3F6613D71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C72A08-A59B-B2F4-6B2A-3BFE1C470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6369682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1A017-A253-3239-2842-079B1D71E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22281-1A26-28B8-80D5-2BF417AA9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3E0FD6-6998-2B4A-AAE1-3C23FA7CF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4DC6D2-34A1-7E72-916C-75D6CD4B75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FC666B-A68C-23AF-3786-DD0119B16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DD61AC-8413-C66A-002A-EA70C3092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5F0E-E3E3-4980-A0AB-84A19C679B71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CB8D79-18DD-4DA3-7556-3D85B9BD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9C2D00-49D0-BB3E-52FC-2390F8E36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844011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5F6BB-50E6-1C56-676A-80248E4BC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5ACFD2-3A15-2FDB-6994-1ACBF25D4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5F0E-E3E3-4980-A0AB-84A19C679B71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4C2D87-6342-DDE4-CACE-D68FDB10F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8B2E4C-52AB-0A73-B454-E9D0F1AD3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6049732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A59426-B9B2-0D04-6A9F-6C02A9A8F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0D6B25-142C-8865-C824-E6E17140C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82D90-0F6D-F283-6E74-8954A58C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91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E160A-7D68-EDD0-1855-642C6416D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91966-B21A-A495-929D-19D285CAF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E8F23-7745-F14D-6E45-02F42BF4D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1FD4D-89D5-E3AB-02DB-D7DD7EBB8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5F0E-E3E3-4980-A0AB-84A19C679B71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61CFA-6CD0-843F-AA66-969CD3BF3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AA71C-2FF9-A5DF-FDB0-80E71BF53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86482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009C8-748E-E1FD-DF06-3EE5C600E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D29017-86E1-6420-4629-361216097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AFF07-6936-DE70-6145-9CA4CE8E1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EC883-BA84-D6A2-4844-FD8E58DD2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5F0E-E3E3-4980-A0AB-84A19C679B71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1C815-5772-56BA-8B6B-4AD5CA4FD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B70D8-A6EF-00FE-5025-9F950043A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051492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ED533-626A-187A-9C85-776BD09A3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802EC-0451-E3C2-6B11-CAD531AD8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DD63F-CDC5-448C-F198-438ABB902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75F0E-E3E3-4980-A0AB-84A19C679B71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668B6-44E0-7942-6E1E-3EC9C6C199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7EABA-CF44-63BE-5C6D-7DAD760B1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914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hf sldNum="0" hdr="0" ft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19" y="85725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44" y="3125323"/>
            <a:ext cx="9124845" cy="23873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49" y="3939723"/>
            <a:ext cx="9144000" cy="23050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424991" y="1236691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22425"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TRƯỜNG TH&amp;THCS VĨNH BÌNH BẮC</a:t>
            </a:r>
          </a:p>
          <a:p>
            <a:pPr algn="ctr" defTabSz="1622425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Môn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Tiếng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việt</a:t>
            </a:r>
            <a:endParaRPr lang="en-US" altLang="zh-CN" sz="3600" b="1" dirty="0">
              <a:solidFill>
                <a:srgbClr val="FF0000"/>
              </a:solidFill>
              <a:latin typeface="Times New Roman" pitchFamily="18" charset="0"/>
              <a:ea typeface="SimSun" pitchFamily="2" charset="-122"/>
            </a:endParaRPr>
          </a:p>
          <a:p>
            <a:pPr algn="ctr" defTabSz="1622425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: 41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ui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, </a:t>
            </a:r>
            <a:r>
              <a:rPr lang="en-US" altLang="zh-CN" sz="3600" b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ưi</a:t>
            </a:r>
            <a:endParaRPr lang="en-US" altLang="zh-CN" sz="3600" b="1" dirty="0">
              <a:solidFill>
                <a:srgbClr val="FF0000"/>
              </a:solidFill>
              <a:latin typeface="Times New Roman" pitchFamily="18" charset="0"/>
              <a:ea typeface="SimSun" pitchFamily="2" charset="-122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13802" y="-1310125"/>
            <a:ext cx="609600" cy="609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57303" y="4141162"/>
            <a:ext cx="6047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 viên</a:t>
            </a:r>
            <a:r>
              <a:rPr lang="en-US" altLang="zh-CN" sz="4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Trịnh</a:t>
            </a: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40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Trang</a:t>
            </a:r>
            <a:endParaRPr lang="zh-CN" altLang="en-US" sz="4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3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5289" y="1929997"/>
            <a:ext cx="4866872" cy="1138834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5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247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>
            <a:extLst>
              <a:ext uri="{FF2B5EF4-FFF2-40B4-BE49-F238E27FC236}">
                <a16:creationId xmlns:a16="http://schemas.microsoft.com/office/drawing/2014/main" id="{3B4F9734-8E77-97FF-115E-F40CF255251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1653" y="3522431"/>
            <a:ext cx="0" cy="766449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 sz="2524">
              <a:solidFill>
                <a:srgbClr val="FFFFFF">
                  <a:lumMod val="6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83" name="TextBox 2">
            <a:extLst>
              <a:ext uri="{FF2B5EF4-FFF2-40B4-BE49-F238E27FC236}">
                <a16:creationId xmlns:a16="http://schemas.microsoft.com/office/drawing/2014/main" id="{3BED0CEA-8B3A-4717-2764-C09F9F4BC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1" y="2646716"/>
            <a:ext cx="3358758" cy="69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990" dirty="0" err="1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cúi</a:t>
            </a:r>
            <a:endParaRPr lang="vi-VN" altLang="en-US" sz="399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584" name="TextBox 3">
            <a:extLst>
              <a:ext uri="{FF2B5EF4-FFF2-40B4-BE49-F238E27FC236}">
                <a16:creationId xmlns:a16="http://schemas.microsoft.com/office/drawing/2014/main" id="{1933D54F-1EDD-0851-96EF-FFEB98D07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7202" y="2630880"/>
            <a:ext cx="2799756" cy="69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990" b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3990" dirty="0" err="1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ngửi</a:t>
            </a:r>
            <a:endParaRPr lang="vi-VN" altLang="en-US" sz="399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585" name="TextBox 4">
            <a:extLst>
              <a:ext uri="{FF2B5EF4-FFF2-40B4-BE49-F238E27FC236}">
                <a16:creationId xmlns:a16="http://schemas.microsoft.com/office/drawing/2014/main" id="{165D48F3-2143-4F25-1B1F-4B320E073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4520" y="2646716"/>
            <a:ext cx="4188550" cy="69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990" dirty="0" err="1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múi</a:t>
            </a:r>
            <a:r>
              <a:rPr lang="en-US" altLang="en-US" sz="3990" dirty="0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cam</a:t>
            </a:r>
            <a:endParaRPr lang="vi-VN" altLang="en-US" sz="399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586" name="TextBox 5">
            <a:extLst>
              <a:ext uri="{FF2B5EF4-FFF2-40B4-BE49-F238E27FC236}">
                <a16:creationId xmlns:a16="http://schemas.microsoft.com/office/drawing/2014/main" id="{89BC3942-385F-D77A-BC97-CA5D27282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68" y="6113157"/>
            <a:ext cx="2471957" cy="7062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990" dirty="0" err="1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túi</a:t>
            </a:r>
            <a:r>
              <a:rPr lang="en-US" altLang="en-US" sz="3990" dirty="0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3990" dirty="0" err="1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xách</a:t>
            </a:r>
            <a:endParaRPr lang="vi-VN" altLang="en-US" sz="399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70E76CF-9099-CD51-1E06-591B637E04AD}"/>
              </a:ext>
            </a:extLst>
          </p:cNvPr>
          <p:cNvSpPr txBox="1">
            <a:spLocks/>
          </p:cNvSpPr>
          <p:nvPr/>
        </p:nvSpPr>
        <p:spPr>
          <a:xfrm>
            <a:off x="145690" y="3134"/>
            <a:ext cx="11898032" cy="53644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 algn="l" defTabSz="4572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 algn="l" defTabSz="4572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 algn="l" defTabSz="4572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 algn="l" defTabSz="4572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59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59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9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9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59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</a:t>
            </a:r>
            <a:r>
              <a:rPr lang="en-US" sz="359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9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59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9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9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59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ưi</a:t>
            </a:r>
            <a:r>
              <a:rPr lang="en-US" sz="359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590" name="Oval 18">
            <a:extLst>
              <a:ext uri="{FF2B5EF4-FFF2-40B4-BE49-F238E27FC236}">
                <a16:creationId xmlns:a16="http://schemas.microsoft.com/office/drawing/2014/main" id="{9CBD0F9F-AF50-22AA-5538-BE3F91E53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8055" y="3278561"/>
            <a:ext cx="1184512" cy="78070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en-US" altLang="en-US" sz="1895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91" name="Text Box 19">
            <a:extLst>
              <a:ext uri="{FF2B5EF4-FFF2-40B4-BE49-F238E27FC236}">
                <a16:creationId xmlns:a16="http://schemas.microsoft.com/office/drawing/2014/main" id="{B1B7E4EA-0805-FF4F-606F-D71F49A5F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6120" y="3295980"/>
            <a:ext cx="1401462" cy="69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99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</a:t>
            </a:r>
          </a:p>
        </p:txBody>
      </p:sp>
      <p:sp>
        <p:nvSpPr>
          <p:cNvPr id="24592" name="Oval 20">
            <a:extLst>
              <a:ext uri="{FF2B5EF4-FFF2-40B4-BE49-F238E27FC236}">
                <a16:creationId xmlns:a16="http://schemas.microsoft.com/office/drawing/2014/main" id="{708810A0-2362-CA25-DA47-F3C53C627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177" y="3215219"/>
            <a:ext cx="1138588" cy="78070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en-US" altLang="en-US" sz="1895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93" name="Text Box 21">
            <a:extLst>
              <a:ext uri="{FF2B5EF4-FFF2-40B4-BE49-F238E27FC236}">
                <a16:creationId xmlns:a16="http://schemas.microsoft.com/office/drawing/2014/main" id="{190B6438-936D-7E4C-7613-88966B999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9567" y="3215219"/>
            <a:ext cx="1482224" cy="69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99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ưi</a:t>
            </a:r>
          </a:p>
        </p:txBody>
      </p:sp>
      <p:sp>
        <p:nvSpPr>
          <p:cNvPr id="29721" name="Line 25">
            <a:extLst>
              <a:ext uri="{FF2B5EF4-FFF2-40B4-BE49-F238E27FC236}">
                <a16:creationId xmlns:a16="http://schemas.microsoft.com/office/drawing/2014/main" id="{2937CB01-CFDB-8D0E-E3A0-BCAC003CBA2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03090" y="3174046"/>
            <a:ext cx="1201932" cy="305629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95"/>
          </a:p>
        </p:txBody>
      </p:sp>
      <p:pic>
        <p:nvPicPr>
          <p:cNvPr id="91151" name="图片 1">
            <a:extLst>
              <a:ext uri="{FF2B5EF4-FFF2-40B4-BE49-F238E27FC236}">
                <a16:creationId xmlns:a16="http://schemas.microsoft.com/office/drawing/2014/main" id="{BA9D90C6-EDD0-0A39-B691-4ED3424EC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023" y="3346654"/>
            <a:ext cx="1070495" cy="175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CD51F2-356F-CC57-F9ED-AC28DA143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44" y="757514"/>
            <a:ext cx="2327852" cy="199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F669D2-1971-622A-55B7-B6DB2F993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335" y="729009"/>
            <a:ext cx="2337353" cy="172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5D5670-523A-5A2A-C0BE-824C94C85E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638" y="909536"/>
            <a:ext cx="1976299" cy="178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3C4561-4C78-D18C-3A03-574421FD3E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939" y="4179613"/>
            <a:ext cx="2331019" cy="193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5">
            <a:extLst>
              <a:ext uri="{FF2B5EF4-FFF2-40B4-BE49-F238E27FC236}">
                <a16:creationId xmlns:a16="http://schemas.microsoft.com/office/drawing/2014/main" id="{A17FF5D5-2707-486B-5891-5F28709CE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764" y="6113157"/>
            <a:ext cx="2471956" cy="7062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990" dirty="0" err="1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chui</a:t>
            </a:r>
            <a:endParaRPr lang="vi-VN" altLang="en-US" sz="399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97A1C8-DFE9-8A4A-FF96-456FC65CE7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727" y="4127357"/>
            <a:ext cx="2682572" cy="19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5">
            <a:extLst>
              <a:ext uri="{FF2B5EF4-FFF2-40B4-BE49-F238E27FC236}">
                <a16:creationId xmlns:a16="http://schemas.microsoft.com/office/drawing/2014/main" id="{90F74880-5C86-ABA0-ADEC-80876818E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128" y="6117907"/>
            <a:ext cx="2972366" cy="7062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990" dirty="0" err="1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Khung</a:t>
            </a:r>
            <a:r>
              <a:rPr lang="en-US" altLang="en-US" sz="3990" dirty="0">
                <a:solidFill>
                  <a:srgbClr val="000000"/>
                </a:solidFill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3990" dirty="0" err="1">
                <a:solidFill>
                  <a:srgbClr val="000000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cửi</a:t>
            </a:r>
            <a:endParaRPr lang="vi-VN" altLang="en-US" sz="3990" dirty="0">
              <a:solidFill>
                <a:srgbClr val="000000"/>
              </a:solidFill>
              <a:latin typeface="+mn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718" name="Line 22">
            <a:extLst>
              <a:ext uri="{FF2B5EF4-FFF2-40B4-BE49-F238E27FC236}">
                <a16:creationId xmlns:a16="http://schemas.microsoft.com/office/drawing/2014/main" id="{DD2E46D1-A6DC-33D1-A04A-A101B2D1454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88498" y="3174045"/>
            <a:ext cx="983399" cy="34838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95"/>
          </a:p>
        </p:txBody>
      </p:sp>
      <p:sp>
        <p:nvSpPr>
          <p:cNvPr id="29720" name="Line 24">
            <a:extLst>
              <a:ext uri="{FF2B5EF4-FFF2-40B4-BE49-F238E27FC236}">
                <a16:creationId xmlns:a16="http://schemas.microsoft.com/office/drawing/2014/main" id="{A51104B4-F70C-E5CF-F9C8-56DCA87A44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83025" y="3995919"/>
            <a:ext cx="826625" cy="2250257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95"/>
          </a:p>
        </p:txBody>
      </p:sp>
      <p:sp>
        <p:nvSpPr>
          <p:cNvPr id="29719" name="Line 23">
            <a:extLst>
              <a:ext uri="{FF2B5EF4-FFF2-40B4-BE49-F238E27FC236}">
                <a16:creationId xmlns:a16="http://schemas.microsoft.com/office/drawing/2014/main" id="{5D9BF83E-B15A-7897-92A0-05AB258358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41574" y="4008588"/>
            <a:ext cx="338885" cy="216474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95"/>
          </a:p>
        </p:txBody>
      </p:sp>
      <p:sp>
        <p:nvSpPr>
          <p:cNvPr id="29" name="Line 22">
            <a:extLst>
              <a:ext uri="{FF2B5EF4-FFF2-40B4-BE49-F238E27FC236}">
                <a16:creationId xmlns:a16="http://schemas.microsoft.com/office/drawing/2014/main" id="{F72F1E33-D804-8957-361F-3C1FFB685C3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7553" y="3915158"/>
            <a:ext cx="486156" cy="38955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95"/>
          </a:p>
        </p:txBody>
      </p:sp>
      <p:sp>
        <p:nvSpPr>
          <p:cNvPr id="30" name="Line 23">
            <a:extLst>
              <a:ext uri="{FF2B5EF4-FFF2-40B4-BE49-F238E27FC236}">
                <a16:creationId xmlns:a16="http://schemas.microsoft.com/office/drawing/2014/main" id="{6FFFBD6A-76B0-0D8A-3876-7057F9149A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18403" y="2985600"/>
            <a:ext cx="4521099" cy="68252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95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3643BB-536A-0AB2-2761-E35A710AAD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30" y="4179614"/>
            <a:ext cx="2042809" cy="193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4" grpId="0"/>
      <p:bldP spid="24585" grpId="0"/>
      <p:bldP spid="24586" grpId="0" animBg="1"/>
      <p:bldP spid="24590" grpId="0" animBg="1"/>
      <p:bldP spid="24591" grpId="0"/>
      <p:bldP spid="24592" grpId="0" animBg="1"/>
      <p:bldP spid="24593" grpId="0"/>
      <p:bldP spid="26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699" y="1790700"/>
            <a:ext cx="740044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687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5289" y="1929997"/>
            <a:ext cx="4866872" cy="1138834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268" y="339472"/>
            <a:ext cx="4058916" cy="48436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94123" y="798421"/>
            <a:ext cx="5053277" cy="1439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778" b="1" dirty="0" err="1">
                <a:solidFill>
                  <a:srgbClr val="0000FF"/>
                </a:solidFill>
                <a:latin typeface="+mj-lt"/>
                <a:cs typeface="Arial" pitchFamily="34" charset="0"/>
              </a:rPr>
              <a:t>đám</a:t>
            </a:r>
            <a:r>
              <a:rPr lang="en-US" sz="8778" b="1" dirty="0">
                <a:solidFill>
                  <a:srgbClr val="0000FF"/>
                </a:solidFill>
                <a:latin typeface="+mj-lt"/>
                <a:cs typeface="Arial" pitchFamily="34" charset="0"/>
              </a:rPr>
              <a:t> </a:t>
            </a:r>
            <a:r>
              <a:rPr lang="en-US" sz="8778" b="1" dirty="0" err="1">
                <a:solidFill>
                  <a:srgbClr val="0000FF"/>
                </a:solidFill>
                <a:latin typeface="+mj-lt"/>
                <a:cs typeface="Arial" pitchFamily="34" charset="0"/>
              </a:rPr>
              <a:t>mây</a:t>
            </a:r>
            <a:endParaRPr lang="en-US" sz="8778" b="1" dirty="0">
              <a:solidFill>
                <a:srgbClr val="0000FF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2521" y="8483"/>
            <a:ext cx="6301684" cy="885646"/>
          </a:xfrm>
          <a:prstGeom prst="rect">
            <a:avLst/>
          </a:prstGeom>
          <a:noFill/>
        </p:spPr>
        <p:txBody>
          <a:bodyPr wrap="none" lIns="105247" tIns="52623" rIns="105247" bIns="5262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06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TROØ CHÔI HAÙI HOA</a:t>
            </a:r>
            <a:r>
              <a:rPr lang="en-US" sz="5064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26613" y="1903312"/>
            <a:ext cx="4834429" cy="144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78" b="1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êm</a:t>
            </a:r>
            <a:r>
              <a:rPr lang="en-US" sz="8778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 </a:t>
            </a:r>
            <a:r>
              <a:rPr lang="en-US" sz="8778" b="1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đềm</a:t>
            </a:r>
            <a:endParaRPr lang="en-US" sz="8778" b="1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02959" y="3031330"/>
            <a:ext cx="3499676" cy="1443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778" b="1" dirty="0" err="1">
                <a:solidFill>
                  <a:srgbClr val="002060"/>
                </a:solidFill>
                <a:latin typeface="+mj-lt"/>
                <a:cs typeface="Arial" pitchFamily="34" charset="0"/>
              </a:rPr>
              <a:t>bàn</a:t>
            </a:r>
            <a:r>
              <a:rPr lang="en-US" sz="8778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 </a:t>
            </a:r>
            <a:r>
              <a:rPr lang="en-US" sz="8778" b="1" dirty="0" err="1">
                <a:solidFill>
                  <a:srgbClr val="002060"/>
                </a:solidFill>
                <a:latin typeface="+mj-lt"/>
                <a:cs typeface="Arial" pitchFamily="34" charset="0"/>
              </a:rPr>
              <a:t>tay</a:t>
            </a:r>
            <a:endParaRPr lang="en-US" sz="8778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027" y="4338179"/>
            <a:ext cx="3698892" cy="14429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778" b="1" dirty="0" err="1">
                <a:latin typeface="Century Gothic" panose="020B0502020202020204" pitchFamily="34" charset="0"/>
                <a:cs typeface="Arial" pitchFamily="34" charset="0"/>
              </a:rPr>
              <a:t>bói</a:t>
            </a:r>
            <a:r>
              <a:rPr lang="en-US" sz="8778" b="1" dirty="0"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sz="8778" b="1" dirty="0" err="1">
                <a:latin typeface="Century Gothic" panose="020B0502020202020204" pitchFamily="34" charset="0"/>
                <a:cs typeface="Arial" pitchFamily="34" charset="0"/>
              </a:rPr>
              <a:t>cá</a:t>
            </a:r>
            <a:endParaRPr lang="en-US" sz="8778" b="1" dirty="0">
              <a:latin typeface="VNI-Avo" pitchFamily="2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13179" y="5645028"/>
            <a:ext cx="4058916" cy="144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78" b="1" dirty="0" err="1">
                <a:solidFill>
                  <a:srgbClr val="006600"/>
                </a:solidFill>
                <a:latin typeface="+mj-lt"/>
                <a:cs typeface="Arial" pitchFamily="34" charset="0"/>
              </a:rPr>
              <a:t>cô</a:t>
            </a:r>
            <a:r>
              <a:rPr lang="en-US" sz="8778" b="1" dirty="0">
                <a:solidFill>
                  <a:srgbClr val="006600"/>
                </a:solidFill>
                <a:latin typeface="+mj-lt"/>
                <a:cs typeface="Arial" pitchFamily="34" charset="0"/>
              </a:rPr>
              <a:t> </a:t>
            </a:r>
            <a:r>
              <a:rPr lang="en-US" sz="8778" b="1" dirty="0" err="1">
                <a:solidFill>
                  <a:srgbClr val="006600"/>
                </a:solidFill>
                <a:latin typeface="+mj-lt"/>
                <a:cs typeface="Arial" pitchFamily="34" charset="0"/>
              </a:rPr>
              <a:t>hỏi</a:t>
            </a:r>
            <a:endParaRPr lang="en-US" sz="8778" b="1" dirty="0">
              <a:solidFill>
                <a:srgbClr val="0066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t="11149" r="8423" b="5566"/>
          <a:stretch/>
        </p:blipFill>
        <p:spPr>
          <a:xfrm>
            <a:off x="10315973" y="825057"/>
            <a:ext cx="1199482" cy="1169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491" y="731892"/>
            <a:ext cx="1187789" cy="1187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8" t="7762" r="24363"/>
          <a:stretch/>
        </p:blipFill>
        <p:spPr>
          <a:xfrm>
            <a:off x="9281764" y="2069370"/>
            <a:ext cx="1219923" cy="1169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t="9253" r="12384" b="8960"/>
          <a:stretch/>
        </p:blipFill>
        <p:spPr>
          <a:xfrm>
            <a:off x="10423922" y="2746060"/>
            <a:ext cx="1315583" cy="11180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3"/>
          <a:stretch/>
        </p:blipFill>
        <p:spPr>
          <a:xfrm>
            <a:off x="7657628" y="2819886"/>
            <a:ext cx="1256743" cy="116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4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>
            <a:extLst>
              <a:ext uri="{FF2B5EF4-FFF2-40B4-BE49-F238E27FC236}">
                <a16:creationId xmlns:a16="http://schemas.microsoft.com/office/drawing/2014/main" id="{3B4F9734-8E77-97FF-115E-F40CF255251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1653" y="3522431"/>
            <a:ext cx="0" cy="766449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 sz="2524">
              <a:solidFill>
                <a:srgbClr val="FFFFFF">
                  <a:lumMod val="6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583" name="TextBox 2">
            <a:extLst>
              <a:ext uri="{FF2B5EF4-FFF2-40B4-BE49-F238E27FC236}">
                <a16:creationId xmlns:a16="http://schemas.microsoft.com/office/drawing/2014/main" id="{3BED0CEA-8B3A-4717-2764-C09F9F4BC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92" y="5334000"/>
            <a:ext cx="335875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00" b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cúi</a:t>
            </a:r>
            <a:endParaRPr lang="vi-VN" altLang="en-US" sz="9600" b="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4" name="TextBox 3">
            <a:extLst>
              <a:ext uri="{FF2B5EF4-FFF2-40B4-BE49-F238E27FC236}">
                <a16:creationId xmlns:a16="http://schemas.microsoft.com/office/drawing/2014/main" id="{1933D54F-1EDD-0851-96EF-FFEB98D07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919" y="5344161"/>
            <a:ext cx="460506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隶书"/>
                <a:cs typeface="隶书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00" b="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9600" b="0" dirty="0" err="1">
                <a:solidFill>
                  <a:srgbClr val="000000"/>
                </a:solidFill>
                <a:latin typeface=".VnArial" panose="020B7200000000000000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ngửi</a:t>
            </a:r>
            <a:endParaRPr lang="vi-VN" altLang="en-US" sz="9600" b="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CD51F2-356F-CC57-F9ED-AC28DA143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" y="757514"/>
            <a:ext cx="4605063" cy="458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F669D2-1971-622A-55B7-B6DB2F993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334" y="729009"/>
            <a:ext cx="7740503" cy="461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b="66364"/>
          <a:stretch/>
        </p:blipFill>
        <p:spPr>
          <a:xfrm>
            <a:off x="574822" y="0"/>
            <a:ext cx="10957531" cy="52907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3" y="-281606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spcCol="0"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4"/>
            <a:ext cx="3448696" cy="941184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4" y="5264725"/>
            <a:ext cx="12246294" cy="1584217"/>
            <a:chOff x="695008" y="5406302"/>
            <a:chExt cx="10717370" cy="158421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 gửi cho Hà t</a:t>
              </a: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ui</a:t>
              </a: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kẹo.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6483333" y="548943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3853312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586490"/>
            <a:ext cx="10210799" cy="604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Cỏ Nhật: Đặc điểm sống và cách chăm sóc cỏ nhật thuỷ si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4"/>
          <a:stretch/>
        </p:blipFill>
        <p:spPr bwMode="auto">
          <a:xfrm>
            <a:off x="612775" y="1150170"/>
            <a:ext cx="5635246" cy="471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6897134" y="1134930"/>
            <a:ext cx="4615970" cy="473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/>
          <p:cNvPicPr>
            <a:picLocks noChangeAspect="1"/>
          </p:cNvPicPr>
          <p:nvPr/>
        </p:nvPicPr>
        <p:blipFill rotWithShape="1">
          <a:blip r:embed="rId2"/>
          <a:srcRect l="14739" r="11566" b="34830"/>
          <a:stretch/>
        </p:blipFill>
        <p:spPr>
          <a:xfrm flipH="1">
            <a:off x="518319" y="914400"/>
            <a:ext cx="10744200" cy="546615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0185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6e6fc4c9f605a6e464b71fda4838114">
            <a:hlinkClick r:id="" action="ppaction://media"/>
            <a:extLst>
              <a:ext uri="{FF2B5EF4-FFF2-40B4-BE49-F238E27FC236}">
                <a16:creationId xmlns:a16="http://schemas.microsoft.com/office/drawing/2014/main" id="{C3C01969-28E2-AC62-D6CB-A208DBAE2E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5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773</TotalTime>
  <Words>108</Words>
  <Application>Microsoft Office PowerPoint</Application>
  <PresentationFormat>Custom</PresentationFormat>
  <Paragraphs>31</Paragraphs>
  <Slides>12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Cambria Math</vt:lpstr>
      <vt:lpstr>Calibri Light</vt:lpstr>
      <vt:lpstr>Times New Roman</vt:lpstr>
      <vt:lpstr>Calibri</vt:lpstr>
      <vt:lpstr>Century Gothic</vt:lpstr>
      <vt:lpstr>Arial</vt:lpstr>
      <vt:lpstr>Arial-Rounded</vt:lpstr>
      <vt:lpstr>VNI-Avo</vt:lpstr>
      <vt:lpstr>.VnArial</vt:lpstr>
      <vt:lpstr>Arial Rounded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PC</dc:creator>
  <cp:lastModifiedBy>Administrator</cp:lastModifiedBy>
  <cp:revision>118</cp:revision>
  <dcterms:modified xsi:type="dcterms:W3CDTF">2023-12-02T08:57:13Z</dcterms:modified>
</cp:coreProperties>
</file>