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Open Sans" panose="020B0606030504020204" pitchFamily="3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4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725201" y="234581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2665882" y="333908"/>
            <a:ext cx="12059319" cy="85186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895"/>
              </a:lnSpc>
            </a:pPr>
            <a:endParaRPr lang="en-US" sz="18497" dirty="0">
              <a:solidFill>
                <a:srgbClr val="6F00F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C172B-8A12-6079-FBDC-691C9909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BFD8E1-7F68-997B-A13A-FFDFAA42D890}"/>
              </a:ext>
            </a:extLst>
          </p:cNvPr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1E98701-AEF7-242A-3A65-A08D2AB66FA7}"/>
              </a:ext>
            </a:extLst>
          </p:cNvPr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25EFFFC-E63C-4600-BE93-67ABB39A316F}"/>
              </a:ext>
            </a:extLst>
          </p:cNvPr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4C1ED7F-0BD6-C739-64F8-6E92D11F6DDB}"/>
              </a:ext>
            </a:extLst>
          </p:cNvPr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6CE509C-0CB5-C77D-C5AA-D2E771F68C1E}"/>
                </a:ext>
              </a:extLst>
            </p:cNvPr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F60838B6-79F2-B4D9-081C-F0959BB36D41}"/>
                </a:ext>
              </a:extLst>
            </p:cNvPr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7F50624E-EC63-7DCA-FA25-4C260C59CF69}"/>
                  </a:ext>
                </a:extLst>
              </p:cNvPr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722DE47E-C896-164C-135C-8DC8FD4127EC}"/>
                  </a:ext>
                </a:extLst>
              </p:cNvPr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09F6E8D6-0E73-C2B9-B9D3-D9B4C0C4AEAC}"/>
              </a:ext>
            </a:extLst>
          </p:cNvPr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237227AA-FC2E-ED2E-936A-F1121A3A6DC9}"/>
              </a:ext>
            </a:extLst>
          </p:cNvPr>
          <p:cNvGrpSpPr/>
          <p:nvPr/>
        </p:nvGrpSpPr>
        <p:grpSpPr>
          <a:xfrm>
            <a:off x="15622843" y="1862376"/>
            <a:ext cx="2233266" cy="2239306"/>
            <a:chOff x="0" y="0"/>
            <a:chExt cx="2977688" cy="2985741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B461D2B-8080-A067-445A-080186853CF4}"/>
                </a:ext>
              </a:extLst>
            </p:cNvPr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32533FCE-8368-2253-4E50-02C17963F681}"/>
                </a:ext>
              </a:extLst>
            </p:cNvPr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694228AC-4388-2336-7B1C-B6B99DF85164}"/>
                  </a:ext>
                </a:extLst>
              </p:cNvPr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90756505-F84D-5EB9-ED2F-694F2CE92F38}"/>
                  </a:ext>
                </a:extLst>
              </p:cNvPr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A4DF1B1-1F7C-FDC2-BA5D-918215022528}"/>
              </a:ext>
            </a:extLst>
          </p:cNvPr>
          <p:cNvGrpSpPr/>
          <p:nvPr/>
        </p:nvGrpSpPr>
        <p:grpSpPr>
          <a:xfrm>
            <a:off x="2430075" y="1135046"/>
            <a:ext cx="13122349" cy="7254794"/>
            <a:chOff x="-135138" y="0"/>
            <a:chExt cx="3311255" cy="1910728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2445745-55E6-9A9F-20B1-8BE62BC1A36A}"/>
                </a:ext>
              </a:extLst>
            </p:cNvPr>
            <p:cNvSpPr/>
            <p:nvPr/>
          </p:nvSpPr>
          <p:spPr>
            <a:xfrm>
              <a:off x="-135138" y="10035"/>
              <a:ext cx="3176117" cy="1900693"/>
            </a:xfrm>
            <a:custGeom>
              <a:avLst/>
              <a:gdLst/>
              <a:ahLst/>
              <a:cxnLst/>
              <a:rect l="l" t="t" r="r" b="b"/>
              <a:pathLst>
                <a:path w="3176117" h="1900693">
                  <a:moveTo>
                    <a:pt x="0" y="0"/>
                  </a:moveTo>
                  <a:lnTo>
                    <a:pt x="3176117" y="0"/>
                  </a:lnTo>
                  <a:lnTo>
                    <a:pt x="3176117" y="1900693"/>
                  </a:lnTo>
                  <a:lnTo>
                    <a:pt x="0" y="1900693"/>
                  </a:lnTo>
                  <a:close/>
                </a:path>
              </a:pathLst>
            </a:custGeom>
            <a:solidFill>
              <a:srgbClr val="F6F3EC"/>
            </a:solidFill>
          </p:spPr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6A302F3-A8FF-446B-A058-C72672048C29}"/>
                </a:ext>
              </a:extLst>
            </p:cNvPr>
            <p:cNvSpPr txBox="1"/>
            <p:nvPr/>
          </p:nvSpPr>
          <p:spPr>
            <a:xfrm>
              <a:off x="0" y="0"/>
              <a:ext cx="3176117" cy="190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895"/>
                </a:lnSpc>
              </a:pPr>
              <a:r>
                <a:rPr lang="en-US" sz="18497" b="1" dirty="0" err="1">
                  <a:solidFill>
                    <a:srgbClr val="FF5757"/>
                  </a:solidFill>
                  <a:latin typeface="Open Sans"/>
                  <a:ea typeface="Open Sans"/>
                  <a:cs typeface="Open Sans"/>
                  <a:sym typeface="Open Sans"/>
                </a:rPr>
                <a:t>Trò</a:t>
              </a:r>
              <a:r>
                <a:rPr lang="en-US" sz="18497" b="1" dirty="0">
                  <a:solidFill>
                    <a:srgbClr val="FF5757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8497" b="1" dirty="0" err="1">
                  <a:solidFill>
                    <a:srgbClr val="FF5757"/>
                  </a:solidFill>
                  <a:latin typeface="Open Sans"/>
                  <a:ea typeface="Open Sans"/>
                  <a:cs typeface="Open Sans"/>
                  <a:sym typeface="Open Sans"/>
                </a:rPr>
                <a:t>chơi</a:t>
              </a:r>
              <a:r>
                <a:rPr lang="en-US" sz="18497" b="1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  <a:p>
              <a:pPr algn="ctr">
                <a:lnSpc>
                  <a:spcPts val="25895"/>
                </a:lnSpc>
              </a:pPr>
              <a:r>
                <a:rPr lang="en-US" sz="18497" b="1" dirty="0" err="1">
                  <a:solidFill>
                    <a:srgbClr val="6F00F5"/>
                  </a:solidFill>
                  <a:latin typeface="Open Sans"/>
                  <a:ea typeface="Open Sans"/>
                  <a:cs typeface="Open Sans"/>
                  <a:sym typeface="Open Sans"/>
                </a:rPr>
                <a:t>lật</a:t>
              </a:r>
              <a:r>
                <a:rPr lang="en-US" sz="18497" b="1" dirty="0">
                  <a:solidFill>
                    <a:srgbClr val="6F00F5"/>
                  </a:solidFill>
                  <a:latin typeface="Open Sans"/>
                  <a:ea typeface="Open Sans"/>
                  <a:cs typeface="Open Sans"/>
                  <a:sym typeface="Open Sans"/>
                </a:rPr>
                <a:t> ô </a:t>
              </a:r>
              <a:r>
                <a:rPr lang="en-US" sz="18497" b="1" dirty="0" err="1">
                  <a:solidFill>
                    <a:srgbClr val="6F00F5"/>
                  </a:solidFill>
                  <a:latin typeface="Open Sans"/>
                  <a:ea typeface="Open Sans"/>
                  <a:cs typeface="Open Sans"/>
                  <a:sym typeface="Open Sans"/>
                </a:rPr>
                <a:t>số</a:t>
              </a:r>
              <a:endParaRPr lang="en-US" sz="18497" b="1" dirty="0">
                <a:solidFill>
                  <a:srgbClr val="6F00F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20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024749" y="5937187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>
            <a:hlinkClick r:id="rId9" action="ppaction://hlinksldjump"/>
          </p:cNvPr>
          <p:cNvSpPr/>
          <p:nvPr/>
        </p:nvSpPr>
        <p:spPr>
          <a:xfrm>
            <a:off x="1346621" y="674108"/>
            <a:ext cx="3186896" cy="4810409"/>
          </a:xfrm>
          <a:custGeom>
            <a:avLst/>
            <a:gdLst/>
            <a:ahLst/>
            <a:cxnLst/>
            <a:rect l="l" t="t" r="r" b="b"/>
            <a:pathLst>
              <a:path w="3186896" h="4810409">
                <a:moveTo>
                  <a:pt x="0" y="0"/>
                </a:moveTo>
                <a:lnTo>
                  <a:pt x="3186895" y="0"/>
                </a:lnTo>
                <a:lnTo>
                  <a:pt x="3186895" y="4810408"/>
                </a:lnTo>
                <a:lnTo>
                  <a:pt x="0" y="48104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7" name="Freeform 17">
            <a:hlinkClick r:id="rId11" action="ppaction://hlinksldjump"/>
          </p:cNvPr>
          <p:cNvSpPr/>
          <p:nvPr/>
        </p:nvSpPr>
        <p:spPr>
          <a:xfrm>
            <a:off x="6752805" y="684870"/>
            <a:ext cx="3875715" cy="4799647"/>
          </a:xfrm>
          <a:custGeom>
            <a:avLst/>
            <a:gdLst/>
            <a:ahLst/>
            <a:cxnLst/>
            <a:rect l="l" t="t" r="r" b="b"/>
            <a:pathLst>
              <a:path w="3875715" h="4799647">
                <a:moveTo>
                  <a:pt x="0" y="0"/>
                </a:moveTo>
                <a:lnTo>
                  <a:pt x="3875715" y="0"/>
                </a:lnTo>
                <a:lnTo>
                  <a:pt x="3875715" y="4799646"/>
                </a:lnTo>
                <a:lnTo>
                  <a:pt x="0" y="47996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8">
            <a:hlinkClick r:id="rId13" action="ppaction://hlinksldjump"/>
          </p:cNvPr>
          <p:cNvSpPr/>
          <p:nvPr/>
        </p:nvSpPr>
        <p:spPr>
          <a:xfrm>
            <a:off x="12226107" y="845430"/>
            <a:ext cx="3300561" cy="4467764"/>
          </a:xfrm>
          <a:custGeom>
            <a:avLst/>
            <a:gdLst/>
            <a:ahLst/>
            <a:cxnLst/>
            <a:rect l="l" t="t" r="r" b="b"/>
            <a:pathLst>
              <a:path w="3300561" h="4467764">
                <a:moveTo>
                  <a:pt x="0" y="0"/>
                </a:moveTo>
                <a:lnTo>
                  <a:pt x="3300561" y="0"/>
                </a:lnTo>
                <a:lnTo>
                  <a:pt x="3300561" y="4467764"/>
                </a:lnTo>
                <a:lnTo>
                  <a:pt x="0" y="4467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460635" y="6470321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815456" y="2057400"/>
            <a:ext cx="5126739" cy="4198048"/>
            <a:chOff x="0" y="0"/>
            <a:chExt cx="1350264" cy="11056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0264" cy="1105662"/>
            </a:xfrm>
            <a:custGeom>
              <a:avLst/>
              <a:gdLst/>
              <a:ahLst/>
              <a:cxnLst/>
              <a:rect l="l" t="t" r="r" b="b"/>
              <a:pathLst>
                <a:path w="1350264" h="1105662">
                  <a:moveTo>
                    <a:pt x="1350264" y="111748"/>
                  </a:moveTo>
                  <a:lnTo>
                    <a:pt x="1350264" y="993914"/>
                  </a:lnTo>
                  <a:cubicBezTo>
                    <a:pt x="1350264" y="1055631"/>
                    <a:pt x="1300233" y="1105662"/>
                    <a:pt x="1238516" y="1105662"/>
                  </a:cubicBezTo>
                  <a:lnTo>
                    <a:pt x="111748" y="1105662"/>
                  </a:lnTo>
                  <a:cubicBezTo>
                    <a:pt x="50031" y="1105662"/>
                    <a:pt x="0" y="1055631"/>
                    <a:pt x="0" y="993914"/>
                  </a:cubicBezTo>
                  <a:lnTo>
                    <a:pt x="0" y="111748"/>
                  </a:lnTo>
                  <a:cubicBezTo>
                    <a:pt x="0" y="50031"/>
                    <a:pt x="50031" y="0"/>
                    <a:pt x="111748" y="0"/>
                  </a:cubicBezTo>
                  <a:lnTo>
                    <a:pt x="1238516" y="0"/>
                  </a:lnTo>
                  <a:cubicBezTo>
                    <a:pt x="1300233" y="0"/>
                    <a:pt x="1350264" y="50031"/>
                    <a:pt x="1350264" y="111748"/>
                  </a:cubicBezTo>
                  <a:close/>
                </a:path>
              </a:pathLst>
            </a:custGeom>
            <a:solidFill>
              <a:srgbClr val="FF5757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33350"/>
              <a:ext cx="1350264" cy="1239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r>
                <a:rPr lang="en-US" sz="69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 </a:t>
              </a:r>
              <a:r>
                <a:rPr lang="en-US" sz="69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gì</a:t>
              </a:r>
              <a:r>
                <a:rPr lang="en-US" sz="69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9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kêu</a:t>
              </a:r>
              <a:r>
                <a:rPr lang="en-US" sz="69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9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ụt</a:t>
              </a:r>
              <a:r>
                <a:rPr lang="en-US" sz="69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9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ịt</a:t>
              </a:r>
              <a:endParaRPr lang="en-US" sz="6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73814" y="1354234"/>
            <a:ext cx="8385486" cy="5376407"/>
            <a:chOff x="0" y="0"/>
            <a:chExt cx="2208523" cy="14160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8523" cy="1416008"/>
            </a:xfrm>
            <a:custGeom>
              <a:avLst/>
              <a:gdLst/>
              <a:ahLst/>
              <a:cxnLst/>
              <a:rect l="l" t="t" r="r" b="b"/>
              <a:pathLst>
                <a:path w="2208523" h="1416008">
                  <a:moveTo>
                    <a:pt x="70167" y="0"/>
                  </a:moveTo>
                  <a:lnTo>
                    <a:pt x="2138356" y="0"/>
                  </a:lnTo>
                  <a:cubicBezTo>
                    <a:pt x="2156965" y="0"/>
                    <a:pt x="2174813" y="7393"/>
                    <a:pt x="2187971" y="20551"/>
                  </a:cubicBezTo>
                  <a:cubicBezTo>
                    <a:pt x="2201130" y="33710"/>
                    <a:pt x="2208523" y="51558"/>
                    <a:pt x="2208523" y="70167"/>
                  </a:cubicBezTo>
                  <a:lnTo>
                    <a:pt x="2208523" y="1345841"/>
                  </a:lnTo>
                  <a:cubicBezTo>
                    <a:pt x="2208523" y="1364451"/>
                    <a:pt x="2201130" y="1382298"/>
                    <a:pt x="2187971" y="1395457"/>
                  </a:cubicBezTo>
                  <a:cubicBezTo>
                    <a:pt x="2174813" y="1408616"/>
                    <a:pt x="2156965" y="1416008"/>
                    <a:pt x="2138356" y="1416008"/>
                  </a:cubicBezTo>
                  <a:lnTo>
                    <a:pt x="70167" y="1416008"/>
                  </a:lnTo>
                  <a:cubicBezTo>
                    <a:pt x="51558" y="1416008"/>
                    <a:pt x="33710" y="1408616"/>
                    <a:pt x="20551" y="1395457"/>
                  </a:cubicBezTo>
                  <a:cubicBezTo>
                    <a:pt x="7393" y="1382298"/>
                    <a:pt x="0" y="1364451"/>
                    <a:pt x="0" y="1345841"/>
                  </a:cubicBezTo>
                  <a:lnTo>
                    <a:pt x="0" y="70167"/>
                  </a:lnTo>
                  <a:cubicBezTo>
                    <a:pt x="0" y="51558"/>
                    <a:pt x="7393" y="33710"/>
                    <a:pt x="20551" y="20551"/>
                  </a:cubicBezTo>
                  <a:cubicBezTo>
                    <a:pt x="33710" y="7393"/>
                    <a:pt x="51558" y="0"/>
                    <a:pt x="70167" y="0"/>
                  </a:cubicBezTo>
                  <a:close/>
                </a:path>
              </a:pathLst>
            </a:custGeom>
            <a:solidFill>
              <a:srgbClr val="99BF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208523" cy="14541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494828" y="594717"/>
            <a:ext cx="3754744" cy="1797710"/>
            <a:chOff x="-3490" y="-114300"/>
            <a:chExt cx="988904" cy="574416"/>
          </a:xfrm>
        </p:grpSpPr>
        <p:sp>
          <p:nvSpPr>
            <p:cNvPr id="23" name="Freeform 23"/>
            <p:cNvSpPr/>
            <p:nvPr/>
          </p:nvSpPr>
          <p:spPr>
            <a:xfrm>
              <a:off x="-3490" y="-75996"/>
              <a:ext cx="985414" cy="536112"/>
            </a:xfrm>
            <a:custGeom>
              <a:avLst/>
              <a:gdLst/>
              <a:ahLst/>
              <a:cxnLst/>
              <a:rect l="l" t="t" r="r" b="b"/>
              <a:pathLst>
                <a:path w="985414" h="536112">
                  <a:moveTo>
                    <a:pt x="138637" y="0"/>
                  </a:moveTo>
                  <a:lnTo>
                    <a:pt x="846777" y="0"/>
                  </a:lnTo>
                  <a:cubicBezTo>
                    <a:pt x="923344" y="0"/>
                    <a:pt x="985414" y="62070"/>
                    <a:pt x="985414" y="138637"/>
                  </a:cubicBezTo>
                  <a:lnTo>
                    <a:pt x="985414" y="397475"/>
                  </a:lnTo>
                  <a:cubicBezTo>
                    <a:pt x="985414" y="474042"/>
                    <a:pt x="923344" y="536112"/>
                    <a:pt x="846777" y="536112"/>
                  </a:cubicBezTo>
                  <a:lnTo>
                    <a:pt x="138637" y="536112"/>
                  </a:lnTo>
                  <a:cubicBezTo>
                    <a:pt x="62070" y="536112"/>
                    <a:pt x="0" y="474042"/>
                    <a:pt x="0" y="397475"/>
                  </a:cubicBezTo>
                  <a:lnTo>
                    <a:pt x="0" y="138637"/>
                  </a:lnTo>
                  <a:cubicBezTo>
                    <a:pt x="0" y="62070"/>
                    <a:pt x="62070" y="0"/>
                    <a:pt x="138637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985414" cy="53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Câu</a:t>
              </a:r>
              <a:r>
                <a:rPr lang="en-US" sz="6099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099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hỏi</a:t>
              </a:r>
              <a:endParaRPr lang="en-US" sz="6099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53289" y="336459"/>
            <a:ext cx="7508533" cy="2035549"/>
            <a:chOff x="0" y="0"/>
            <a:chExt cx="1977556" cy="53611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77556" cy="536112"/>
            </a:xfrm>
            <a:custGeom>
              <a:avLst/>
              <a:gdLst/>
              <a:ahLst/>
              <a:cxnLst/>
              <a:rect l="l" t="t" r="r" b="b"/>
              <a:pathLst>
                <a:path w="1977556" h="536112">
                  <a:moveTo>
                    <a:pt x="68051" y="0"/>
                  </a:moveTo>
                  <a:lnTo>
                    <a:pt x="1909505" y="0"/>
                  </a:lnTo>
                  <a:cubicBezTo>
                    <a:pt x="1927553" y="0"/>
                    <a:pt x="1944862" y="7170"/>
                    <a:pt x="1957625" y="19932"/>
                  </a:cubicBezTo>
                  <a:cubicBezTo>
                    <a:pt x="1970387" y="32694"/>
                    <a:pt x="1977556" y="50003"/>
                    <a:pt x="1977556" y="68051"/>
                  </a:cubicBezTo>
                  <a:lnTo>
                    <a:pt x="1977556" y="468060"/>
                  </a:lnTo>
                  <a:cubicBezTo>
                    <a:pt x="1977556" y="505644"/>
                    <a:pt x="1947089" y="536112"/>
                    <a:pt x="1909505" y="536112"/>
                  </a:cubicBezTo>
                  <a:lnTo>
                    <a:pt x="68051" y="536112"/>
                  </a:lnTo>
                  <a:cubicBezTo>
                    <a:pt x="50003" y="536112"/>
                    <a:pt x="32694" y="528942"/>
                    <a:pt x="19932" y="516180"/>
                  </a:cubicBezTo>
                  <a:cubicBezTo>
                    <a:pt x="7170" y="503418"/>
                    <a:pt x="0" y="486109"/>
                    <a:pt x="0" y="468060"/>
                  </a:cubicBezTo>
                  <a:lnTo>
                    <a:pt x="0" y="68051"/>
                  </a:lnTo>
                  <a:cubicBezTo>
                    <a:pt x="0" y="50003"/>
                    <a:pt x="7170" y="32694"/>
                    <a:pt x="19932" y="19932"/>
                  </a:cubicBezTo>
                  <a:cubicBezTo>
                    <a:pt x="32694" y="7170"/>
                    <a:pt x="50003" y="0"/>
                    <a:pt x="68051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77556" cy="650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Đáp</a:t>
              </a:r>
              <a:r>
                <a:rPr lang="en-US" sz="6099" dirty="0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099" dirty="0" err="1">
                  <a:solidFill>
                    <a:srgbClr val="FF0000"/>
                  </a:solidFill>
                  <a:latin typeface="Open Sans"/>
                  <a:ea typeface="Open Sans"/>
                  <a:cs typeface="Open Sans"/>
                  <a:sym typeface="Open Sans"/>
                </a:rPr>
                <a:t>án</a:t>
              </a:r>
              <a:endParaRPr lang="en-US" sz="6099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0876260" y="2355521"/>
            <a:ext cx="3579876" cy="4114800"/>
          </a:xfrm>
          <a:custGeom>
            <a:avLst/>
            <a:gdLst/>
            <a:ahLst/>
            <a:cxnLst/>
            <a:rect l="l" t="t" r="r" b="b"/>
            <a:pathLst>
              <a:path w="3579876" h="4114800">
                <a:moveTo>
                  <a:pt x="0" y="0"/>
                </a:moveTo>
                <a:lnTo>
                  <a:pt x="3579876" y="0"/>
                </a:lnTo>
                <a:lnTo>
                  <a:pt x="35798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95473-EB18-D347-0A00-03E180FD96E2}"/>
              </a:ext>
            </a:extLst>
          </p:cNvPr>
          <p:cNvSpPr/>
          <p:nvPr/>
        </p:nvSpPr>
        <p:spPr>
          <a:xfrm>
            <a:off x="9453289" y="2372008"/>
            <a:ext cx="7508533" cy="42429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024749" y="5937187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3522778" y="845430"/>
            <a:ext cx="3875715" cy="4799647"/>
          </a:xfrm>
          <a:custGeom>
            <a:avLst/>
            <a:gdLst/>
            <a:ahLst/>
            <a:cxnLst/>
            <a:rect l="l" t="t" r="r" b="b"/>
            <a:pathLst>
              <a:path w="3875715" h="4799647">
                <a:moveTo>
                  <a:pt x="0" y="0"/>
                </a:moveTo>
                <a:lnTo>
                  <a:pt x="3875714" y="0"/>
                </a:lnTo>
                <a:lnTo>
                  <a:pt x="3875714" y="4799647"/>
                </a:lnTo>
                <a:lnTo>
                  <a:pt x="0" y="47996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491101" y="1028700"/>
            <a:ext cx="3300561" cy="4467764"/>
          </a:xfrm>
          <a:custGeom>
            <a:avLst/>
            <a:gdLst/>
            <a:ahLst/>
            <a:cxnLst/>
            <a:rect l="l" t="t" r="r" b="b"/>
            <a:pathLst>
              <a:path w="3300561" h="4467764">
                <a:moveTo>
                  <a:pt x="0" y="0"/>
                </a:moveTo>
                <a:lnTo>
                  <a:pt x="3300561" y="0"/>
                </a:lnTo>
                <a:lnTo>
                  <a:pt x="3300561" y="4467764"/>
                </a:lnTo>
                <a:lnTo>
                  <a:pt x="0" y="44677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460635" y="6470321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815456" y="2057400"/>
            <a:ext cx="5126739" cy="4952780"/>
            <a:chOff x="0" y="0"/>
            <a:chExt cx="1350264" cy="13044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0264" cy="1304440"/>
            </a:xfrm>
            <a:custGeom>
              <a:avLst/>
              <a:gdLst/>
              <a:ahLst/>
              <a:cxnLst/>
              <a:rect l="l" t="t" r="r" b="b"/>
              <a:pathLst>
                <a:path w="1350264" h="1304440">
                  <a:moveTo>
                    <a:pt x="1350264" y="111748"/>
                  </a:moveTo>
                  <a:lnTo>
                    <a:pt x="1350264" y="1192692"/>
                  </a:lnTo>
                  <a:cubicBezTo>
                    <a:pt x="1350264" y="1254408"/>
                    <a:pt x="1300233" y="1304440"/>
                    <a:pt x="1238516" y="1304440"/>
                  </a:cubicBezTo>
                  <a:lnTo>
                    <a:pt x="111748" y="1304440"/>
                  </a:lnTo>
                  <a:cubicBezTo>
                    <a:pt x="82110" y="1304440"/>
                    <a:pt x="53687" y="1292666"/>
                    <a:pt x="32730" y="1271709"/>
                  </a:cubicBezTo>
                  <a:cubicBezTo>
                    <a:pt x="11773" y="1250753"/>
                    <a:pt x="0" y="1222329"/>
                    <a:pt x="0" y="1192692"/>
                  </a:cubicBezTo>
                  <a:lnTo>
                    <a:pt x="0" y="111748"/>
                  </a:lnTo>
                  <a:cubicBezTo>
                    <a:pt x="0" y="50031"/>
                    <a:pt x="50031" y="0"/>
                    <a:pt x="111748" y="0"/>
                  </a:cubicBezTo>
                  <a:lnTo>
                    <a:pt x="1238516" y="0"/>
                  </a:lnTo>
                  <a:cubicBezTo>
                    <a:pt x="1300233" y="0"/>
                    <a:pt x="1350264" y="50031"/>
                    <a:pt x="1350264" y="111748"/>
                  </a:cubicBezTo>
                  <a:close/>
                </a:path>
              </a:pathLst>
            </a:custGeom>
            <a:solidFill>
              <a:srgbClr val="FF5757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42875"/>
              <a:ext cx="1350264" cy="1447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639"/>
                </a:lnSpc>
              </a:pPr>
              <a:r>
                <a:rPr lang="en-US" sz="75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 gì gáy ò ó 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73814" y="1354234"/>
            <a:ext cx="8385486" cy="5655947"/>
            <a:chOff x="0" y="0"/>
            <a:chExt cx="2208523" cy="14896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8523" cy="1489632"/>
            </a:xfrm>
            <a:custGeom>
              <a:avLst/>
              <a:gdLst/>
              <a:ahLst/>
              <a:cxnLst/>
              <a:rect l="l" t="t" r="r" b="b"/>
              <a:pathLst>
                <a:path w="2208523" h="1489632">
                  <a:moveTo>
                    <a:pt x="70167" y="0"/>
                  </a:moveTo>
                  <a:lnTo>
                    <a:pt x="2138356" y="0"/>
                  </a:lnTo>
                  <a:cubicBezTo>
                    <a:pt x="2156965" y="0"/>
                    <a:pt x="2174813" y="7393"/>
                    <a:pt x="2187971" y="20551"/>
                  </a:cubicBezTo>
                  <a:cubicBezTo>
                    <a:pt x="2201130" y="33710"/>
                    <a:pt x="2208523" y="51558"/>
                    <a:pt x="2208523" y="70167"/>
                  </a:cubicBezTo>
                  <a:lnTo>
                    <a:pt x="2208523" y="1419465"/>
                  </a:lnTo>
                  <a:cubicBezTo>
                    <a:pt x="2208523" y="1438074"/>
                    <a:pt x="2201130" y="1455922"/>
                    <a:pt x="2187971" y="1469081"/>
                  </a:cubicBezTo>
                  <a:cubicBezTo>
                    <a:pt x="2174813" y="1482239"/>
                    <a:pt x="2156965" y="1489632"/>
                    <a:pt x="2138356" y="1489632"/>
                  </a:cubicBezTo>
                  <a:lnTo>
                    <a:pt x="70167" y="1489632"/>
                  </a:lnTo>
                  <a:cubicBezTo>
                    <a:pt x="51558" y="1489632"/>
                    <a:pt x="33710" y="1482239"/>
                    <a:pt x="20551" y="1469081"/>
                  </a:cubicBezTo>
                  <a:cubicBezTo>
                    <a:pt x="7393" y="1455922"/>
                    <a:pt x="0" y="1438074"/>
                    <a:pt x="0" y="1419465"/>
                  </a:cubicBezTo>
                  <a:lnTo>
                    <a:pt x="0" y="70167"/>
                  </a:lnTo>
                  <a:cubicBezTo>
                    <a:pt x="0" y="51558"/>
                    <a:pt x="7393" y="33710"/>
                    <a:pt x="20551" y="20551"/>
                  </a:cubicBezTo>
                  <a:cubicBezTo>
                    <a:pt x="33710" y="7393"/>
                    <a:pt x="51558" y="0"/>
                    <a:pt x="70167" y="0"/>
                  </a:cubicBezTo>
                  <a:close/>
                </a:path>
              </a:pathLst>
            </a:custGeom>
            <a:solidFill>
              <a:srgbClr val="99BF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208523" cy="1527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508079" y="1028700"/>
            <a:ext cx="3741493" cy="2035549"/>
            <a:chOff x="0" y="0"/>
            <a:chExt cx="985414" cy="5361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5414" cy="536112"/>
            </a:xfrm>
            <a:custGeom>
              <a:avLst/>
              <a:gdLst/>
              <a:ahLst/>
              <a:cxnLst/>
              <a:rect l="l" t="t" r="r" b="b"/>
              <a:pathLst>
                <a:path w="985414" h="536112">
                  <a:moveTo>
                    <a:pt x="138637" y="0"/>
                  </a:moveTo>
                  <a:lnTo>
                    <a:pt x="846777" y="0"/>
                  </a:lnTo>
                  <a:cubicBezTo>
                    <a:pt x="923344" y="0"/>
                    <a:pt x="985414" y="62070"/>
                    <a:pt x="985414" y="138637"/>
                  </a:cubicBezTo>
                  <a:lnTo>
                    <a:pt x="985414" y="397475"/>
                  </a:lnTo>
                  <a:cubicBezTo>
                    <a:pt x="985414" y="474042"/>
                    <a:pt x="923344" y="536112"/>
                    <a:pt x="846777" y="536112"/>
                  </a:cubicBezTo>
                  <a:lnTo>
                    <a:pt x="138637" y="536112"/>
                  </a:lnTo>
                  <a:cubicBezTo>
                    <a:pt x="62070" y="536112"/>
                    <a:pt x="0" y="474042"/>
                    <a:pt x="0" y="397475"/>
                  </a:cubicBezTo>
                  <a:lnTo>
                    <a:pt x="0" y="138637"/>
                  </a:lnTo>
                  <a:cubicBezTo>
                    <a:pt x="0" y="62070"/>
                    <a:pt x="62070" y="0"/>
                    <a:pt x="138637" y="0"/>
                  </a:cubicBezTo>
                  <a:close/>
                </a:path>
              </a:pathLst>
            </a:custGeom>
            <a:solidFill>
              <a:srgbClr val="FFBF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985414" cy="650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Câu</a:t>
              </a:r>
              <a:r>
                <a:rPr lang="en-US" sz="60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6099" dirty="0" err="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hỏi</a:t>
              </a:r>
              <a:endParaRPr lang="en-US" sz="60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53289" y="336459"/>
            <a:ext cx="7508533" cy="2035549"/>
            <a:chOff x="0" y="0"/>
            <a:chExt cx="1977556" cy="53611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77556" cy="536112"/>
            </a:xfrm>
            <a:custGeom>
              <a:avLst/>
              <a:gdLst/>
              <a:ahLst/>
              <a:cxnLst/>
              <a:rect l="l" t="t" r="r" b="b"/>
              <a:pathLst>
                <a:path w="1977556" h="536112">
                  <a:moveTo>
                    <a:pt x="68051" y="0"/>
                  </a:moveTo>
                  <a:lnTo>
                    <a:pt x="1909505" y="0"/>
                  </a:lnTo>
                  <a:cubicBezTo>
                    <a:pt x="1927553" y="0"/>
                    <a:pt x="1944862" y="7170"/>
                    <a:pt x="1957625" y="19932"/>
                  </a:cubicBezTo>
                  <a:cubicBezTo>
                    <a:pt x="1970387" y="32694"/>
                    <a:pt x="1977556" y="50003"/>
                    <a:pt x="1977556" y="68051"/>
                  </a:cubicBezTo>
                  <a:lnTo>
                    <a:pt x="1977556" y="468060"/>
                  </a:lnTo>
                  <a:cubicBezTo>
                    <a:pt x="1977556" y="505644"/>
                    <a:pt x="1947089" y="536112"/>
                    <a:pt x="1909505" y="536112"/>
                  </a:cubicBezTo>
                  <a:lnTo>
                    <a:pt x="68051" y="536112"/>
                  </a:lnTo>
                  <a:cubicBezTo>
                    <a:pt x="50003" y="536112"/>
                    <a:pt x="32694" y="528942"/>
                    <a:pt x="19932" y="516180"/>
                  </a:cubicBezTo>
                  <a:cubicBezTo>
                    <a:pt x="7170" y="503418"/>
                    <a:pt x="0" y="486109"/>
                    <a:pt x="0" y="468060"/>
                  </a:cubicBezTo>
                  <a:lnTo>
                    <a:pt x="0" y="68051"/>
                  </a:lnTo>
                  <a:cubicBezTo>
                    <a:pt x="0" y="50003"/>
                    <a:pt x="7170" y="32694"/>
                    <a:pt x="19932" y="19932"/>
                  </a:cubicBezTo>
                  <a:cubicBezTo>
                    <a:pt x="32694" y="7170"/>
                    <a:pt x="50003" y="0"/>
                    <a:pt x="68051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77556" cy="650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Đáp án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220888" y="2547300"/>
            <a:ext cx="2972361" cy="3989746"/>
          </a:xfrm>
          <a:custGeom>
            <a:avLst/>
            <a:gdLst/>
            <a:ahLst/>
            <a:cxnLst/>
            <a:rect l="l" t="t" r="r" b="b"/>
            <a:pathLst>
              <a:path w="2972361" h="3989746">
                <a:moveTo>
                  <a:pt x="0" y="0"/>
                </a:moveTo>
                <a:lnTo>
                  <a:pt x="2972361" y="0"/>
                </a:lnTo>
                <a:lnTo>
                  <a:pt x="2972361" y="3989745"/>
                </a:lnTo>
                <a:lnTo>
                  <a:pt x="0" y="39897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149610-4FAE-6A8E-D4B2-B619480544A6}"/>
              </a:ext>
            </a:extLst>
          </p:cNvPr>
          <p:cNvSpPr/>
          <p:nvPr/>
        </p:nvSpPr>
        <p:spPr>
          <a:xfrm>
            <a:off x="9453289" y="2372008"/>
            <a:ext cx="7508533" cy="42429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024749" y="5937187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7080719" y="1469423"/>
            <a:ext cx="3300561" cy="4467764"/>
          </a:xfrm>
          <a:custGeom>
            <a:avLst/>
            <a:gdLst/>
            <a:ahLst/>
            <a:cxnLst/>
            <a:rect l="l" t="t" r="r" b="b"/>
            <a:pathLst>
              <a:path w="3300561" h="4467764">
                <a:moveTo>
                  <a:pt x="0" y="0"/>
                </a:moveTo>
                <a:lnTo>
                  <a:pt x="3300561" y="0"/>
                </a:lnTo>
                <a:lnTo>
                  <a:pt x="3300561" y="4467764"/>
                </a:lnTo>
                <a:lnTo>
                  <a:pt x="0" y="44677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460635" y="6470321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815456" y="2057400"/>
            <a:ext cx="5126739" cy="4840989"/>
            <a:chOff x="0" y="0"/>
            <a:chExt cx="1350264" cy="127499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0264" cy="1274997"/>
            </a:xfrm>
            <a:custGeom>
              <a:avLst/>
              <a:gdLst/>
              <a:ahLst/>
              <a:cxnLst/>
              <a:rect l="l" t="t" r="r" b="b"/>
              <a:pathLst>
                <a:path w="1350264" h="1274997">
                  <a:moveTo>
                    <a:pt x="1350264" y="111748"/>
                  </a:moveTo>
                  <a:lnTo>
                    <a:pt x="1350264" y="1163249"/>
                  </a:lnTo>
                  <a:cubicBezTo>
                    <a:pt x="1350264" y="1224965"/>
                    <a:pt x="1300233" y="1274997"/>
                    <a:pt x="1238516" y="1274997"/>
                  </a:cubicBezTo>
                  <a:lnTo>
                    <a:pt x="111748" y="1274997"/>
                  </a:lnTo>
                  <a:cubicBezTo>
                    <a:pt x="50031" y="1274997"/>
                    <a:pt x="0" y="1224965"/>
                    <a:pt x="0" y="1163249"/>
                  </a:cubicBezTo>
                  <a:lnTo>
                    <a:pt x="0" y="111748"/>
                  </a:lnTo>
                  <a:cubicBezTo>
                    <a:pt x="0" y="50031"/>
                    <a:pt x="50031" y="0"/>
                    <a:pt x="111748" y="0"/>
                  </a:cubicBezTo>
                  <a:lnTo>
                    <a:pt x="1238516" y="0"/>
                  </a:lnTo>
                  <a:cubicBezTo>
                    <a:pt x="1300233" y="0"/>
                    <a:pt x="1350264" y="50031"/>
                    <a:pt x="1350264" y="111748"/>
                  </a:cubicBezTo>
                  <a:close/>
                </a:path>
              </a:pathLst>
            </a:custGeom>
            <a:solidFill>
              <a:srgbClr val="FF5757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1350264" cy="1379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259"/>
                </a:lnSpc>
              </a:pPr>
              <a:r>
                <a:rPr lang="en-US" sz="5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con gì sủa gâu gâu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73814" y="1354234"/>
            <a:ext cx="8385486" cy="5935486"/>
            <a:chOff x="0" y="0"/>
            <a:chExt cx="2208523" cy="15632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8523" cy="1563256"/>
            </a:xfrm>
            <a:custGeom>
              <a:avLst/>
              <a:gdLst/>
              <a:ahLst/>
              <a:cxnLst/>
              <a:rect l="l" t="t" r="r" b="b"/>
              <a:pathLst>
                <a:path w="2208523" h="1563256">
                  <a:moveTo>
                    <a:pt x="70167" y="0"/>
                  </a:moveTo>
                  <a:lnTo>
                    <a:pt x="2138356" y="0"/>
                  </a:lnTo>
                  <a:cubicBezTo>
                    <a:pt x="2156965" y="0"/>
                    <a:pt x="2174813" y="7393"/>
                    <a:pt x="2187971" y="20551"/>
                  </a:cubicBezTo>
                  <a:cubicBezTo>
                    <a:pt x="2201130" y="33710"/>
                    <a:pt x="2208523" y="51558"/>
                    <a:pt x="2208523" y="70167"/>
                  </a:cubicBezTo>
                  <a:lnTo>
                    <a:pt x="2208523" y="1493089"/>
                  </a:lnTo>
                  <a:cubicBezTo>
                    <a:pt x="2208523" y="1511698"/>
                    <a:pt x="2201130" y="1529545"/>
                    <a:pt x="2187971" y="1542704"/>
                  </a:cubicBezTo>
                  <a:cubicBezTo>
                    <a:pt x="2174813" y="1555863"/>
                    <a:pt x="2156965" y="1563256"/>
                    <a:pt x="2138356" y="1563256"/>
                  </a:cubicBezTo>
                  <a:lnTo>
                    <a:pt x="70167" y="1563256"/>
                  </a:lnTo>
                  <a:cubicBezTo>
                    <a:pt x="51558" y="1563256"/>
                    <a:pt x="33710" y="1555863"/>
                    <a:pt x="20551" y="1542704"/>
                  </a:cubicBezTo>
                  <a:cubicBezTo>
                    <a:pt x="7393" y="1529545"/>
                    <a:pt x="0" y="1511698"/>
                    <a:pt x="0" y="1493089"/>
                  </a:cubicBezTo>
                  <a:lnTo>
                    <a:pt x="0" y="70167"/>
                  </a:lnTo>
                  <a:cubicBezTo>
                    <a:pt x="0" y="51558"/>
                    <a:pt x="7393" y="33710"/>
                    <a:pt x="20551" y="20551"/>
                  </a:cubicBezTo>
                  <a:cubicBezTo>
                    <a:pt x="33710" y="7393"/>
                    <a:pt x="51558" y="0"/>
                    <a:pt x="70167" y="0"/>
                  </a:cubicBezTo>
                  <a:close/>
                </a:path>
              </a:pathLst>
            </a:custGeom>
            <a:solidFill>
              <a:srgbClr val="99BF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208523" cy="16013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508079" y="1028700"/>
            <a:ext cx="3741493" cy="2035549"/>
            <a:chOff x="0" y="0"/>
            <a:chExt cx="985414" cy="53611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5414" cy="536112"/>
            </a:xfrm>
            <a:custGeom>
              <a:avLst/>
              <a:gdLst/>
              <a:ahLst/>
              <a:cxnLst/>
              <a:rect l="l" t="t" r="r" b="b"/>
              <a:pathLst>
                <a:path w="985414" h="536112">
                  <a:moveTo>
                    <a:pt x="138637" y="0"/>
                  </a:moveTo>
                  <a:lnTo>
                    <a:pt x="846777" y="0"/>
                  </a:lnTo>
                  <a:cubicBezTo>
                    <a:pt x="923344" y="0"/>
                    <a:pt x="985414" y="62070"/>
                    <a:pt x="985414" y="138637"/>
                  </a:cubicBezTo>
                  <a:lnTo>
                    <a:pt x="985414" y="397475"/>
                  </a:lnTo>
                  <a:cubicBezTo>
                    <a:pt x="985414" y="474042"/>
                    <a:pt x="923344" y="536112"/>
                    <a:pt x="846777" y="536112"/>
                  </a:cubicBezTo>
                  <a:lnTo>
                    <a:pt x="138637" y="536112"/>
                  </a:lnTo>
                  <a:cubicBezTo>
                    <a:pt x="62070" y="536112"/>
                    <a:pt x="0" y="474042"/>
                    <a:pt x="0" y="397475"/>
                  </a:cubicBezTo>
                  <a:lnTo>
                    <a:pt x="0" y="138637"/>
                  </a:lnTo>
                  <a:cubicBezTo>
                    <a:pt x="0" y="62070"/>
                    <a:pt x="62070" y="0"/>
                    <a:pt x="138637" y="0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14300"/>
              <a:ext cx="985414" cy="650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Câu hỏi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453289" y="336459"/>
            <a:ext cx="7508533" cy="2035549"/>
            <a:chOff x="0" y="0"/>
            <a:chExt cx="1977556" cy="53611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77556" cy="536112"/>
            </a:xfrm>
            <a:custGeom>
              <a:avLst/>
              <a:gdLst/>
              <a:ahLst/>
              <a:cxnLst/>
              <a:rect l="l" t="t" r="r" b="b"/>
              <a:pathLst>
                <a:path w="1977556" h="536112">
                  <a:moveTo>
                    <a:pt x="68051" y="0"/>
                  </a:moveTo>
                  <a:lnTo>
                    <a:pt x="1909505" y="0"/>
                  </a:lnTo>
                  <a:cubicBezTo>
                    <a:pt x="1927553" y="0"/>
                    <a:pt x="1944862" y="7170"/>
                    <a:pt x="1957625" y="19932"/>
                  </a:cubicBezTo>
                  <a:cubicBezTo>
                    <a:pt x="1970387" y="32694"/>
                    <a:pt x="1977556" y="50003"/>
                    <a:pt x="1977556" y="68051"/>
                  </a:cubicBezTo>
                  <a:lnTo>
                    <a:pt x="1977556" y="468060"/>
                  </a:lnTo>
                  <a:cubicBezTo>
                    <a:pt x="1977556" y="505644"/>
                    <a:pt x="1947089" y="536112"/>
                    <a:pt x="1909505" y="536112"/>
                  </a:cubicBezTo>
                  <a:lnTo>
                    <a:pt x="68051" y="536112"/>
                  </a:lnTo>
                  <a:cubicBezTo>
                    <a:pt x="50003" y="536112"/>
                    <a:pt x="32694" y="528942"/>
                    <a:pt x="19932" y="516180"/>
                  </a:cubicBezTo>
                  <a:cubicBezTo>
                    <a:pt x="7170" y="503418"/>
                    <a:pt x="0" y="486109"/>
                    <a:pt x="0" y="468060"/>
                  </a:cubicBezTo>
                  <a:lnTo>
                    <a:pt x="0" y="68051"/>
                  </a:lnTo>
                  <a:cubicBezTo>
                    <a:pt x="0" y="50003"/>
                    <a:pt x="7170" y="32694"/>
                    <a:pt x="19932" y="19932"/>
                  </a:cubicBezTo>
                  <a:cubicBezTo>
                    <a:pt x="32694" y="7170"/>
                    <a:pt x="50003" y="0"/>
                    <a:pt x="68051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14300"/>
              <a:ext cx="1977556" cy="650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539"/>
                </a:lnSpc>
              </a:pPr>
              <a:r>
                <a:rPr lang="en-US" sz="60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Đáp án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147861" y="2140648"/>
            <a:ext cx="4220308" cy="4114800"/>
          </a:xfrm>
          <a:custGeom>
            <a:avLst/>
            <a:gdLst/>
            <a:ahLst/>
            <a:cxnLst/>
            <a:rect l="l" t="t" r="r" b="b"/>
            <a:pathLst>
              <a:path w="4220308" h="4114800">
                <a:moveTo>
                  <a:pt x="0" y="0"/>
                </a:moveTo>
                <a:lnTo>
                  <a:pt x="4220307" y="0"/>
                </a:lnTo>
                <a:lnTo>
                  <a:pt x="4220307" y="4114801"/>
                </a:lnTo>
                <a:lnTo>
                  <a:pt x="0" y="41148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E8BBB9-C4AD-34D7-B6D4-F15F223A5E80}"/>
              </a:ext>
            </a:extLst>
          </p:cNvPr>
          <p:cNvSpPr/>
          <p:nvPr/>
        </p:nvSpPr>
        <p:spPr>
          <a:xfrm>
            <a:off x="9434629" y="2153273"/>
            <a:ext cx="7508533" cy="46983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9985" y="6537045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30" y="0"/>
                </a:lnTo>
                <a:lnTo>
                  <a:pt x="8228030" y="6373295"/>
                </a:lnTo>
                <a:lnTo>
                  <a:pt x="0" y="637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7394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0" y="0"/>
                </a:moveTo>
                <a:lnTo>
                  <a:pt x="8228029" y="0"/>
                </a:lnTo>
                <a:lnTo>
                  <a:pt x="8228029" y="6373294"/>
                </a:lnTo>
                <a:lnTo>
                  <a:pt x="0" y="6373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847808" y="4790536"/>
            <a:ext cx="8228029" cy="6373294"/>
          </a:xfrm>
          <a:custGeom>
            <a:avLst/>
            <a:gdLst/>
            <a:ahLst/>
            <a:cxnLst/>
            <a:rect l="l" t="t" r="r" b="b"/>
            <a:pathLst>
              <a:path w="8228029" h="6373294">
                <a:moveTo>
                  <a:pt x="8228029" y="0"/>
                </a:moveTo>
                <a:lnTo>
                  <a:pt x="0" y="0"/>
                </a:lnTo>
                <a:lnTo>
                  <a:pt x="0" y="6373294"/>
                </a:lnTo>
                <a:lnTo>
                  <a:pt x="8228029" y="6373294"/>
                </a:lnTo>
                <a:lnTo>
                  <a:pt x="82280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553290" y="6255424"/>
            <a:ext cx="4577089" cy="4908406"/>
            <a:chOff x="0" y="0"/>
            <a:chExt cx="6102785" cy="65445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02785" cy="6544542"/>
            </a:xfrm>
            <a:custGeom>
              <a:avLst/>
              <a:gdLst/>
              <a:ahLst/>
              <a:cxnLst/>
              <a:rect l="l" t="t" r="r" b="b"/>
              <a:pathLst>
                <a:path w="6102785" h="6544542">
                  <a:moveTo>
                    <a:pt x="0" y="0"/>
                  </a:moveTo>
                  <a:lnTo>
                    <a:pt x="6102785" y="0"/>
                  </a:lnTo>
                  <a:lnTo>
                    <a:pt x="6102785" y="6544542"/>
                  </a:lnTo>
                  <a:lnTo>
                    <a:pt x="0" y="654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7" name="Group 7"/>
            <p:cNvGrpSpPr/>
            <p:nvPr/>
          </p:nvGrpSpPr>
          <p:grpSpPr>
            <a:xfrm rot="-1613945">
              <a:off x="4300817" y="1239534"/>
              <a:ext cx="287133" cy="509403"/>
              <a:chOff x="0" y="0"/>
              <a:chExt cx="458147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58147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458147" h="812800">
                    <a:moveTo>
                      <a:pt x="229074" y="0"/>
                    </a:moveTo>
                    <a:cubicBezTo>
                      <a:pt x="102560" y="0"/>
                      <a:pt x="0" y="181951"/>
                      <a:pt x="0" y="406400"/>
                    </a:cubicBezTo>
                    <a:cubicBezTo>
                      <a:pt x="0" y="630849"/>
                      <a:pt x="102560" y="812800"/>
                      <a:pt x="229074" y="812800"/>
                    </a:cubicBezTo>
                    <a:cubicBezTo>
                      <a:pt x="355588" y="812800"/>
                      <a:pt x="458147" y="630849"/>
                      <a:pt x="458147" y="406400"/>
                    </a:cubicBezTo>
                    <a:cubicBezTo>
                      <a:pt x="458147" y="181951"/>
                      <a:pt x="355588" y="0"/>
                      <a:pt x="229074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42951" y="38100"/>
                <a:ext cx="37224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 rot="6663882" flipH="1">
            <a:off x="16092317" y="138821"/>
            <a:ext cx="3527584" cy="2430826"/>
          </a:xfrm>
          <a:custGeom>
            <a:avLst/>
            <a:gdLst/>
            <a:ahLst/>
            <a:cxnLst/>
            <a:rect l="l" t="t" r="r" b="b"/>
            <a:pathLst>
              <a:path w="3527584" h="2430826">
                <a:moveTo>
                  <a:pt x="3527585" y="0"/>
                </a:moveTo>
                <a:lnTo>
                  <a:pt x="0" y="0"/>
                </a:lnTo>
                <a:lnTo>
                  <a:pt x="0" y="2430826"/>
                </a:lnTo>
                <a:lnTo>
                  <a:pt x="3527585" y="2430826"/>
                </a:lnTo>
                <a:lnTo>
                  <a:pt x="35275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725201" y="234581"/>
            <a:ext cx="2233266" cy="2239306"/>
            <a:chOff x="0" y="0"/>
            <a:chExt cx="2977688" cy="2985741"/>
          </a:xfrm>
        </p:grpSpPr>
        <p:sp>
          <p:nvSpPr>
            <p:cNvPr id="12" name="Freeform 12"/>
            <p:cNvSpPr/>
            <p:nvPr/>
          </p:nvSpPr>
          <p:spPr>
            <a:xfrm rot="-1001025" flipH="1">
              <a:off x="294363" y="292387"/>
              <a:ext cx="2388963" cy="2400967"/>
            </a:xfrm>
            <a:custGeom>
              <a:avLst/>
              <a:gdLst/>
              <a:ahLst/>
              <a:cxnLst/>
              <a:rect l="l" t="t" r="r" b="b"/>
              <a:pathLst>
                <a:path w="2388963" h="2400967">
                  <a:moveTo>
                    <a:pt x="2388962" y="0"/>
                  </a:moveTo>
                  <a:lnTo>
                    <a:pt x="0" y="0"/>
                  </a:lnTo>
                  <a:lnTo>
                    <a:pt x="0" y="2400967"/>
                  </a:lnTo>
                  <a:lnTo>
                    <a:pt x="2388962" y="2400967"/>
                  </a:lnTo>
                  <a:lnTo>
                    <a:pt x="2388962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 rot="-3469834">
              <a:off x="423676" y="1474919"/>
              <a:ext cx="232389" cy="239997"/>
              <a:chOff x="0" y="0"/>
              <a:chExt cx="723312" cy="74699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723312" cy="746991"/>
              </a:xfrm>
              <a:custGeom>
                <a:avLst/>
                <a:gdLst/>
                <a:ahLst/>
                <a:cxnLst/>
                <a:rect l="l" t="t" r="r" b="b"/>
                <a:pathLst>
                  <a:path w="723312" h="746991">
                    <a:moveTo>
                      <a:pt x="361656" y="0"/>
                    </a:moveTo>
                    <a:cubicBezTo>
                      <a:pt x="161919" y="0"/>
                      <a:pt x="0" y="167220"/>
                      <a:pt x="0" y="373495"/>
                    </a:cubicBezTo>
                    <a:cubicBezTo>
                      <a:pt x="0" y="579771"/>
                      <a:pt x="161919" y="746991"/>
                      <a:pt x="361656" y="746991"/>
                    </a:cubicBezTo>
                    <a:cubicBezTo>
                      <a:pt x="561393" y="746991"/>
                      <a:pt x="723312" y="579771"/>
                      <a:pt x="723312" y="373495"/>
                    </a:cubicBezTo>
                    <a:cubicBezTo>
                      <a:pt x="723312" y="167220"/>
                      <a:pt x="561393" y="0"/>
                      <a:pt x="361656" y="0"/>
                    </a:cubicBezTo>
                    <a:close/>
                  </a:path>
                </a:pathLst>
              </a:custGeom>
              <a:solidFill>
                <a:srgbClr val="FFBF0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7810" y="31930"/>
                <a:ext cx="587691" cy="645030"/>
              </a:xfrm>
              <a:prstGeom prst="rect">
                <a:avLst/>
              </a:prstGeom>
            </p:spPr>
            <p:txBody>
              <a:bodyPr lIns="56142" tIns="56142" rIns="56142" bIns="56142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đoạn văn bản của bạn</dc:title>
  <cp:lastModifiedBy>Administrator</cp:lastModifiedBy>
  <cp:revision>2</cp:revision>
  <dcterms:created xsi:type="dcterms:W3CDTF">2006-08-16T00:00:00Z</dcterms:created>
  <dcterms:modified xsi:type="dcterms:W3CDTF">2025-11-15T15:45:42Z</dcterms:modified>
  <dc:identifier>DAG4xie6PXI</dc:identifier>
</cp:coreProperties>
</file>