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7" r:id="rId2"/>
    <p:sldId id="1094" r:id="rId3"/>
    <p:sldId id="271" r:id="rId4"/>
    <p:sldId id="1095" r:id="rId5"/>
    <p:sldId id="1096" r:id="rId6"/>
    <p:sldId id="258" r:id="rId7"/>
    <p:sldId id="259" r:id="rId8"/>
    <p:sldId id="260" r:id="rId9"/>
    <p:sldId id="261" r:id="rId10"/>
    <p:sldId id="1093" r:id="rId11"/>
    <p:sldId id="26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660"/>
  </p:normalViewPr>
  <p:slideViewPr>
    <p:cSldViewPr>
      <p:cViewPr varScale="1">
        <p:scale>
          <a:sx n="79" d="100"/>
          <a:sy n="79" d="100"/>
        </p:scale>
        <p:origin x="1194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FA9CA-4C37-41D2-9550-6613F0DBD48C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32ACD-F5D0-4928-8FE2-1A5F3BEB85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A598-419A-4A82-82C4-3F3C0419FC1F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2EB3-D994-4DD1-A663-742D07EFA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A598-419A-4A82-82C4-3F3C0419FC1F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2EB3-D994-4DD1-A663-742D07EFA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A598-419A-4A82-82C4-3F3C0419FC1F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2EB3-D994-4DD1-A663-742D07EFA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1316766"/>
            <a:ext cx="6912768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2218994"/>
            <a:ext cx="6912768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A598-419A-4A82-82C4-3F3C0419FC1F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2EB3-D994-4DD1-A663-742D07EFA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A598-419A-4A82-82C4-3F3C0419FC1F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2EB3-D994-4DD1-A663-742D07EFA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A598-419A-4A82-82C4-3F3C0419FC1F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2EB3-D994-4DD1-A663-742D07EFA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A598-419A-4A82-82C4-3F3C0419FC1F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2EB3-D994-4DD1-A663-742D07EFA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A598-419A-4A82-82C4-3F3C0419FC1F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2EB3-D994-4DD1-A663-742D07EFA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A598-419A-4A82-82C4-3F3C0419FC1F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2EB3-D994-4DD1-A663-742D07EFA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A598-419A-4A82-82C4-3F3C0419FC1F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2EB3-D994-4DD1-A663-742D07EFA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A598-419A-4A82-82C4-3F3C0419FC1F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82EB3-D994-4DD1-A663-742D07EFA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9A598-419A-4A82-82C4-3F3C0419FC1F}" type="datetimeFigureOut">
              <a:rPr lang="en-US" smtClean="0"/>
              <a:pPr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82EB3-D994-4DD1-A663-742D07EFA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090057" y="1164771"/>
            <a:ext cx="5638800" cy="78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108" tIns="41054" rIns="82108" bIns="410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686"/>
              </a:spcBef>
            </a:pPr>
            <a:r>
              <a:rPr lang="vi-VN" altLang="en-US" sz="2000" b="1" dirty="0">
                <a:solidFill>
                  <a:srgbClr val="0000FF"/>
                </a:solidFill>
                <a:latin typeface="Times New Roman" pitchFamily="18" charset="0"/>
              </a:rPr>
              <a:t>UBND VĨNH BÌNH</a:t>
            </a:r>
          </a:p>
          <a:p>
            <a:pPr algn="ctr">
              <a:spcBef>
                <a:spcPts val="686"/>
              </a:spcBef>
            </a:pPr>
            <a:r>
              <a:rPr lang="en-US" altLang="en-US" sz="2000" b="1" dirty="0">
                <a:solidFill>
                  <a:srgbClr val="0000FF"/>
                </a:solidFill>
                <a:latin typeface="Times New Roman" pitchFamily="18" charset="0"/>
              </a:rPr>
              <a:t>TRƯỜNG </a:t>
            </a:r>
            <a:r>
              <a:rPr lang="vi-VN" altLang="en-US" sz="2000" b="1" dirty="0">
                <a:solidFill>
                  <a:srgbClr val="0000FF"/>
                </a:solidFill>
                <a:latin typeface="Times New Roman" pitchFamily="18" charset="0"/>
              </a:rPr>
              <a:t>TH&amp;THCS Vĩnh Bình Bắc</a:t>
            </a:r>
            <a:endParaRPr lang="en-US" altLang="en-US" sz="2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3240039" y="5329785"/>
            <a:ext cx="3356429" cy="50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108" tIns="41054" rIns="82108" bIns="410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371" b="1" dirty="0" err="1">
                <a:solidFill>
                  <a:srgbClr val="FF0000"/>
                </a:solidFill>
                <a:latin typeface="Times New Roman" pitchFamily="18" charset="0"/>
              </a:rPr>
              <a:t>Giáo</a:t>
            </a:r>
            <a:r>
              <a:rPr lang="en-US" altLang="en-US" sz="1371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371" b="1" dirty="0" err="1">
                <a:solidFill>
                  <a:srgbClr val="FF0000"/>
                </a:solidFill>
                <a:latin typeface="Times New Roman" pitchFamily="18" charset="0"/>
              </a:rPr>
              <a:t>viên</a:t>
            </a:r>
            <a:r>
              <a:rPr lang="en-US" altLang="en-US" sz="1371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vi-VN" altLang="en-US" sz="1371" b="1" dirty="0">
                <a:solidFill>
                  <a:srgbClr val="FF0000"/>
                </a:solidFill>
                <a:latin typeface="Times New Roman" pitchFamily="18" charset="0"/>
              </a:rPr>
              <a:t> Trịnh Thị Trang</a:t>
            </a:r>
            <a:endParaRPr lang="en-US" altLang="en-US" sz="1371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371" b="1" dirty="0" err="1">
                <a:solidFill>
                  <a:srgbClr val="FF0000"/>
                </a:solidFill>
                <a:latin typeface="Times New Roman" pitchFamily="18" charset="0"/>
              </a:rPr>
              <a:t>Lớp</a:t>
            </a:r>
            <a:r>
              <a:rPr lang="en-US" altLang="en-US" sz="1371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vi-VN" altLang="en-US" sz="1371" b="1" dirty="0">
                <a:solidFill>
                  <a:srgbClr val="FF0000"/>
                </a:solidFill>
                <a:latin typeface="Times New Roman" pitchFamily="18" charset="0"/>
              </a:rPr>
              <a:t> 1A</a:t>
            </a:r>
            <a:r>
              <a:rPr lang="en-US" altLang="en-US" sz="1371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15" name="Picture 22" descr="bd2131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64" y="4635859"/>
            <a:ext cx="3155043" cy="11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526971" y="1951170"/>
            <a:ext cx="3048000" cy="64616"/>
            <a:chOff x="6172200" y="1985797"/>
            <a:chExt cx="5334000" cy="11307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6172200" y="1985797"/>
              <a:ext cx="5334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858000" y="2098875"/>
              <a:ext cx="3886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7" t="45886" r="2917" b="12500"/>
          <a:stretch/>
        </p:blipFill>
        <p:spPr>
          <a:xfrm>
            <a:off x="7402286" y="4900724"/>
            <a:ext cx="1592625" cy="987878"/>
          </a:xfrm>
          <a:prstGeom prst="rect">
            <a:avLst/>
          </a:prstGeom>
        </p:spPr>
      </p:pic>
      <p:pic>
        <p:nvPicPr>
          <p:cNvPr id="11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700" y="4795914"/>
            <a:ext cx="1273890" cy="111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11959" y="2510041"/>
            <a:ext cx="596854" cy="69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40651" y="2504577"/>
            <a:ext cx="596854" cy="70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93991" y="3820886"/>
            <a:ext cx="8055429" cy="78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108" tIns="41054" rIns="82108" bIns="410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029"/>
              </a:spcBef>
              <a:defRPr/>
            </a:pPr>
            <a:r>
              <a:rPr lang="en-US" sz="228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MÔN TOÁN 1</a:t>
            </a:r>
          </a:p>
          <a:p>
            <a:pPr algn="ctr" eaLnBrk="1" hangingPunct="1">
              <a:defRPr/>
            </a:pPr>
            <a:r>
              <a:rPr lang="en-US" sz="228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</a:t>
            </a:r>
            <a:r>
              <a:rPr lang="vi-VN" sz="228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11</a:t>
            </a:r>
            <a:r>
              <a:rPr lang="en-US" sz="228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28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Phép trừ trong phạm vi 11</a:t>
            </a:r>
            <a:r>
              <a:rPr lang="en-US" sz="228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</a:t>
            </a:r>
            <a:r>
              <a:rPr lang="vi-VN" sz="228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28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  <a:endParaRPr lang="en-US" sz="2514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339B8-815A-FB0B-5902-4646C500F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ạo_Video_Bé_Gái_Phát_Biểu_Lời_Cảm_Ơn">
            <a:hlinkClick r:id="" action="ppaction://media"/>
            <a:extLst>
              <a:ext uri="{FF2B5EF4-FFF2-40B4-BE49-F238E27FC236}">
                <a16:creationId xmlns:a16="http://schemas.microsoft.com/office/drawing/2014/main" id="{56DBD9D3-593D-8B09-8E22-A2ADD062356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10" y="970104"/>
            <a:ext cx="9057190" cy="4481769"/>
          </a:xfrm>
        </p:spPr>
      </p:pic>
    </p:spTree>
    <p:extLst>
      <p:ext uri="{BB962C8B-B14F-4D97-AF65-F5344CB8AC3E}">
        <p14:creationId xmlns:p14="http://schemas.microsoft.com/office/powerpoint/2010/main" val="381163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31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181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6 GIƯỚI THIEU DƯ GIO ">
            <a:hlinkClick r:id="" action="ppaction://media"/>
            <a:extLst>
              <a:ext uri="{FF2B5EF4-FFF2-40B4-BE49-F238E27FC236}">
                <a16:creationId xmlns:a16="http://schemas.microsoft.com/office/drawing/2014/main" id="{D0233724-8969-CAA5-5A5C-AF611BE245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7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229600" cy="1143000"/>
          </a:xfrm>
        </p:spPr>
        <p:txBody>
          <a:bodyPr vert="horz" anchor="b">
            <a:normAutofit/>
          </a:bodyPr>
          <a:lstStyle/>
          <a:p>
            <a:pPr defTabSz="914400">
              <a:lnSpc>
                <a:spcPct val="100000"/>
              </a:lnSpc>
              <a:defRPr/>
            </a:pPr>
            <a:endParaRPr lang="en-US" cap="small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363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286000" y="2743200"/>
            <a:ext cx="23622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2+ 3 =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3352800"/>
            <a:ext cx="23622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1+ 3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0" y="2743200"/>
            <a:ext cx="23622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2+ 3 = 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3352800"/>
            <a:ext cx="23622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1+ 3 = 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76800" y="2743200"/>
            <a:ext cx="23622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4+ 2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6800" y="3352800"/>
            <a:ext cx="23622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2+ 1 =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6800" y="2743200"/>
            <a:ext cx="23622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4+ 2 = 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6800" y="3352800"/>
            <a:ext cx="23622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+ 1 = 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52600" y="1522274"/>
            <a:ext cx="614623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Ôn v</a:t>
            </a:r>
            <a:r>
              <a:rPr lang="vi-VN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khởi động 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5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00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_highquality_3d_202601242158_3czc5">
            <a:hlinkClick r:id="" action="ppaction://media"/>
            <a:extLst>
              <a:ext uri="{FF2B5EF4-FFF2-40B4-BE49-F238E27FC236}">
                <a16:creationId xmlns:a16="http://schemas.microsoft.com/office/drawing/2014/main" id="{242CE938-D2A6-073E-D7B2-CC134B8FC0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228600"/>
            <a:ext cx="8045450" cy="5897563"/>
          </a:xfrm>
        </p:spPr>
      </p:pic>
    </p:spTree>
    <p:extLst>
      <p:ext uri="{BB962C8B-B14F-4D97-AF65-F5344CB8AC3E}">
        <p14:creationId xmlns:p14="http://schemas.microsoft.com/office/powerpoint/2010/main" val="144378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CF45D-F25E-955F-ECA4-CD6B357F1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2020-2021\TAILIEU\Toan1.1 bai 11-15 (FB Yen Nga)-20200808T151710Z-001\Toan1.1 bai 11-15 (FB Yen Nga)\file ảnh scan từ sách\bài 11\Phạm Duyên- trang 68.jpg">
            <a:extLst>
              <a:ext uri="{FF2B5EF4-FFF2-40B4-BE49-F238E27FC236}">
                <a16:creationId xmlns:a16="http://schemas.microsoft.com/office/drawing/2014/main" id="{0E66D5DA-2DC6-3032-2EDC-1452AE52B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4584" t="29403" r="11461" b="51094"/>
          <a:stretch>
            <a:fillRect/>
          </a:stretch>
        </p:blipFill>
        <p:spPr bwMode="auto">
          <a:xfrm>
            <a:off x="1905000" y="1498600"/>
            <a:ext cx="6858000" cy="2971800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36779E6-449F-F123-1418-EC3BBA188307}"/>
              </a:ext>
            </a:extLst>
          </p:cNvPr>
          <p:cNvSpPr/>
          <p:nvPr/>
        </p:nvSpPr>
        <p:spPr>
          <a:xfrm>
            <a:off x="1865718" y="-27383"/>
            <a:ext cx="6363882" cy="139898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93BF3AD0-B4B1-81BC-86D5-AA0481BF3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00" y="48161"/>
            <a:ext cx="635320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026" name="Picture 2" descr="C:\Users\Administrator\Desktop\GA ĐT TOAN\KHAM PHA.jpg">
            <a:extLst>
              <a:ext uri="{FF2B5EF4-FFF2-40B4-BE49-F238E27FC236}">
                <a16:creationId xmlns:a16="http://schemas.microsoft.com/office/drawing/2014/main" id="{16800346-85B2-A256-7B9D-A6D608890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9" y="1371600"/>
            <a:ext cx="1611251" cy="88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7B6D5A-43E8-C70D-DB1A-7AA421A8BA01}"/>
              </a:ext>
            </a:extLst>
          </p:cNvPr>
          <p:cNvGrpSpPr/>
          <p:nvPr/>
        </p:nvGrpSpPr>
        <p:grpSpPr>
          <a:xfrm>
            <a:off x="-23838" y="162103"/>
            <a:ext cx="2651622" cy="926412"/>
            <a:chOff x="-23838" y="121577"/>
            <a:chExt cx="2651622" cy="694809"/>
          </a:xfrm>
        </p:grpSpPr>
        <p:grpSp>
          <p:nvGrpSpPr>
            <p:cNvPr id="4" name="Group 17">
              <a:extLst>
                <a:ext uri="{FF2B5EF4-FFF2-40B4-BE49-F238E27FC236}">
                  <a16:creationId xmlns:a16="http://schemas.microsoft.com/office/drawing/2014/main" id="{CCB0250A-9ADA-435F-0DD7-8A188101E55D}"/>
                </a:ext>
              </a:extLst>
            </p:cNvPr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>
                <a:extLst>
                  <a:ext uri="{FF2B5EF4-FFF2-40B4-BE49-F238E27FC236}">
                    <a16:creationId xmlns:a16="http://schemas.microsoft.com/office/drawing/2014/main" id="{64DDB537-39F9-65FF-8ED7-CEF3F64AB12B}"/>
                  </a:ext>
                </a:extLst>
              </p:cNvPr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01">
                <a:extLst>
                  <a:ext uri="{FF2B5EF4-FFF2-40B4-BE49-F238E27FC236}">
                    <a16:creationId xmlns:a16="http://schemas.microsoft.com/office/drawing/2014/main" id="{40467750-B6E5-9259-1CC1-D9C935159A8A}"/>
                  </a:ext>
                </a:extLst>
              </p:cNvPr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102">
                <a:extLst>
                  <a:ext uri="{FF2B5EF4-FFF2-40B4-BE49-F238E27FC236}">
                    <a16:creationId xmlns:a16="http://schemas.microsoft.com/office/drawing/2014/main" id="{35F6E671-C540-CAFE-A7CB-13323E96D596}"/>
                  </a:ext>
                </a:extLst>
              </p:cNvPr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103">
                <a:extLst>
                  <a:ext uri="{FF2B5EF4-FFF2-40B4-BE49-F238E27FC236}">
                    <a16:creationId xmlns:a16="http://schemas.microsoft.com/office/drawing/2014/main" id="{9861C6FA-E13B-5E11-7DA2-A627E77784C4}"/>
                  </a:ext>
                </a:extLst>
              </p:cNvPr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104">
                <a:extLst>
                  <a:ext uri="{FF2B5EF4-FFF2-40B4-BE49-F238E27FC236}">
                    <a16:creationId xmlns:a16="http://schemas.microsoft.com/office/drawing/2014/main" id="{8DA2E6EA-F028-B391-33FE-85A032C0D775}"/>
                  </a:ext>
                </a:extLst>
              </p:cNvPr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105">
                <a:extLst>
                  <a:ext uri="{FF2B5EF4-FFF2-40B4-BE49-F238E27FC236}">
                    <a16:creationId xmlns:a16="http://schemas.microsoft.com/office/drawing/2014/main" id="{A8424BD9-0D17-C393-00F9-F98218623BF0}"/>
                  </a:ext>
                </a:extLst>
              </p:cNvPr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AECADF5-F7F3-7076-AEBD-2F86D50D785C}"/>
                </a:ext>
              </a:extLst>
            </p:cNvPr>
            <p:cNvSpPr txBox="1"/>
            <p:nvPr/>
          </p:nvSpPr>
          <p:spPr>
            <a:xfrm>
              <a:off x="647564" y="234265"/>
              <a:ext cx="198022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Tiết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0" descr="C:\Users\Administrator\Desktop\2020-2021\TAILIEU\Toan1.1 bai 11-15 (FB Yen Nga)-20200808T151710Z-001\Toan1.1 bai 11-15 (FB Yen Nga)\file ảnh scan từ sách\bài 11\Phạm Duyên- trang 68.jpg">
            <a:extLst>
              <a:ext uri="{FF2B5EF4-FFF2-40B4-BE49-F238E27FC236}">
                <a16:creationId xmlns:a16="http://schemas.microsoft.com/office/drawing/2014/main" id="{C99F1E65-C83E-5CED-490D-6F84CDAD8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7092" t="51566" r="66638" b="44002"/>
          <a:stretch>
            <a:fillRect/>
          </a:stretch>
        </p:blipFill>
        <p:spPr bwMode="auto">
          <a:xfrm>
            <a:off x="4191000" y="4546600"/>
            <a:ext cx="533400" cy="914400"/>
          </a:xfrm>
          <a:prstGeom prst="rect">
            <a:avLst/>
          </a:prstGeom>
          <a:noFill/>
        </p:spPr>
      </p:pic>
      <p:pic>
        <p:nvPicPr>
          <p:cNvPr id="28" name="Picture 27" descr="C:\Users\Administrator\Desktop\2020-2021\TAILIEU\Toan1.1 bai 11-15 (FB Yen Nga)-20200808T151710Z-001\Toan1.1 bai 11-15 (FB Yen Nga)\file ảnh scan từ sách\bài 11\Phạm Duyên- trang 68.jpg">
            <a:extLst>
              <a:ext uri="{FF2B5EF4-FFF2-40B4-BE49-F238E27FC236}">
                <a16:creationId xmlns:a16="http://schemas.microsoft.com/office/drawing/2014/main" id="{B46A5CBD-8A4B-6CA5-9A20-5D4900C42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0822" t="51566" r="49082" b="44002"/>
          <a:stretch>
            <a:fillRect/>
          </a:stretch>
        </p:blipFill>
        <p:spPr bwMode="auto">
          <a:xfrm>
            <a:off x="1752600" y="4546600"/>
            <a:ext cx="2438400" cy="914400"/>
          </a:xfrm>
          <a:prstGeom prst="rect">
            <a:avLst/>
          </a:prstGeom>
          <a:noFill/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081AB01-3CA7-F4FE-2E63-7B4EA929D625}"/>
              </a:ext>
            </a:extLst>
          </p:cNvPr>
          <p:cNvCxnSpPr/>
          <p:nvPr/>
        </p:nvCxnSpPr>
        <p:spPr>
          <a:xfrm>
            <a:off x="4267200" y="4749800"/>
            <a:ext cx="457200" cy="508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04EA703-D604-240E-48B1-5084B29652A2}"/>
              </a:ext>
            </a:extLst>
          </p:cNvPr>
          <p:cNvSpPr txBox="1"/>
          <p:nvPr/>
        </p:nvSpPr>
        <p:spPr>
          <a:xfrm>
            <a:off x="5476979" y="4535269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– 1 = 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ACB11D-5AE4-A4C7-916A-F05D14CF80ED}"/>
              </a:ext>
            </a:extLst>
          </p:cNvPr>
          <p:cNvSpPr txBox="1"/>
          <p:nvPr/>
        </p:nvSpPr>
        <p:spPr>
          <a:xfrm>
            <a:off x="4800601" y="5156200"/>
            <a:ext cx="3541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7E5B5F-57D3-C86C-0105-75F0ACE251C1}"/>
              </a:ext>
            </a:extLst>
          </p:cNvPr>
          <p:cNvSpPr txBox="1"/>
          <p:nvPr/>
        </p:nvSpPr>
        <p:spPr>
          <a:xfrm>
            <a:off x="4800600" y="5765800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0E9ACC2-3344-5828-1B2B-A00F5F926693}"/>
              </a:ext>
            </a:extLst>
          </p:cNvPr>
          <p:cNvCxnSpPr/>
          <p:nvPr/>
        </p:nvCxnSpPr>
        <p:spPr>
          <a:xfrm>
            <a:off x="6477000" y="6019800"/>
            <a:ext cx="304800" cy="21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25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65718" y="-27383"/>
            <a:ext cx="5442587" cy="144016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00200" y="-351809"/>
            <a:ext cx="635320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026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12776"/>
            <a:ext cx="1611251" cy="88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23838" y="162103"/>
            <a:ext cx="2651622" cy="926412"/>
            <a:chOff x="-23838" y="121577"/>
            <a:chExt cx="2651622" cy="694809"/>
          </a:xfrm>
        </p:grpSpPr>
        <p:grpSp>
          <p:nvGrpSpPr>
            <p:cNvPr id="3" name="Group 17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7564" y="234265"/>
              <a:ext cx="198022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1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803400"/>
            <a:ext cx="3886200" cy="4572000"/>
          </a:xfrm>
          <a:prstGeom prst="rect">
            <a:avLst/>
          </a:prstGeom>
          <a:noFill/>
        </p:spPr>
      </p:pic>
      <p:pic>
        <p:nvPicPr>
          <p:cNvPr id="18" name="Picture 17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4" cstate="print"/>
          <a:srcRect l="65650" t="70183" r="11621" b="24830"/>
          <a:stretch>
            <a:fillRect/>
          </a:stretch>
        </p:blipFill>
        <p:spPr bwMode="auto">
          <a:xfrm>
            <a:off x="5588000" y="1752600"/>
            <a:ext cx="2489200" cy="16002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6250944" y="3937001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5 - 2 =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39800" y="4648200"/>
            <a:ext cx="3265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Năm</a:t>
            </a:r>
            <a:r>
              <a:rPr lang="en-US" sz="2800" b="1" dirty="0"/>
              <a:t> </a:t>
            </a:r>
            <a:r>
              <a:rPr lang="en-US" sz="2800" b="1" dirty="0" err="1"/>
              <a:t>trừ</a:t>
            </a:r>
            <a:r>
              <a:rPr lang="en-US" sz="2800" b="1" dirty="0"/>
              <a:t> </a:t>
            </a:r>
            <a:r>
              <a:rPr lang="en-US" sz="2800" b="1" dirty="0" err="1"/>
              <a:t>hai</a:t>
            </a:r>
            <a:r>
              <a:rPr lang="en-US" sz="2800" b="1" dirty="0"/>
              <a:t> </a:t>
            </a:r>
            <a:r>
              <a:rPr lang="en-US" sz="2800" b="1" dirty="0" err="1"/>
              <a:t>bằng</a:t>
            </a:r>
            <a:r>
              <a:rPr lang="en-US" sz="2800" b="1" dirty="0"/>
              <a:t> </a:t>
            </a:r>
            <a:r>
              <a:rPr lang="en-US" sz="2800" b="1" dirty="0" err="1"/>
              <a:t>ba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948152" cy="8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261557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762000" y="1701799"/>
            <a:ext cx="4608512" cy="983529"/>
            <a:chOff x="827584" y="1491630"/>
            <a:chExt cx="4608512" cy="737647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52750" t="10943" r="13552" b="64857"/>
          <a:stretch>
            <a:fillRect/>
          </a:stretch>
        </p:blipFill>
        <p:spPr bwMode="auto">
          <a:xfrm>
            <a:off x="4343400" y="1600200"/>
            <a:ext cx="3810000" cy="44704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29296" t="21044" r="48082" b="72222"/>
          <a:stretch>
            <a:fillRect/>
          </a:stretch>
        </p:blipFill>
        <p:spPr bwMode="auto">
          <a:xfrm>
            <a:off x="2514600" y="1905000"/>
            <a:ext cx="1828800" cy="1422400"/>
          </a:xfrm>
          <a:prstGeom prst="rect">
            <a:avLst/>
          </a:prstGeom>
          <a:noFill/>
        </p:spPr>
      </p:pic>
      <p:pic>
        <p:nvPicPr>
          <p:cNvPr id="3076" name="Picture 4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1023" t="1958" r="73514" b="72977"/>
          <a:stretch>
            <a:fillRect/>
          </a:stretch>
        </p:blipFill>
        <p:spPr bwMode="auto">
          <a:xfrm>
            <a:off x="1447800" y="3429000"/>
            <a:ext cx="2735262" cy="12192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2590800" y="3810000"/>
            <a:ext cx="109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49517" y="3758625"/>
            <a:ext cx="109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948152" cy="8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261557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55491" t="35353" r="14742" b="46970"/>
          <a:stretch>
            <a:fillRect/>
          </a:stretch>
        </p:blipFill>
        <p:spPr bwMode="auto">
          <a:xfrm>
            <a:off x="4114800" y="1701800"/>
            <a:ext cx="4038600" cy="3251200"/>
          </a:xfrm>
          <a:prstGeom prst="rect">
            <a:avLst/>
          </a:prstGeom>
          <a:noFill/>
        </p:spPr>
      </p:pic>
      <p:pic>
        <p:nvPicPr>
          <p:cNvPr id="12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20961" t="35353" r="43610" b="56229"/>
          <a:stretch>
            <a:fillRect/>
          </a:stretch>
        </p:blipFill>
        <p:spPr bwMode="auto">
          <a:xfrm>
            <a:off x="1447800" y="1701800"/>
            <a:ext cx="2667000" cy="1879600"/>
          </a:xfrm>
          <a:prstGeom prst="rect">
            <a:avLst/>
          </a:prstGeom>
          <a:noFill/>
        </p:spPr>
      </p:pic>
      <p:pic>
        <p:nvPicPr>
          <p:cNvPr id="3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r="77498" b="83290"/>
          <a:stretch>
            <a:fillRect/>
          </a:stretch>
        </p:blipFill>
        <p:spPr bwMode="auto">
          <a:xfrm>
            <a:off x="1447800" y="3530600"/>
            <a:ext cx="2743200" cy="142240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762000" y="1701801"/>
            <a:ext cx="4608512" cy="1352862"/>
            <a:chOff x="827584" y="1491630"/>
            <a:chExt cx="4608512" cy="101464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90800" y="3925669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29000" y="3925669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48" y="609600"/>
            <a:ext cx="1948152" cy="84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35696" y="-25063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050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7863" t="57239" r="42807" b="10774"/>
          <a:stretch>
            <a:fillRect/>
          </a:stretch>
        </p:blipFill>
        <p:spPr bwMode="auto">
          <a:xfrm>
            <a:off x="1600200" y="1498600"/>
            <a:ext cx="3810000" cy="505460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304800" y="1676400"/>
            <a:ext cx="4114800" cy="782307"/>
            <a:chOff x="827584" y="1491630"/>
            <a:chExt cx="4608512" cy="720080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66072" t="57239" r="11236" b="10774"/>
          <a:stretch>
            <a:fillRect/>
          </a:stretch>
        </p:blipFill>
        <p:spPr bwMode="auto">
          <a:xfrm>
            <a:off x="5562600" y="1498600"/>
            <a:ext cx="2209800" cy="50546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934200" y="1701225"/>
            <a:ext cx="457200" cy="5847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34200" y="2743200"/>
            <a:ext cx="457200" cy="5847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34200" y="3758625"/>
            <a:ext cx="457200" cy="5847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34200" y="4673025"/>
            <a:ext cx="457200" cy="5847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34200" y="5739825"/>
            <a:ext cx="457200" cy="5847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175</Words>
  <Application>Microsoft Office PowerPoint</Application>
  <PresentationFormat>On-screen Show (4:3)</PresentationFormat>
  <Paragraphs>50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Aharoni</vt:lpstr>
      <vt:lpstr>Arial</vt:lpstr>
      <vt:lpstr>Calibri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tttrang@vinhthuan.edu.vn</cp:lastModifiedBy>
  <cp:revision>20</cp:revision>
  <dcterms:created xsi:type="dcterms:W3CDTF">2021-10-27T04:14:11Z</dcterms:created>
  <dcterms:modified xsi:type="dcterms:W3CDTF">2026-01-24T15:26:30Z</dcterms:modified>
</cp:coreProperties>
</file>