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5"/>
  </p:notesMasterIdLst>
  <p:sldIdLst>
    <p:sldId id="445" r:id="rId2"/>
    <p:sldId id="428" r:id="rId3"/>
    <p:sldId id="442" r:id="rId4"/>
    <p:sldId id="447" r:id="rId5"/>
    <p:sldId id="448" r:id="rId6"/>
    <p:sldId id="449" r:id="rId7"/>
    <p:sldId id="450" r:id="rId8"/>
    <p:sldId id="283" r:id="rId9"/>
    <p:sldId id="282" r:id="rId10"/>
    <p:sldId id="262" r:id="rId11"/>
    <p:sldId id="263" r:id="rId12"/>
    <p:sldId id="266" r:id="rId13"/>
    <p:sldId id="3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1B"/>
    <a:srgbClr val="3E8DB8"/>
    <a:srgbClr val="F0C77F"/>
    <a:srgbClr val="EC7837"/>
    <a:srgbClr val="116C60"/>
    <a:srgbClr val="6396AC"/>
    <a:srgbClr val="573C84"/>
    <a:srgbClr val="9477C1"/>
    <a:srgbClr val="7ACAEB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84430" autoAdjust="0"/>
  </p:normalViewPr>
  <p:slideViewPr>
    <p:cSldViewPr snapToGrid="0">
      <p:cViewPr varScale="1">
        <p:scale>
          <a:sx n="62" d="100"/>
          <a:sy n="62" d="100"/>
        </p:scale>
        <p:origin x="99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19/01/2026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646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04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795B7A7A-5E5F-11B9-37D4-14A7C47308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81" r:id="rId3"/>
    <p:sldLayoutId id="2147483682" r:id="rId4"/>
    <p:sldLayoutId id="2147483686" r:id="rId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52600" y="84139"/>
            <a:ext cx="868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</a:t>
            </a:r>
            <a:r>
              <a:rPr lang="en-US" altLang="en-US" sz="4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sz="4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4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935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NhiÖt liÖt chµo mõng quý thÇy c« gi¸o</a:t>
            </a: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3276600" y="3048000"/>
            <a:ext cx="6172200" cy="8572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4400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endParaRPr lang="en-US" sz="4400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185160" y="4114800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5C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4152900" y="6022976"/>
            <a:ext cx="4419600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</a:t>
            </a:r>
            <a:r>
              <a:rPr lang="vi-VN" sz="3600" kern="10" dirty="0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kern="10" dirty="0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3600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2" grpId="0" build="allAtOnce"/>
      <p:bldP spid="37893" grpId="0" animBg="1"/>
      <p:bldP spid="37894" grpId="0" animBg="1"/>
      <p:bldP spid="6" grpId="0" animBg="1"/>
      <p:bldP spid="378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=""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=""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1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51689" y="693759"/>
            <a:ext cx="9470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 đồ vật dưới đây có dạng hình tam giác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ADB60A0-4B60-E35D-4542-3991F44E0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02" y="1346634"/>
            <a:ext cx="10772566" cy="335918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1C2A2131-ED08-024C-FDF1-4721F14C0B4A}"/>
              </a:ext>
            </a:extLst>
          </p:cNvPr>
          <p:cNvSpPr/>
          <p:nvPr/>
        </p:nvSpPr>
        <p:spPr>
          <a:xfrm>
            <a:off x="1011501" y="4778393"/>
            <a:ext cx="2275985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56814E0-3B62-B45B-3254-CD6BAC849115}"/>
              </a:ext>
            </a:extLst>
          </p:cNvPr>
          <p:cNvSpPr/>
          <p:nvPr/>
        </p:nvSpPr>
        <p:spPr>
          <a:xfrm>
            <a:off x="3678502" y="4821936"/>
            <a:ext cx="1611956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nhọn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C134859B-767E-39ED-9B5B-CFA3E64AD8D1}"/>
              </a:ext>
            </a:extLst>
          </p:cNvPr>
          <p:cNvSpPr/>
          <p:nvPr/>
        </p:nvSpPr>
        <p:spPr>
          <a:xfrm>
            <a:off x="6694714" y="4789278"/>
            <a:ext cx="1850573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tù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A9D5FB23-A271-E533-C836-57A930EFCEDF}"/>
              </a:ext>
            </a:extLst>
          </p:cNvPr>
          <p:cNvSpPr/>
          <p:nvPr/>
        </p:nvSpPr>
        <p:spPr>
          <a:xfrm>
            <a:off x="9688285" y="4811049"/>
            <a:ext cx="1850573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=""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=""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2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29918" y="563130"/>
            <a:ext cx="9470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bốn năm, một cửa hàng bán được số sản phẩm và đã thống kê như bảng số liệu dưới đây.</a:t>
            </a:r>
            <a:endParaRPr lang="vi-VN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A0CF6481-239D-366B-1543-E0864200D590}"/>
              </a:ext>
            </a:extLst>
          </p:cNvPr>
          <p:cNvGraphicFramePr>
            <a:graphicFrameLocks noGrp="1"/>
          </p:cNvGraphicFramePr>
          <p:nvPr/>
        </p:nvGraphicFramePr>
        <p:xfrm>
          <a:off x="605537" y="2057907"/>
          <a:ext cx="10778744" cy="12003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91513">
                  <a:extLst>
                    <a:ext uri="{9D8B030D-6E8A-4147-A177-3AD203B41FA5}">
                      <a16:colId xmlns="" xmlns:a16="http://schemas.microsoft.com/office/drawing/2014/main" val="45196812"/>
                    </a:ext>
                  </a:extLst>
                </a:gridCol>
                <a:gridCol w="1765502">
                  <a:extLst>
                    <a:ext uri="{9D8B030D-6E8A-4147-A177-3AD203B41FA5}">
                      <a16:colId xmlns="" xmlns:a16="http://schemas.microsoft.com/office/drawing/2014/main" val="2239852521"/>
                    </a:ext>
                  </a:extLst>
                </a:gridCol>
                <a:gridCol w="1774893">
                  <a:extLst>
                    <a:ext uri="{9D8B030D-6E8A-4147-A177-3AD203B41FA5}">
                      <a16:colId xmlns="" xmlns:a16="http://schemas.microsoft.com/office/drawing/2014/main" val="2972994656"/>
                    </a:ext>
                  </a:extLst>
                </a:gridCol>
                <a:gridCol w="1530728">
                  <a:extLst>
                    <a:ext uri="{9D8B030D-6E8A-4147-A177-3AD203B41FA5}">
                      <a16:colId xmlns="" xmlns:a16="http://schemas.microsoft.com/office/drawing/2014/main" val="257048923"/>
                    </a:ext>
                  </a:extLst>
                </a:gridCol>
                <a:gridCol w="1816108">
                  <a:extLst>
                    <a:ext uri="{9D8B030D-6E8A-4147-A177-3AD203B41FA5}">
                      <a16:colId xmlns="" xmlns:a16="http://schemas.microsoft.com/office/drawing/2014/main" val="1762862488"/>
                    </a:ext>
                  </a:extLst>
                </a:gridCol>
              </a:tblGrid>
              <a:tr h="60016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19901250"/>
                  </a:ext>
                </a:extLst>
              </a:tr>
              <a:tr h="60016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phẩm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bán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2 873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2 837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3 293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3 018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784915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88355B7-BCB2-0015-F319-235FB6415BD9}"/>
              </a:ext>
            </a:extLst>
          </p:cNvPr>
          <p:cNvSpPr txBox="1"/>
          <p:nvPr/>
        </p:nvSpPr>
        <p:spPr>
          <a:xfrm>
            <a:off x="519176" y="3599766"/>
            <a:ext cx="109514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Nêu số sản phẩm cửa hàng bán được mỗi năm.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384DC9-5D22-585E-AA50-C4B6436E9D84}"/>
              </a:ext>
            </a:extLst>
          </p:cNvPr>
          <p:cNvSpPr txBox="1"/>
          <p:nvPr/>
        </p:nvSpPr>
        <p:spPr>
          <a:xfrm>
            <a:off x="1072134" y="4380399"/>
            <a:ext cx="6094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2020: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2 873 sản phẩm.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2021: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2 837 sản phẩm.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2022: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3 293 sản phẩm.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2023: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3 018 sản phẩm.</a:t>
            </a:r>
          </a:p>
        </p:txBody>
      </p:sp>
    </p:spTree>
    <p:extLst>
      <p:ext uri="{BB962C8B-B14F-4D97-AF65-F5344CB8AC3E}">
        <p14:creationId xmlns:p14="http://schemas.microsoft.com/office/powerpoint/2010/main" val="42287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=""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=""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3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0E646CB-AADA-2A67-CCA7-3E6456EB7F5C}"/>
              </a:ext>
            </a:extLst>
          </p:cNvPr>
          <p:cNvSpPr txBox="1"/>
          <p:nvPr/>
        </p:nvSpPr>
        <p:spPr>
          <a:xfrm>
            <a:off x="1501031" y="474617"/>
            <a:ext cx="9591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bức tranh bên, em hãy tìm các hình tam giác và cho biết mỗi hình tam giác đó có dạng hình tam giác gì.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02419A8-DF51-36F0-4911-4732C842F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26" y="1578428"/>
            <a:ext cx="4678839" cy="343580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F56BCCB-1579-8FD0-0C81-5DC9D747885B}"/>
              </a:ext>
            </a:extLst>
          </p:cNvPr>
          <p:cNvGraphicFramePr>
            <a:graphicFrameLocks noGrp="1"/>
          </p:cNvGraphicFramePr>
          <p:nvPr/>
        </p:nvGraphicFramePr>
        <p:xfrm>
          <a:off x="718457" y="1898174"/>
          <a:ext cx="6307818" cy="4053840"/>
        </p:xfrm>
        <a:graphic>
          <a:graphicData uri="http://schemas.openxmlformats.org/drawingml/2006/table">
            <a:tbl>
              <a:tblPr/>
              <a:tblGrid>
                <a:gridCol w="1636157">
                  <a:extLst>
                    <a:ext uri="{9D8B030D-6E8A-4147-A177-3AD203B41FA5}">
                      <a16:colId xmlns="" xmlns:a16="http://schemas.microsoft.com/office/drawing/2014/main" val="1925561056"/>
                    </a:ext>
                  </a:extLst>
                </a:gridCol>
                <a:gridCol w="4671661">
                  <a:extLst>
                    <a:ext uri="{9D8B030D-6E8A-4147-A177-3AD203B41FA5}">
                      <a16:colId xmlns="" xmlns:a16="http://schemas.microsoft.com/office/drawing/2014/main" val="35553604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9623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19374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nhọn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1382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đều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35890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tù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48972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12723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nhọn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0812299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6B68D9-BC5B-4B3B-2102-41517BDD0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727" y="1645783"/>
            <a:ext cx="4462261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=""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45ECA67-011F-2F54-8139-E23CA5D1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1" y="1730828"/>
            <a:ext cx="7663544" cy="25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2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=""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=""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=""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 advTm="656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=""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12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4"/>
        <p14:pauseEvt time="860" objId="4"/>
        <p14:triggerEvt type="onClick" time="861" objId="4"/>
        <p14:stopEvt time="1234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y_gio_ang_202511141604_mha5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2744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ai_bn_ang_202511141630_ecyz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7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y_gio_ang_202511141640_7dbg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0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Video 1 </a:t>
            </a:r>
            <a:r>
              <a:rPr lang="en-US" dirty="0" err="1" smtClean="0"/>
              <a:t>chào</a:t>
            </a:r>
            <a:r>
              <a:rPr lang="en-US" dirty="0" smtClean="0"/>
              <a:t> </a:t>
            </a:r>
            <a:r>
              <a:rPr lang="en-US" dirty="0" err="1" smtClean="0"/>
              <a:t>mừng</a:t>
            </a:r>
            <a:r>
              <a:rPr lang="en-US" dirty="0" smtClean="0"/>
              <a:t> </a:t>
            </a:r>
            <a:r>
              <a:rPr lang="en-US" dirty="0" err="1" smtClean="0"/>
              <a:t>quý</a:t>
            </a:r>
            <a:r>
              <a:rPr lang="en-US" dirty="0" smtClean="0"/>
              <a:t> </a:t>
            </a:r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2: </a:t>
            </a:r>
            <a:r>
              <a:rPr lang="en-US" dirty="0" err="1" smtClean="0"/>
              <a:t>khởi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 :</a:t>
            </a:r>
            <a:r>
              <a:rPr lang="en-US" dirty="0" err="1" smtClean="0"/>
              <a:t>nhảy</a:t>
            </a:r>
            <a:r>
              <a:rPr lang="en-US" dirty="0" smtClean="0"/>
              <a:t> </a:t>
            </a:r>
            <a:r>
              <a:rPr lang="en-US" dirty="0" err="1" smtClean="0"/>
              <a:t>múa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ơi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4: </a:t>
            </a:r>
            <a:r>
              <a:rPr lang="en-US" dirty="0" err="1" smtClean="0"/>
              <a:t>toán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 5.</a:t>
            </a:r>
            <a:br>
              <a:rPr lang="en-US" dirty="0" smtClean="0"/>
            </a:br>
            <a:r>
              <a:rPr lang="en-US" dirty="0" smtClean="0"/>
              <a:t>5: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luận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6: </a:t>
            </a:r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viên</a:t>
            </a:r>
            <a:r>
              <a:rPr lang="en-US" dirty="0" smtClean="0"/>
              <a:t> </a:t>
            </a:r>
            <a:r>
              <a:rPr lang="en-US" dirty="0" err="1" smtClean="0"/>
              <a:t>hướng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9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=""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=""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274320"/>
            <a:ext cx="11384280" cy="638048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peech Bubble: Rectangle with Corners Rounded 7">
            <a:extLst>
              <a:ext uri="{FF2B5EF4-FFF2-40B4-BE49-F238E27FC236}">
                <a16:creationId xmlns="" xmlns:a16="http://schemas.microsoft.com/office/drawing/2014/main" id="{E825296A-65D0-6675-E303-83F0542AAEF1}"/>
              </a:ext>
            </a:extLst>
          </p:cNvPr>
          <p:cNvSpPr/>
          <p:nvPr/>
        </p:nvSpPr>
        <p:spPr>
          <a:xfrm>
            <a:off x="1927965" y="0"/>
            <a:ext cx="7936992" cy="1861457"/>
          </a:xfrm>
          <a:custGeom>
            <a:avLst/>
            <a:gdLst>
              <a:gd name="connsiteX0" fmla="*/ 0 w 7936992"/>
              <a:gd name="connsiteY0" fmla="*/ 310249 h 1861457"/>
              <a:gd name="connsiteX1" fmla="*/ 310249 w 7936992"/>
              <a:gd name="connsiteY1" fmla="*/ 0 h 1861457"/>
              <a:gd name="connsiteX2" fmla="*/ 4629912 w 7936992"/>
              <a:gd name="connsiteY2" fmla="*/ 0 h 1861457"/>
              <a:gd name="connsiteX3" fmla="*/ 4629912 w 7936992"/>
              <a:gd name="connsiteY3" fmla="*/ 0 h 1861457"/>
              <a:gd name="connsiteX4" fmla="*/ 6614160 w 7936992"/>
              <a:gd name="connsiteY4" fmla="*/ 0 h 1861457"/>
              <a:gd name="connsiteX5" fmla="*/ 7626743 w 7936992"/>
              <a:gd name="connsiteY5" fmla="*/ 0 h 1861457"/>
              <a:gd name="connsiteX6" fmla="*/ 7936992 w 7936992"/>
              <a:gd name="connsiteY6" fmla="*/ 310249 h 1861457"/>
              <a:gd name="connsiteX7" fmla="*/ 7936992 w 7936992"/>
              <a:gd name="connsiteY7" fmla="*/ 1085850 h 1861457"/>
              <a:gd name="connsiteX8" fmla="*/ 8468929 w 7936992"/>
              <a:gd name="connsiteY8" fmla="*/ 1106431 h 1861457"/>
              <a:gd name="connsiteX9" fmla="*/ 7936992 w 7936992"/>
              <a:gd name="connsiteY9" fmla="*/ 1551214 h 1861457"/>
              <a:gd name="connsiteX10" fmla="*/ 7936992 w 7936992"/>
              <a:gd name="connsiteY10" fmla="*/ 1551208 h 1861457"/>
              <a:gd name="connsiteX11" fmla="*/ 7626743 w 7936992"/>
              <a:gd name="connsiteY11" fmla="*/ 1861457 h 1861457"/>
              <a:gd name="connsiteX12" fmla="*/ 6614160 w 7936992"/>
              <a:gd name="connsiteY12" fmla="*/ 1861457 h 1861457"/>
              <a:gd name="connsiteX13" fmla="*/ 4629912 w 7936992"/>
              <a:gd name="connsiteY13" fmla="*/ 1861457 h 1861457"/>
              <a:gd name="connsiteX14" fmla="*/ 4629912 w 7936992"/>
              <a:gd name="connsiteY14" fmla="*/ 1861457 h 1861457"/>
              <a:gd name="connsiteX15" fmla="*/ 310249 w 7936992"/>
              <a:gd name="connsiteY15" fmla="*/ 1861457 h 1861457"/>
              <a:gd name="connsiteX16" fmla="*/ 0 w 7936992"/>
              <a:gd name="connsiteY16" fmla="*/ 1551208 h 1861457"/>
              <a:gd name="connsiteX17" fmla="*/ 0 w 7936992"/>
              <a:gd name="connsiteY17" fmla="*/ 1551214 h 1861457"/>
              <a:gd name="connsiteX18" fmla="*/ 0 w 7936992"/>
              <a:gd name="connsiteY18" fmla="*/ 1085850 h 1861457"/>
              <a:gd name="connsiteX19" fmla="*/ 0 w 7936992"/>
              <a:gd name="connsiteY19" fmla="*/ 1085850 h 1861457"/>
              <a:gd name="connsiteX20" fmla="*/ 0 w 7936992"/>
              <a:gd name="connsiteY20" fmla="*/ 310249 h 1861457"/>
              <a:gd name="connsiteX0" fmla="*/ 0 w 7936992"/>
              <a:gd name="connsiteY0" fmla="*/ 310249 h 1861457"/>
              <a:gd name="connsiteX1" fmla="*/ 310249 w 7936992"/>
              <a:gd name="connsiteY1" fmla="*/ 0 h 1861457"/>
              <a:gd name="connsiteX2" fmla="*/ 4629912 w 7936992"/>
              <a:gd name="connsiteY2" fmla="*/ 0 h 1861457"/>
              <a:gd name="connsiteX3" fmla="*/ 4629912 w 7936992"/>
              <a:gd name="connsiteY3" fmla="*/ 0 h 1861457"/>
              <a:gd name="connsiteX4" fmla="*/ 6614160 w 7936992"/>
              <a:gd name="connsiteY4" fmla="*/ 0 h 1861457"/>
              <a:gd name="connsiteX5" fmla="*/ 7626743 w 7936992"/>
              <a:gd name="connsiteY5" fmla="*/ 0 h 1861457"/>
              <a:gd name="connsiteX6" fmla="*/ 7936992 w 7936992"/>
              <a:gd name="connsiteY6" fmla="*/ 310249 h 1861457"/>
              <a:gd name="connsiteX7" fmla="*/ 7936992 w 7936992"/>
              <a:gd name="connsiteY7" fmla="*/ 1085850 h 1861457"/>
              <a:gd name="connsiteX8" fmla="*/ 8468929 w 7936992"/>
              <a:gd name="connsiteY8" fmla="*/ 1106431 h 1861457"/>
              <a:gd name="connsiteX9" fmla="*/ 7936992 w 7936992"/>
              <a:gd name="connsiteY9" fmla="*/ 1551214 h 1861457"/>
              <a:gd name="connsiteX10" fmla="*/ 7936992 w 7936992"/>
              <a:gd name="connsiteY10" fmla="*/ 1551208 h 1861457"/>
              <a:gd name="connsiteX11" fmla="*/ 7626743 w 7936992"/>
              <a:gd name="connsiteY11" fmla="*/ 1861457 h 1861457"/>
              <a:gd name="connsiteX12" fmla="*/ 6614160 w 7936992"/>
              <a:gd name="connsiteY12" fmla="*/ 1861457 h 1861457"/>
              <a:gd name="connsiteX13" fmla="*/ 4629912 w 7936992"/>
              <a:gd name="connsiteY13" fmla="*/ 1861457 h 1861457"/>
              <a:gd name="connsiteX14" fmla="*/ 4629912 w 7936992"/>
              <a:gd name="connsiteY14" fmla="*/ 1861457 h 1861457"/>
              <a:gd name="connsiteX15" fmla="*/ 310249 w 7936992"/>
              <a:gd name="connsiteY15" fmla="*/ 1861457 h 1861457"/>
              <a:gd name="connsiteX16" fmla="*/ 0 w 7936992"/>
              <a:gd name="connsiteY16" fmla="*/ 1551208 h 1861457"/>
              <a:gd name="connsiteX17" fmla="*/ 0 w 7936992"/>
              <a:gd name="connsiteY17" fmla="*/ 1551214 h 1861457"/>
              <a:gd name="connsiteX18" fmla="*/ 0 w 7936992"/>
              <a:gd name="connsiteY18" fmla="*/ 1085850 h 1861457"/>
              <a:gd name="connsiteX19" fmla="*/ 0 w 7936992"/>
              <a:gd name="connsiteY19" fmla="*/ 1085850 h 1861457"/>
              <a:gd name="connsiteX20" fmla="*/ 0 w 7936992"/>
              <a:gd name="connsiteY20" fmla="*/ 310249 h 186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936992" h="1861457" fill="none" extrusionOk="0">
                <a:moveTo>
                  <a:pt x="0" y="310249"/>
                </a:moveTo>
                <a:cubicBezTo>
                  <a:pt x="-1560" y="161640"/>
                  <a:pt x="133553" y="-34829"/>
                  <a:pt x="310249" y="0"/>
                </a:cubicBezTo>
                <a:cubicBezTo>
                  <a:pt x="1030050" y="-110251"/>
                  <a:pt x="3296405" y="-187466"/>
                  <a:pt x="4629912" y="0"/>
                </a:cubicBezTo>
                <a:lnTo>
                  <a:pt x="4629912" y="0"/>
                </a:lnTo>
                <a:cubicBezTo>
                  <a:pt x="4931158" y="-102323"/>
                  <a:pt x="5685918" y="174180"/>
                  <a:pt x="6614160" y="0"/>
                </a:cubicBezTo>
                <a:cubicBezTo>
                  <a:pt x="6800134" y="14914"/>
                  <a:pt x="7352409" y="-80226"/>
                  <a:pt x="7626743" y="0"/>
                </a:cubicBezTo>
                <a:cubicBezTo>
                  <a:pt x="7817019" y="28283"/>
                  <a:pt x="7901011" y="130431"/>
                  <a:pt x="7936992" y="310249"/>
                </a:cubicBezTo>
                <a:cubicBezTo>
                  <a:pt x="8012160" y="559435"/>
                  <a:pt x="7997795" y="908868"/>
                  <a:pt x="7936992" y="1085850"/>
                </a:cubicBezTo>
                <a:cubicBezTo>
                  <a:pt x="8042827" y="1088149"/>
                  <a:pt x="8221217" y="1112514"/>
                  <a:pt x="8468929" y="1106431"/>
                </a:cubicBezTo>
                <a:cubicBezTo>
                  <a:pt x="8206211" y="1331290"/>
                  <a:pt x="8065616" y="1471636"/>
                  <a:pt x="7936992" y="1551214"/>
                </a:cubicBezTo>
                <a:lnTo>
                  <a:pt x="7936992" y="1551208"/>
                </a:lnTo>
                <a:cubicBezTo>
                  <a:pt x="7909777" y="1714362"/>
                  <a:pt x="7784983" y="1851664"/>
                  <a:pt x="7626743" y="1861457"/>
                </a:cubicBezTo>
                <a:cubicBezTo>
                  <a:pt x="7456960" y="1899508"/>
                  <a:pt x="7115523" y="1924755"/>
                  <a:pt x="6614160" y="1861457"/>
                </a:cubicBezTo>
                <a:cubicBezTo>
                  <a:pt x="5988491" y="1754209"/>
                  <a:pt x="5123820" y="1999443"/>
                  <a:pt x="4629912" y="1861457"/>
                </a:cubicBezTo>
                <a:lnTo>
                  <a:pt x="4629912" y="1861457"/>
                </a:lnTo>
                <a:cubicBezTo>
                  <a:pt x="3020974" y="1964358"/>
                  <a:pt x="2425173" y="1710935"/>
                  <a:pt x="310249" y="1861457"/>
                </a:cubicBezTo>
                <a:cubicBezTo>
                  <a:pt x="165451" y="1904964"/>
                  <a:pt x="30622" y="1680254"/>
                  <a:pt x="0" y="1551208"/>
                </a:cubicBezTo>
                <a:lnTo>
                  <a:pt x="0" y="1551214"/>
                </a:lnTo>
                <a:cubicBezTo>
                  <a:pt x="-23608" y="1333216"/>
                  <a:pt x="-43425" y="1291698"/>
                  <a:pt x="0" y="1085850"/>
                </a:cubicBezTo>
                <a:lnTo>
                  <a:pt x="0" y="1085850"/>
                </a:lnTo>
                <a:cubicBezTo>
                  <a:pt x="16917" y="895855"/>
                  <a:pt x="-111362" y="631217"/>
                  <a:pt x="0" y="310249"/>
                </a:cubicBezTo>
                <a:close/>
              </a:path>
              <a:path w="7936992" h="1861457" stroke="0" extrusionOk="0">
                <a:moveTo>
                  <a:pt x="0" y="310249"/>
                </a:moveTo>
                <a:cubicBezTo>
                  <a:pt x="9644" y="114393"/>
                  <a:pt x="104357" y="-1412"/>
                  <a:pt x="310249" y="0"/>
                </a:cubicBezTo>
                <a:cubicBezTo>
                  <a:pt x="1491449" y="12932"/>
                  <a:pt x="3113645" y="169047"/>
                  <a:pt x="4629912" y="0"/>
                </a:cubicBezTo>
                <a:lnTo>
                  <a:pt x="4629912" y="0"/>
                </a:lnTo>
                <a:cubicBezTo>
                  <a:pt x="5383854" y="-8519"/>
                  <a:pt x="5965988" y="102010"/>
                  <a:pt x="6614160" y="0"/>
                </a:cubicBezTo>
                <a:cubicBezTo>
                  <a:pt x="7057742" y="-5398"/>
                  <a:pt x="7205878" y="-37941"/>
                  <a:pt x="7626743" y="0"/>
                </a:cubicBezTo>
                <a:cubicBezTo>
                  <a:pt x="7778121" y="12170"/>
                  <a:pt x="7917407" y="130276"/>
                  <a:pt x="7936992" y="310249"/>
                </a:cubicBezTo>
                <a:cubicBezTo>
                  <a:pt x="7930618" y="632332"/>
                  <a:pt x="7875295" y="890268"/>
                  <a:pt x="7936992" y="1085850"/>
                </a:cubicBezTo>
                <a:cubicBezTo>
                  <a:pt x="8080375" y="1097841"/>
                  <a:pt x="8361286" y="1103066"/>
                  <a:pt x="8468929" y="1106431"/>
                </a:cubicBezTo>
                <a:cubicBezTo>
                  <a:pt x="8333393" y="1244004"/>
                  <a:pt x="8071102" y="1439946"/>
                  <a:pt x="7936992" y="1551214"/>
                </a:cubicBezTo>
                <a:lnTo>
                  <a:pt x="7936992" y="1551208"/>
                </a:lnTo>
                <a:cubicBezTo>
                  <a:pt x="7955772" y="1744818"/>
                  <a:pt x="7768696" y="1880469"/>
                  <a:pt x="7626743" y="1861457"/>
                </a:cubicBezTo>
                <a:cubicBezTo>
                  <a:pt x="7136762" y="1842609"/>
                  <a:pt x="6819542" y="1875331"/>
                  <a:pt x="6614160" y="1861457"/>
                </a:cubicBezTo>
                <a:cubicBezTo>
                  <a:pt x="6160378" y="1695353"/>
                  <a:pt x="5154206" y="1803889"/>
                  <a:pt x="4629912" y="1861457"/>
                </a:cubicBezTo>
                <a:lnTo>
                  <a:pt x="4629912" y="1861457"/>
                </a:lnTo>
                <a:cubicBezTo>
                  <a:pt x="2918296" y="1869406"/>
                  <a:pt x="2106563" y="2071262"/>
                  <a:pt x="310249" y="1861457"/>
                </a:cubicBezTo>
                <a:cubicBezTo>
                  <a:pt x="128573" y="1853756"/>
                  <a:pt x="-12517" y="1712347"/>
                  <a:pt x="0" y="1551208"/>
                </a:cubicBezTo>
                <a:lnTo>
                  <a:pt x="0" y="1551214"/>
                </a:lnTo>
                <a:cubicBezTo>
                  <a:pt x="-12448" y="1429156"/>
                  <a:pt x="-39888" y="1258127"/>
                  <a:pt x="0" y="1085850"/>
                </a:cubicBezTo>
                <a:lnTo>
                  <a:pt x="0" y="1085850"/>
                </a:lnTo>
                <a:cubicBezTo>
                  <a:pt x="-34591" y="901942"/>
                  <a:pt x="-61318" y="647723"/>
                  <a:pt x="0" y="310249"/>
                </a:cubicBezTo>
                <a:close/>
              </a:path>
              <a:path w="7936992" h="1861457" fill="none" stroke="0" extrusionOk="0">
                <a:moveTo>
                  <a:pt x="0" y="310249"/>
                </a:moveTo>
                <a:cubicBezTo>
                  <a:pt x="-13863" y="145836"/>
                  <a:pt x="131208" y="-19437"/>
                  <a:pt x="310249" y="0"/>
                </a:cubicBezTo>
                <a:cubicBezTo>
                  <a:pt x="1227882" y="-158909"/>
                  <a:pt x="2918888" y="37210"/>
                  <a:pt x="4629912" y="0"/>
                </a:cubicBezTo>
                <a:lnTo>
                  <a:pt x="4629912" y="0"/>
                </a:lnTo>
                <a:cubicBezTo>
                  <a:pt x="4869794" y="-66135"/>
                  <a:pt x="5765347" y="276026"/>
                  <a:pt x="6614160" y="0"/>
                </a:cubicBezTo>
                <a:cubicBezTo>
                  <a:pt x="6713859" y="29499"/>
                  <a:pt x="7372485" y="-79907"/>
                  <a:pt x="7626743" y="0"/>
                </a:cubicBezTo>
                <a:cubicBezTo>
                  <a:pt x="7796668" y="-1779"/>
                  <a:pt x="7893419" y="139540"/>
                  <a:pt x="7936992" y="310249"/>
                </a:cubicBezTo>
                <a:cubicBezTo>
                  <a:pt x="8019067" y="597574"/>
                  <a:pt x="8005392" y="927837"/>
                  <a:pt x="7936992" y="1085850"/>
                </a:cubicBezTo>
                <a:cubicBezTo>
                  <a:pt x="8034863" y="1092504"/>
                  <a:pt x="8216474" y="1093797"/>
                  <a:pt x="8468929" y="1106431"/>
                </a:cubicBezTo>
                <a:cubicBezTo>
                  <a:pt x="8182324" y="1319752"/>
                  <a:pt x="8042255" y="1492327"/>
                  <a:pt x="7936992" y="1551214"/>
                </a:cubicBezTo>
                <a:lnTo>
                  <a:pt x="7936992" y="1551208"/>
                </a:lnTo>
                <a:cubicBezTo>
                  <a:pt x="7930080" y="1722938"/>
                  <a:pt x="7786487" y="1865352"/>
                  <a:pt x="7626743" y="1861457"/>
                </a:cubicBezTo>
                <a:cubicBezTo>
                  <a:pt x="7423546" y="1827794"/>
                  <a:pt x="7032607" y="1918166"/>
                  <a:pt x="6614160" y="1861457"/>
                </a:cubicBezTo>
                <a:cubicBezTo>
                  <a:pt x="5948509" y="1770649"/>
                  <a:pt x="5021550" y="2032976"/>
                  <a:pt x="4629912" y="1861457"/>
                </a:cubicBezTo>
                <a:lnTo>
                  <a:pt x="4629912" y="1861457"/>
                </a:lnTo>
                <a:cubicBezTo>
                  <a:pt x="2982597" y="1891920"/>
                  <a:pt x="2408602" y="1742966"/>
                  <a:pt x="310249" y="1861457"/>
                </a:cubicBezTo>
                <a:cubicBezTo>
                  <a:pt x="145568" y="1878359"/>
                  <a:pt x="2864" y="1694136"/>
                  <a:pt x="0" y="1551208"/>
                </a:cubicBezTo>
                <a:lnTo>
                  <a:pt x="0" y="1551214"/>
                </a:lnTo>
                <a:cubicBezTo>
                  <a:pt x="-28930" y="1338820"/>
                  <a:pt x="-46545" y="1293042"/>
                  <a:pt x="0" y="1085850"/>
                </a:cubicBezTo>
                <a:lnTo>
                  <a:pt x="0" y="1085850"/>
                </a:lnTo>
                <a:cubicBezTo>
                  <a:pt x="35741" y="859815"/>
                  <a:pt x="-58235" y="619290"/>
                  <a:pt x="0" y="31024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3399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82237522">
                  <a:custGeom>
                    <a:avLst/>
                    <a:gdLst>
                      <a:gd name="connsiteX0" fmla="*/ 0 w 7936992"/>
                      <a:gd name="connsiteY0" fmla="*/ 310249 h 1861457"/>
                      <a:gd name="connsiteX1" fmla="*/ 310249 w 7936992"/>
                      <a:gd name="connsiteY1" fmla="*/ 0 h 1861457"/>
                      <a:gd name="connsiteX2" fmla="*/ 4629912 w 7936992"/>
                      <a:gd name="connsiteY2" fmla="*/ 0 h 1861457"/>
                      <a:gd name="connsiteX3" fmla="*/ 4629912 w 7936992"/>
                      <a:gd name="connsiteY3" fmla="*/ 0 h 1861457"/>
                      <a:gd name="connsiteX4" fmla="*/ 6614160 w 7936992"/>
                      <a:gd name="connsiteY4" fmla="*/ 0 h 1861457"/>
                      <a:gd name="connsiteX5" fmla="*/ 7626743 w 7936992"/>
                      <a:gd name="connsiteY5" fmla="*/ 0 h 1861457"/>
                      <a:gd name="connsiteX6" fmla="*/ 7936992 w 7936992"/>
                      <a:gd name="connsiteY6" fmla="*/ 310249 h 1861457"/>
                      <a:gd name="connsiteX7" fmla="*/ 7936992 w 7936992"/>
                      <a:gd name="connsiteY7" fmla="*/ 1085850 h 1861457"/>
                      <a:gd name="connsiteX8" fmla="*/ 8468929 w 7936992"/>
                      <a:gd name="connsiteY8" fmla="*/ 1106431 h 1861457"/>
                      <a:gd name="connsiteX9" fmla="*/ 7936992 w 7936992"/>
                      <a:gd name="connsiteY9" fmla="*/ 1551214 h 1861457"/>
                      <a:gd name="connsiteX10" fmla="*/ 7936992 w 7936992"/>
                      <a:gd name="connsiteY10" fmla="*/ 1551208 h 1861457"/>
                      <a:gd name="connsiteX11" fmla="*/ 7626743 w 7936992"/>
                      <a:gd name="connsiteY11" fmla="*/ 1861457 h 1861457"/>
                      <a:gd name="connsiteX12" fmla="*/ 6614160 w 7936992"/>
                      <a:gd name="connsiteY12" fmla="*/ 1861457 h 1861457"/>
                      <a:gd name="connsiteX13" fmla="*/ 4629912 w 7936992"/>
                      <a:gd name="connsiteY13" fmla="*/ 1861457 h 1861457"/>
                      <a:gd name="connsiteX14" fmla="*/ 4629912 w 7936992"/>
                      <a:gd name="connsiteY14" fmla="*/ 1861457 h 1861457"/>
                      <a:gd name="connsiteX15" fmla="*/ 310249 w 7936992"/>
                      <a:gd name="connsiteY15" fmla="*/ 1861457 h 1861457"/>
                      <a:gd name="connsiteX16" fmla="*/ 0 w 7936992"/>
                      <a:gd name="connsiteY16" fmla="*/ 1551208 h 1861457"/>
                      <a:gd name="connsiteX17" fmla="*/ 0 w 7936992"/>
                      <a:gd name="connsiteY17" fmla="*/ 1551214 h 1861457"/>
                      <a:gd name="connsiteX18" fmla="*/ 0 w 7936992"/>
                      <a:gd name="connsiteY18" fmla="*/ 1085850 h 1861457"/>
                      <a:gd name="connsiteX19" fmla="*/ 0 w 7936992"/>
                      <a:gd name="connsiteY19" fmla="*/ 1085850 h 1861457"/>
                      <a:gd name="connsiteX20" fmla="*/ 0 w 7936992"/>
                      <a:gd name="connsiteY20" fmla="*/ 310249 h 1861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936992" h="1861457" fill="none" extrusionOk="0">
                        <a:moveTo>
                          <a:pt x="0" y="310249"/>
                        </a:moveTo>
                        <a:cubicBezTo>
                          <a:pt x="-1342" y="158462"/>
                          <a:pt x="137544" y="-8845"/>
                          <a:pt x="310249" y="0"/>
                        </a:cubicBezTo>
                        <a:cubicBezTo>
                          <a:pt x="1131923" y="-81168"/>
                          <a:pt x="3087724" y="-77428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4930792" y="-87360"/>
                          <a:pt x="5697351" y="141828"/>
                          <a:pt x="6614160" y="0"/>
                        </a:cubicBezTo>
                        <a:cubicBezTo>
                          <a:pt x="6771864" y="23836"/>
                          <a:pt x="7339566" y="-73719"/>
                          <a:pt x="7626743" y="0"/>
                        </a:cubicBezTo>
                        <a:cubicBezTo>
                          <a:pt x="7806396" y="12412"/>
                          <a:pt x="7909088" y="132333"/>
                          <a:pt x="7936992" y="310249"/>
                        </a:cubicBezTo>
                        <a:cubicBezTo>
                          <a:pt x="7996673" y="588853"/>
                          <a:pt x="7991038" y="893456"/>
                          <a:pt x="7936992" y="1085850"/>
                        </a:cubicBezTo>
                        <a:cubicBezTo>
                          <a:pt x="8038734" y="1109347"/>
                          <a:pt x="8216637" y="1090754"/>
                          <a:pt x="8468929" y="1106431"/>
                        </a:cubicBezTo>
                        <a:cubicBezTo>
                          <a:pt x="8202806" y="1326408"/>
                          <a:pt x="8051797" y="1491266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26432" y="1719375"/>
                          <a:pt x="7794714" y="1858935"/>
                          <a:pt x="7626743" y="1861457"/>
                        </a:cubicBezTo>
                        <a:cubicBezTo>
                          <a:pt x="7420863" y="1898544"/>
                          <a:pt x="7046603" y="1942202"/>
                          <a:pt x="6614160" y="1861457"/>
                        </a:cubicBezTo>
                        <a:cubicBezTo>
                          <a:pt x="5955803" y="1765517"/>
                          <a:pt x="5101780" y="1980360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3022720" y="1880050"/>
                          <a:pt x="2435470" y="1746068"/>
                          <a:pt x="310249" y="1861457"/>
                        </a:cubicBezTo>
                        <a:cubicBezTo>
                          <a:pt x="153870" y="1885985"/>
                          <a:pt x="17981" y="1697716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9160" y="1337481"/>
                          <a:pt x="-40581" y="1290722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9921" y="885023"/>
                          <a:pt x="-61968" y="621349"/>
                          <a:pt x="0" y="310249"/>
                        </a:cubicBezTo>
                        <a:close/>
                      </a:path>
                      <a:path w="7936992" h="1861457" stroke="0" extrusionOk="0">
                        <a:moveTo>
                          <a:pt x="0" y="310249"/>
                        </a:moveTo>
                        <a:cubicBezTo>
                          <a:pt x="-12763" y="126033"/>
                          <a:pt x="122262" y="-27821"/>
                          <a:pt x="310249" y="0"/>
                        </a:cubicBezTo>
                        <a:cubicBezTo>
                          <a:pt x="1308634" y="-3784"/>
                          <a:pt x="2916664" y="21896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5353104" y="-108395"/>
                          <a:pt x="5952112" y="124120"/>
                          <a:pt x="6614160" y="0"/>
                        </a:cubicBezTo>
                        <a:cubicBezTo>
                          <a:pt x="7037586" y="-18421"/>
                          <a:pt x="7199064" y="-28649"/>
                          <a:pt x="7626743" y="0"/>
                        </a:cubicBezTo>
                        <a:cubicBezTo>
                          <a:pt x="7796855" y="-1800"/>
                          <a:pt x="7930740" y="141779"/>
                          <a:pt x="7936992" y="310249"/>
                        </a:cubicBezTo>
                        <a:cubicBezTo>
                          <a:pt x="7933243" y="631527"/>
                          <a:pt x="7880168" y="885704"/>
                          <a:pt x="7936992" y="1085850"/>
                        </a:cubicBezTo>
                        <a:cubicBezTo>
                          <a:pt x="8095169" y="1093370"/>
                          <a:pt x="8360403" y="1097855"/>
                          <a:pt x="8468929" y="1106431"/>
                        </a:cubicBezTo>
                        <a:cubicBezTo>
                          <a:pt x="8318938" y="1251892"/>
                          <a:pt x="8089610" y="1406740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54497" y="1739653"/>
                          <a:pt x="7771295" y="1882354"/>
                          <a:pt x="7626743" y="1861457"/>
                        </a:cubicBezTo>
                        <a:cubicBezTo>
                          <a:pt x="7146530" y="1826166"/>
                          <a:pt x="6829895" y="1884756"/>
                          <a:pt x="6614160" y="1861457"/>
                        </a:cubicBezTo>
                        <a:cubicBezTo>
                          <a:pt x="6199176" y="1737745"/>
                          <a:pt x="5234981" y="1850237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2947464" y="1865777"/>
                          <a:pt x="2169221" y="2023182"/>
                          <a:pt x="310249" y="1861457"/>
                        </a:cubicBezTo>
                        <a:cubicBezTo>
                          <a:pt x="130887" y="1854094"/>
                          <a:pt x="-18167" y="1718252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3190" y="1432139"/>
                          <a:pt x="-26005" y="1284191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-8969" y="891534"/>
                          <a:pt x="-53428" y="631024"/>
                          <a:pt x="0" y="31024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sự cân đối, hài hoà nên hình tam giác đều thường được ứng dụng trong cuộc sống, là hoạ tiết, hoa văn trang trí,...</a:t>
            </a:r>
          </a:p>
        </p:txBody>
      </p:sp>
      <p:pic>
        <p:nvPicPr>
          <p:cNvPr id="2052" name="Picture 4" descr="Kệ gỗ treo tường hình tam giác đơn giản, công dụng đa năng KG73">
            <a:extLst>
              <a:ext uri="{FF2B5EF4-FFF2-40B4-BE49-F238E27FC236}">
                <a16:creationId xmlns="" xmlns:a16="http://schemas.microsoft.com/office/drawing/2014/main" id="{69C29C22-9578-0CAD-4962-DBCE933D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7" y="2587188"/>
            <a:ext cx="5253038" cy="35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a văn trên gốm thời Trần trong BTTT">
            <a:extLst>
              <a:ext uri="{FF2B5EF4-FFF2-40B4-BE49-F238E27FC236}">
                <a16:creationId xmlns="" xmlns:a16="http://schemas.microsoft.com/office/drawing/2014/main" id="{1AA80EFC-A041-9CCA-F913-1986CD7E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03" y="2786743"/>
            <a:ext cx="4214681" cy="32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3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=""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CFAF80-6EDD-39F3-125B-0476A4B37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917757"/>
            <a:ext cx="7837714" cy="27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410</TotalTime>
  <Words>240</Words>
  <Application>Microsoft Office PowerPoint</Application>
  <PresentationFormat>Widescreen</PresentationFormat>
  <Paragraphs>49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微软雅黑</vt:lpstr>
      <vt:lpstr>#9Slide07 IcielBaliho Script</vt:lpstr>
      <vt:lpstr>.VnAristote</vt:lpstr>
      <vt:lpstr>Arial</vt:lpstr>
      <vt:lpstr>Calibri</vt:lpstr>
      <vt:lpstr>Cambria</vt:lpstr>
      <vt:lpstr>SVN-Cookies</vt:lpstr>
      <vt:lpstr>Times New Roman</vt:lpstr>
      <vt:lpstr>字魂156号-萌趣苏打饼</vt:lpstr>
      <vt:lpstr>思源黑体 CN</vt:lpstr>
      <vt:lpstr>思源黑体 CN Bold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1 chào mừng quý thầy cô 2: khởi động 3 :nhảy múa nào bạn ơi 4: toán học lớp 5. 5: hai bạn tranh luận. 6: giáo viên hướng dẫn cách tính hình.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cp:keywords>Hương Thảo - 0972115126</cp:keywords>
  <dc:description>9Slide.vn</dc:description>
  <cp:lastModifiedBy>AutoBVT</cp:lastModifiedBy>
  <cp:revision>76</cp:revision>
  <dcterms:created xsi:type="dcterms:W3CDTF">2022-05-26T07:07:17Z</dcterms:created>
  <dcterms:modified xsi:type="dcterms:W3CDTF">2026-01-19T00:47:58Z</dcterms:modified>
  <cp:category>9Slide.vn</cp:category>
</cp:coreProperties>
</file>