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1" r:id="rId5"/>
    <p:sldId id="357" r:id="rId6"/>
    <p:sldId id="337" r:id="rId7"/>
    <p:sldId id="348" r:id="rId8"/>
    <p:sldId id="349" r:id="rId9"/>
    <p:sldId id="350" r:id="rId10"/>
    <p:sldId id="338" r:id="rId11"/>
    <p:sldId id="351" r:id="rId12"/>
    <p:sldId id="354" r:id="rId13"/>
    <p:sldId id="352" r:id="rId14"/>
    <p:sldId id="300" r:id="rId15"/>
    <p:sldId id="341" r:id="rId16"/>
    <p:sldId id="355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73" d="100"/>
          <a:sy n="7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BC85749D-9CE8-2B95-F63E-4B00E0F52F79}"/>
              </a:ext>
            </a:extLst>
          </p:cNvPr>
          <p:cNvSpPr/>
          <p:nvPr/>
        </p:nvSpPr>
        <p:spPr>
          <a:xfrm>
            <a:off x="373488" y="373488"/>
            <a:ext cx="11243256" cy="2690890"/>
          </a:xfrm>
          <a:prstGeom prst="wedgeRoundRectCallout">
            <a:avLst>
              <a:gd name="adj1" fmla="val 52423"/>
              <a:gd name="adj2" fmla="val 29415"/>
              <a:gd name="adj3" fmla="val 16667"/>
            </a:avLst>
          </a:prstGeom>
          <a:solidFill>
            <a:srgbClr val="E7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3E1ECC80-9A32-0397-0692-AA02308BE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6" y="956928"/>
            <a:ext cx="4818577" cy="3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 rotWithShape="0">
                <a:blip r:embed="rId4"/>
                <a:stretch>
                  <a:fillRect l="-1629" t="-3509" r="-173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 rotWithShape="0">
                <a:blip r:embed="rId5"/>
                <a:stretch>
                  <a:fillRect l="-1737" t="-2319" r="-162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o_cho_ti_202601181132_evlhh 1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29310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ậy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1% số xe gửi trong bãi là: 30 : 15 = 2 (chiếc). Trong bãi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ện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1141</TotalTime>
  <Words>730</Words>
  <Application>Microsoft Office PowerPoint</Application>
  <PresentationFormat>Widescreen</PresentationFormat>
  <Paragraphs>49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LNTH-Hoa Nho LNTH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AutoBVT</cp:lastModifiedBy>
  <cp:revision>25</cp:revision>
  <dcterms:created xsi:type="dcterms:W3CDTF">2023-08-22T16:04:11Z</dcterms:created>
  <dcterms:modified xsi:type="dcterms:W3CDTF">2026-01-18T04:35:37Z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