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65" r:id="rId5"/>
    <p:sldId id="261" r:id="rId6"/>
    <p:sldId id="267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88" d="100"/>
          <a:sy n="88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" y="10884"/>
            <a:ext cx="12186672" cy="6865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2219" y="2292420"/>
            <a:ext cx="9097682" cy="929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KÍNH CHÀO QUÝ THẦY CÔ</a:t>
            </a:r>
          </a:p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VỀ DỰ GIỜ LỚP</a:t>
            </a:r>
            <a:endParaRPr lang="en-US" sz="5400" b="1">
              <a:ln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9787" y="5503707"/>
            <a:ext cx="438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 VIÊN DẠY: LÂM KIM ÁI</a:t>
            </a:r>
            <a:endParaRPr lang="en-US" sz="2400" b="1" cap="none" spc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4807099" y="2969784"/>
            <a:ext cx="2704044" cy="2015873"/>
            <a:chOff x="4582100" y="3095150"/>
            <a:chExt cx="581650" cy="417350"/>
          </a:xfrm>
        </p:grpSpPr>
        <p:sp>
          <p:nvSpPr>
            <p:cNvPr id="5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2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6877741" y="2808894"/>
            <a:ext cx="790837" cy="1083272"/>
            <a:chOff x="1731150" y="1748550"/>
            <a:chExt cx="228625" cy="313175"/>
          </a:xfrm>
        </p:grpSpPr>
        <p:sp>
          <p:nvSpPr>
            <p:cNvPr id="33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836464" y="241597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0" y="3978971"/>
            <a:ext cx="826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C00000"/>
                </a:solidFill>
                <a:latin typeface="+mj-lt"/>
              </a:rPr>
              <a:t>ÔN TẬP CHỦ ĐỀ </a:t>
            </a:r>
          </a:p>
          <a:p>
            <a:pPr algn="ctr"/>
            <a:r>
              <a:rPr lang="vi-VN" sz="4800" dirty="0">
                <a:solidFill>
                  <a:srgbClr val="C00000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321926" y="315307"/>
            <a:ext cx="891727" cy="833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014573" y="2404121"/>
            <a:ext cx="828583" cy="1351419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1939584" y="99628"/>
            <a:ext cx="1612648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7641771" y="1644474"/>
            <a:ext cx="4444818" cy="343915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64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1. Hoàn thành theo sơ đồ gợi ý sau: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695508" y="0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2. Vẽ tranh về một việc làm giúp bảo vệ môi trường sống của thực vật và động vật.</a:t>
            </a:r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63141" y="1337164"/>
            <a:ext cx="2973647" cy="19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226237" y="4059603"/>
            <a:ext cx="2906552" cy="19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83" y="518778"/>
            <a:ext cx="2869176" cy="17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696094" y="1250706"/>
            <a:ext cx="3048911" cy="21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9010503" y="4056898"/>
            <a:ext cx="2967409" cy="19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smtClean="0">
                <a:solidFill>
                  <a:srgbClr val="7030A0"/>
                </a:solidFill>
                <a:sym typeface="Wingdings" panose="05000000000000000000" pitchFamily="2" charset="2"/>
              </a:rPr>
              <a:t></a:t>
            </a:r>
            <a:r>
              <a:rPr lang="vi-VN" sz="2400" b="1" smtClean="0">
                <a:solidFill>
                  <a:srgbClr val="7030A0"/>
                </a:solidFill>
              </a:rPr>
              <a:t>Chia </a:t>
            </a:r>
            <a:r>
              <a:rPr lang="vi-VN" sz="2400" b="1" dirty="0">
                <a:solidFill>
                  <a:srgbClr val="7030A0"/>
                </a:solidFill>
              </a:rPr>
              <a:t>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20" y="1770388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08" y="4191503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524" y="0"/>
            <a:ext cx="12190476" cy="6858000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0932" y="2760507"/>
            <a:ext cx="7945182" cy="9297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CHÚC CÁC EM CHĂM NGOAN</a:t>
            </a:r>
          </a:p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153468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189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</cp:revision>
  <dcterms:created xsi:type="dcterms:W3CDTF">2021-06-11T08:12:41Z</dcterms:created>
  <dcterms:modified xsi:type="dcterms:W3CDTF">2026-01-13T04:24:03Z</dcterms:modified>
</cp:coreProperties>
</file>