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10" r:id="rId4"/>
  </p:sldMasterIdLst>
  <p:notesMasterIdLst>
    <p:notesMasterId r:id="rId33"/>
  </p:notesMasterIdLst>
  <p:sldIdLst>
    <p:sldId id="2652" r:id="rId5"/>
    <p:sldId id="2653" r:id="rId6"/>
    <p:sldId id="298" r:id="rId7"/>
    <p:sldId id="299" r:id="rId8"/>
    <p:sldId id="300" r:id="rId9"/>
    <p:sldId id="301" r:id="rId10"/>
    <p:sldId id="302" r:id="rId11"/>
    <p:sldId id="261" r:id="rId12"/>
    <p:sldId id="2636" r:id="rId13"/>
    <p:sldId id="2635" r:id="rId14"/>
    <p:sldId id="2644" r:id="rId15"/>
    <p:sldId id="2645" r:id="rId16"/>
    <p:sldId id="2646" r:id="rId17"/>
    <p:sldId id="2643" r:id="rId18"/>
    <p:sldId id="270" r:id="rId19"/>
    <p:sldId id="275" r:id="rId20"/>
    <p:sldId id="276" r:id="rId21"/>
    <p:sldId id="277" r:id="rId22"/>
    <p:sldId id="2638" r:id="rId23"/>
    <p:sldId id="2641" r:id="rId24"/>
    <p:sldId id="2647" r:id="rId25"/>
    <p:sldId id="2649" r:id="rId26"/>
    <p:sldId id="2648" r:id="rId27"/>
    <p:sldId id="2650" r:id="rId28"/>
    <p:sldId id="2633" r:id="rId29"/>
    <p:sldId id="2642" r:id="rId30"/>
    <p:sldId id="281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59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2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8483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9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9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17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033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4.xml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21" Type="http://schemas.openxmlformats.org/officeDocument/2006/relationships/image" Target="../media/image30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slide" Target="slide5.xml"/><Relationship Id="rId10" Type="http://schemas.openxmlformats.org/officeDocument/2006/relationships/image" Target="../media/image6.png"/><Relationship Id="rId19" Type="http://schemas.openxmlformats.org/officeDocument/2006/relationships/slide" Target="slide11.xml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DE3DA38-4567-4308-9351-306743FC17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GIỚI THIỆU ĐẦU TIẾT HỌC TOÁN 4D NỮ 2">
            <a:hlinkClick r:id="" action="ppaction://media"/>
            <a:extLst>
              <a:ext uri="{FF2B5EF4-FFF2-40B4-BE49-F238E27FC236}">
                <a16:creationId xmlns:a16="http://schemas.microsoft.com/office/drawing/2014/main" id="{1FA33E5C-664D-44F3-BB0D-710B2A831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88" y="781326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5" name="HĐ KHÁM PHÁ TOÁN BÀI 43 TIẾT 1">
            <a:hlinkClick r:id="" action="ppaction://media"/>
            <a:extLst>
              <a:ext uri="{FF2B5EF4-FFF2-40B4-BE49-F238E27FC236}">
                <a16:creationId xmlns:a16="http://schemas.microsoft.com/office/drawing/2014/main" id="{517531D1-9CB8-42BD-ADC5-ABFD6CDDC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89052" y="631716"/>
            <a:ext cx="11013896" cy="6020656"/>
          </a:xfrm>
          <a:prstGeom prst="round2SameRect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1867623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859" y="2697862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ÁC BƯỚC TÍNH NHÂN">
            <a:hlinkClick r:id="" action="ppaction://media"/>
            <a:extLst>
              <a:ext uri="{FF2B5EF4-FFF2-40B4-BE49-F238E27FC236}">
                <a16:creationId xmlns:a16="http://schemas.microsoft.com/office/drawing/2014/main" id="{E238F5A2-2D56-4938-BF26-5F2712823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IỚI THIỆU TRÒ CHƠI NAM">
            <a:hlinkClick r:id="" action="ppaction://media"/>
            <a:extLst>
              <a:ext uri="{FF2B5EF4-FFF2-40B4-BE49-F238E27FC236}">
                <a16:creationId xmlns:a16="http://schemas.microsoft.com/office/drawing/2014/main" id="{DDEA0067-B5A7-47AC-9BAF-097AFDB2A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686</Words>
  <Application>Microsoft Office PowerPoint</Application>
  <PresentationFormat>Widescreen</PresentationFormat>
  <Paragraphs>112</Paragraphs>
  <Slides>28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等线 Light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Văn Dừa Đặng</cp:lastModifiedBy>
  <cp:revision>29</cp:revision>
  <dcterms:created xsi:type="dcterms:W3CDTF">2023-12-04T02:49:45Z</dcterms:created>
  <dcterms:modified xsi:type="dcterms:W3CDTF">2026-01-30T07:36:29Z</dcterms:modified>
</cp:coreProperties>
</file>