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62" r:id="rId2"/>
    <p:sldId id="259" r:id="rId3"/>
    <p:sldId id="363" r:id="rId4"/>
    <p:sldId id="260" r:id="rId5"/>
    <p:sldId id="353" r:id="rId6"/>
    <p:sldId id="262" r:id="rId7"/>
    <p:sldId id="354" r:id="rId8"/>
    <p:sldId id="275" r:id="rId9"/>
    <p:sldId id="355" r:id="rId10"/>
    <p:sldId id="276" r:id="rId11"/>
    <p:sldId id="264" r:id="rId12"/>
    <p:sldId id="277" r:id="rId13"/>
    <p:sldId id="3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314" autoAdjust="0"/>
  </p:normalViewPr>
  <p:slideViewPr>
    <p:cSldViewPr snapToGrid="0">
      <p:cViewPr varScale="1">
        <p:scale>
          <a:sx n="53" d="100"/>
          <a:sy n="53" d="100"/>
        </p:scale>
        <p:origin x="110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11154-811C-443C-A47E-120E8BA5C50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B9C46-C5B3-4E5B-AEA7-7ED0556E3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09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211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919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519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988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B9C46-C5B3-4E5B-AEA7-7ED0556E35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85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21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725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677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459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631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7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4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82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2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688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810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07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1636295" y="625642"/>
            <a:ext cx="8186694" cy="466825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Sách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KNTT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: THƯƠNG ÔNG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456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91;p2">
            <a:extLst>
              <a:ext uri="{FF2B5EF4-FFF2-40B4-BE49-F238E27FC236}">
                <a16:creationId xmlns:a16="http://schemas.microsoft.com/office/drawing/2014/main" id="{1B9143A8-A60B-4E16-A7EF-1D7F3AB774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550" y="199450"/>
            <a:ext cx="12317250" cy="615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5;p2">
            <a:extLst>
              <a:ext uri="{FF2B5EF4-FFF2-40B4-BE49-F238E27FC236}">
                <a16:creationId xmlns:a16="http://schemas.microsoft.com/office/drawing/2014/main" id="{16C19C75-F871-4D7C-AC7F-BCEE3BF90A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483" y="155867"/>
            <a:ext cx="1733333" cy="119181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4496702-7C64-456E-8E02-BC8B3AFB43AF}"/>
              </a:ext>
            </a:extLst>
          </p:cNvPr>
          <p:cNvSpPr txBox="1"/>
          <p:nvPr/>
        </p:nvSpPr>
        <p:spPr>
          <a:xfrm>
            <a:off x="445802" y="1966811"/>
            <a:ext cx="6859873" cy="646986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Tấy: </a:t>
            </a:r>
            <a:r>
              <a:rPr lang="vi-VN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Sưng to làm cho đau nhức</a:t>
            </a:r>
            <a:endParaRPr kumimoji="0" lang="pt-BR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6AFFDD9-56DE-4BE2-A7CD-0EE20C48B1D9}"/>
              </a:ext>
            </a:extLst>
          </p:cNvPr>
          <p:cNvGrpSpPr/>
          <p:nvPr/>
        </p:nvGrpSpPr>
        <p:grpSpPr>
          <a:xfrm>
            <a:off x="2342660" y="846493"/>
            <a:ext cx="2933816" cy="747902"/>
            <a:chOff x="7783121" y="104148"/>
            <a:chExt cx="3911755" cy="997202"/>
          </a:xfrm>
        </p:grpSpPr>
        <p:sp>
          <p:nvSpPr>
            <p:cNvPr id="36" name="Rectangle: Rounded Corners 43">
              <a:extLst>
                <a:ext uri="{FF2B5EF4-FFF2-40B4-BE49-F238E27FC236}">
                  <a16:creationId xmlns:a16="http://schemas.microsoft.com/office/drawing/2014/main" id="{B36231D5-E9D7-467B-B522-3AE955C29963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0E75549-21D9-4C05-B826-3BFE927C84BD}"/>
                </a:ext>
              </a:extLst>
            </p:cNvPr>
            <p:cNvSpPr/>
            <p:nvPr/>
          </p:nvSpPr>
          <p:spPr>
            <a:xfrm>
              <a:off x="7783121" y="157503"/>
              <a:ext cx="3911755" cy="9438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Giải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nghĩa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từ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97FFBE4-9401-4A6F-A00B-6BC2D3B38426}"/>
              </a:ext>
            </a:extLst>
          </p:cNvPr>
          <p:cNvSpPr txBox="1"/>
          <p:nvPr/>
        </p:nvSpPr>
        <p:spPr>
          <a:xfrm>
            <a:off x="591155" y="2905108"/>
            <a:ext cx="6569166" cy="1191816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Khập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khiễng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khập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khà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đi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bên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cao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bên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thấp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đều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.</a:t>
            </a:r>
            <a:endParaRPr kumimoji="0" lang="pt-BR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8ED8EE-6ABF-4571-8270-147F36B73703}"/>
              </a:ext>
            </a:extLst>
          </p:cNvPr>
          <p:cNvSpPr txBox="1"/>
          <p:nvPr/>
        </p:nvSpPr>
        <p:spPr>
          <a:xfrm>
            <a:off x="1366518" y="4388236"/>
            <a:ext cx="7053581" cy="1191816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Lon ton: </a:t>
            </a:r>
            <a:r>
              <a:rPr lang="vi-VN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Dáng đi hoặc chạy của trẻ con với những bước đi ngắn, nhanh.</a:t>
            </a:r>
            <a:endParaRPr kumimoji="0" lang="pt-BR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CA9E24-8B0B-4BCE-8B02-33C009C7B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586" y="269150"/>
            <a:ext cx="4221651" cy="1819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6B8EA1-01CD-492F-8901-AD08618E0B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4370" y="342900"/>
            <a:ext cx="2651765" cy="3526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0E55B2-2787-4637-A43E-C37C711BA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9723" y="637606"/>
            <a:ext cx="2797487" cy="330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592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2A95A7B-60FC-4323-99D5-5CA65769676E}"/>
              </a:ext>
            </a:extLst>
          </p:cNvPr>
          <p:cNvGrpSpPr/>
          <p:nvPr/>
        </p:nvGrpSpPr>
        <p:grpSpPr>
          <a:xfrm>
            <a:off x="2874388" y="1061479"/>
            <a:ext cx="6793486" cy="1280884"/>
            <a:chOff x="5835193" y="1564848"/>
            <a:chExt cx="4157220" cy="895466"/>
          </a:xfrm>
          <a:solidFill>
            <a:srgbClr val="BDEEFF"/>
          </a:solidFill>
        </p:grpSpPr>
        <p:sp>
          <p:nvSpPr>
            <p:cNvPr id="14" name="Rounded Rectangular Callout 28">
              <a:extLst>
                <a:ext uri="{FF2B5EF4-FFF2-40B4-BE49-F238E27FC236}">
                  <a16:creationId xmlns:a16="http://schemas.microsoft.com/office/drawing/2014/main" id="{FBAAD2E0-2FB4-48F3-A32B-DB252C2C683B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F1258C-58CE-4093-9737-7874722FFD08}"/>
                </a:ext>
              </a:extLst>
            </p:cNvPr>
            <p:cNvSpPr/>
            <p:nvPr/>
          </p:nvSpPr>
          <p:spPr>
            <a:xfrm>
              <a:off x="6017207" y="1675315"/>
              <a:ext cx="3794516" cy="7849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1270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đặt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lon</a:t>
              </a:r>
              <a:r>
                <a:rPr lang="en-US" sz="32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ton/</a:t>
              </a:r>
              <a:r>
                <a:rPr lang="en-US" sz="32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khập</a:t>
              </a:r>
              <a:r>
                <a:rPr lang="en-US" sz="32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khiễng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5">
            <a:extLst>
              <a:ext uri="{FF2B5EF4-FFF2-40B4-BE49-F238E27FC236}">
                <a16:creationId xmlns:a16="http://schemas.microsoft.com/office/drawing/2014/main" id="{C0DF3278-017C-4AF7-AFC2-B1D2DACC28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029924" y="2111047"/>
            <a:ext cx="2497563" cy="33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508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DD6756A-005D-41F3-B2A0-635D19CD98CA}"/>
              </a:ext>
            </a:extLst>
          </p:cNvPr>
          <p:cNvGrpSpPr/>
          <p:nvPr/>
        </p:nvGrpSpPr>
        <p:grpSpPr>
          <a:xfrm>
            <a:off x="3423799" y="452781"/>
            <a:ext cx="3540234" cy="625703"/>
            <a:chOff x="1053394" y="206467"/>
            <a:chExt cx="2880723" cy="432581"/>
          </a:xfrm>
        </p:grpSpPr>
        <p:sp>
          <p:nvSpPr>
            <p:cNvPr id="22" name="Rectangle: Rounded Corners 43">
              <a:extLst>
                <a:ext uri="{FF2B5EF4-FFF2-40B4-BE49-F238E27FC236}">
                  <a16:creationId xmlns:a16="http://schemas.microsoft.com/office/drawing/2014/main" id="{6242F2AA-FFC5-4705-81A2-60D50C547A0C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CB7CD2-C2F0-4B5A-B573-58B4A8DBCFDF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336BBBC-8913-430A-955D-46370459AD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893" y="400550"/>
            <a:ext cx="667016" cy="74457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F2D625E-4E0C-4307-8779-67B8D775698C}"/>
              </a:ext>
            </a:extLst>
          </p:cNvPr>
          <p:cNvSpPr/>
          <p:nvPr/>
        </p:nvSpPr>
        <p:spPr>
          <a:xfrm>
            <a:off x="1523114" y="2693179"/>
            <a:ext cx="4199859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Yêu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cầu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Phân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công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đoạn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Tất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cả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viên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đều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Giải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nghĩa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từ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cùng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nhau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74F6FE-DDCC-4A5A-82C8-25CDD59F2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9028" y="2348939"/>
            <a:ext cx="5196943" cy="216012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F5AB419-D0F2-4269-AD29-505E2512A4A3}"/>
              </a:ext>
            </a:extLst>
          </p:cNvPr>
          <p:cNvGrpSpPr/>
          <p:nvPr/>
        </p:nvGrpSpPr>
        <p:grpSpPr>
          <a:xfrm rot="260226">
            <a:off x="3563417" y="4760395"/>
            <a:ext cx="5283322" cy="2099654"/>
            <a:chOff x="561349" y="4544613"/>
            <a:chExt cx="4171068" cy="164891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5CBE5CB-A24B-45B8-BCFE-D4D98C1FF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3FA1D5F-B3C6-4635-9C8D-B626D87AC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9A60B6D-F827-45B5-A7D8-B89424C9E6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552475B-7421-4A29-858B-A6B42C49C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FD0706F-91F9-4799-9EE5-7751C9B65C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6D3777-C897-4C7C-ADBC-E1BD325868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744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2A32D6-90F3-4506-9717-41B53ACE9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175" y="2028825"/>
            <a:ext cx="3171825" cy="4829175"/>
          </a:xfrm>
          <a:prstGeom prst="rect">
            <a:avLst/>
          </a:prstGeom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99F82B0B-EA6D-46BD-B06F-7DE4D53C863E}"/>
              </a:ext>
            </a:extLst>
          </p:cNvPr>
          <p:cNvSpPr txBox="1"/>
          <p:nvPr/>
        </p:nvSpPr>
        <p:spPr>
          <a:xfrm>
            <a:off x="828674" y="1595021"/>
            <a:ext cx="39433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sưng nó tấy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Khập khiễng, khập khà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Nhấc chân quá 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ông nhăn nhó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 đỡ ông lên.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E70F3884-9FF4-4CD8-9FB4-4B6CD10464B4}"/>
              </a:ext>
            </a:extLst>
          </p:cNvPr>
          <p:cNvSpPr txBox="1"/>
          <p:nvPr/>
        </p:nvSpPr>
        <p:spPr>
          <a:xfrm>
            <a:off x="5375960" y="1597677"/>
            <a:ext cx="40880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lòng sung sướng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 cả đớn 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(Tú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E127F-FEF5-4711-AFE1-81A11B0BE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093" y="214087"/>
            <a:ext cx="4365114" cy="1219306"/>
          </a:xfrm>
          <a:prstGeom prst="rect">
            <a:avLst/>
          </a:prstGeom>
        </p:spPr>
      </p:pic>
      <p:sp>
        <p:nvSpPr>
          <p:cNvPr id="9" name="Teardrop 8">
            <a:extLst>
              <a:ext uri="{FF2B5EF4-FFF2-40B4-BE49-F238E27FC236}">
                <a16:creationId xmlns:a16="http://schemas.microsoft.com/office/drawing/2014/main" id="{0C4951CF-A4EC-45A7-9856-E0BF9EE064A6}"/>
              </a:ext>
            </a:extLst>
          </p:cNvPr>
          <p:cNvSpPr/>
          <p:nvPr/>
        </p:nvSpPr>
        <p:spPr>
          <a:xfrm>
            <a:off x="133480" y="1703488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A7B9B312-B12E-4CB1-8602-521B0E30B587}"/>
              </a:ext>
            </a:extLst>
          </p:cNvPr>
          <p:cNvSpPr/>
          <p:nvPr/>
        </p:nvSpPr>
        <p:spPr>
          <a:xfrm>
            <a:off x="224738" y="4289589"/>
            <a:ext cx="693133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F2059239-B33F-4D34-974B-A927EDF7D3A6}"/>
              </a:ext>
            </a:extLst>
          </p:cNvPr>
          <p:cNvSpPr/>
          <p:nvPr/>
        </p:nvSpPr>
        <p:spPr>
          <a:xfrm>
            <a:off x="4678967" y="1595021"/>
            <a:ext cx="693133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91850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F865C6-AB90-BDA3-92AC-E3105972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993" y="1863021"/>
            <a:ext cx="7541406" cy="2139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1DF75D-CC26-667C-261C-C4FBFD2B8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188" y="1378441"/>
            <a:ext cx="2462997" cy="14570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B83939-E541-41B3-5E2A-C93CD25937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5" b="82013" l="8474" r="89885">
                        <a14:foregroundMark x1="20497" y1="36459" x2="29281" y2="55538"/>
                        <a14:foregroundMark x1="25599" y1="51981" x2="21207" y2="64228"/>
                        <a14:foregroundMark x1="29991" y1="34236" x2="29769" y2="54648"/>
                        <a14:foregroundMark x1="29991" y1="34236" x2="29281" y2="47777"/>
                        <a14:foregroundMark x1="32697" y1="42684" x2="32697" y2="47575"/>
                        <a14:foregroundMark x1="8518" y1="49555" x2="22183" y2="51981"/>
                        <a14:foregroundMark x1="42458" y1="45998" x2="32431" y2="49798"/>
                        <a14:foregroundMark x1="20985" y1="79547" x2="24357" y2="69968"/>
                        <a14:foregroundMark x1="24357" y1="69968" x2="24401" y2="64228"/>
                        <a14:foregroundMark x1="29991" y1="64430" x2="33496" y2="78981"/>
                        <a14:foregroundMark x1="33496" y1="78981" x2="34650" y2="80679"/>
                        <a14:foregroundMark x1="69743" y1="80437" x2="71029" y2="73242"/>
                        <a14:foregroundMark x1="71029" y1="73242" x2="70719" y2="71544"/>
                        <a14:foregroundMark x1="82697" y1="79345" x2="83185" y2="70210"/>
                        <a14:foregroundMark x1="72183" y1="79103" x2="72183" y2="73323"/>
                        <a14:foregroundMark x1="86823" y1="78901" x2="84383" y2="72231"/>
                        <a14:foregroundMark x1="81455" y1="45554" x2="71961" y2="49353"/>
                        <a14:foregroundMark x1="55590" y1="49111" x2="59494" y2="46888"/>
                        <a14:foregroundMark x1="54614" y1="49555" x2="53638" y2="82013"/>
                        <a14:foregroundMark x1="73913" y1="13783" x2="78305" y2="25788"/>
                        <a14:foregroundMark x1="67081" y1="14875" x2="68057" y2="23565"/>
                        <a14:foregroundMark x1="68057" y1="23565" x2="68545" y2="24010"/>
                        <a14:foregroundMark x1="72449" y1="21099" x2="73647" y2="27567"/>
                        <a14:foregroundMark x1="64862" y1="12449" x2="72671" y2="6225"/>
                        <a14:foregroundMark x1="72671" y1="6225" x2="79947" y2="9337"/>
                        <a14:foregroundMark x1="79947" y1="9337" x2="80878" y2="18795"/>
                        <a14:foregroundMark x1="80878" y1="18795" x2="80745" y2="19321"/>
                        <a14:foregroundMark x1="19255" y1="76677" x2="21961" y2="72878"/>
                        <a14:foregroundMark x1="16593" y1="31326" x2="16593" y2="31326"/>
                        <a14:foregroundMark x1="23159" y1="63096" x2="23159" y2="67098"/>
                        <a14:foregroundMark x1="18545" y1="75990" x2="21473" y2="72433"/>
                        <a14:foregroundMark x1="18767" y1="74899" x2="22449" y2="71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606"/>
          <a:stretch/>
        </p:blipFill>
        <p:spPr>
          <a:xfrm>
            <a:off x="6351474" y="1575748"/>
            <a:ext cx="5840526" cy="528225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20019" y="2373272"/>
            <a:ext cx="2195900" cy="2091870"/>
          </a:xfrm>
          <a:prstGeom prst="ellipse">
            <a:avLst/>
          </a:prstGeom>
          <a:blipFill dpi="0" rotWithShape="1">
            <a:blip r:embed="rId7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52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ng Việt">
            <a:hlinkClick r:id="" action="ppaction://media"/>
            <a:extLst>
              <a:ext uri="{FF2B5EF4-FFF2-40B4-BE49-F238E27FC236}">
                <a16:creationId xmlns:a16="http://schemas.microsoft.com/office/drawing/2014/main" id="{1A4DDA70-A9C2-43E8-87C0-18161227F1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1945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9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2A32D6-90F3-4506-9717-41B53ACE9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175" y="2028825"/>
            <a:ext cx="3171825" cy="4829175"/>
          </a:xfrm>
          <a:prstGeom prst="rect">
            <a:avLst/>
          </a:prstGeom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99F82B0B-EA6D-46BD-B06F-7DE4D53C863E}"/>
              </a:ext>
            </a:extLst>
          </p:cNvPr>
          <p:cNvSpPr txBox="1"/>
          <p:nvPr/>
        </p:nvSpPr>
        <p:spPr>
          <a:xfrm>
            <a:off x="819150" y="1145656"/>
            <a:ext cx="39433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E70F3884-9FF4-4CD8-9FB4-4B6CD10464B4}"/>
              </a:ext>
            </a:extLst>
          </p:cNvPr>
          <p:cNvSpPr txBox="1"/>
          <p:nvPr/>
        </p:nvSpPr>
        <p:spPr>
          <a:xfrm>
            <a:off x="4847319" y="1126541"/>
            <a:ext cx="40880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(Tú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E127F-FEF5-4711-AFE1-81A11B0BE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443" y="-73650"/>
            <a:ext cx="4365114" cy="1219306"/>
          </a:xfrm>
          <a:prstGeom prst="rect">
            <a:avLst/>
          </a:prstGeom>
        </p:spPr>
      </p:pic>
      <p:sp>
        <p:nvSpPr>
          <p:cNvPr id="31" name="TextBox 19">
            <a:extLst>
              <a:ext uri="{FF2B5EF4-FFF2-40B4-BE49-F238E27FC236}">
                <a16:creationId xmlns:a16="http://schemas.microsoft.com/office/drawing/2014/main" id="{A9623BAF-00CA-463A-A646-40F506B4FBE8}"/>
              </a:ext>
            </a:extLst>
          </p:cNvPr>
          <p:cNvSpPr txBox="1"/>
          <p:nvPr/>
        </p:nvSpPr>
        <p:spPr>
          <a:xfrm>
            <a:off x="9020175" y="81597"/>
            <a:ext cx="2909712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mẫu</a:t>
            </a:r>
            <a:endParaRPr lang="en-US" sz="36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180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2A32D6-90F3-4506-9717-41B53ACE9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175" y="2028825"/>
            <a:ext cx="3171825" cy="4829175"/>
          </a:xfrm>
          <a:prstGeom prst="rect">
            <a:avLst/>
          </a:prstGeom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99F82B0B-EA6D-46BD-B06F-7DE4D53C863E}"/>
              </a:ext>
            </a:extLst>
          </p:cNvPr>
          <p:cNvSpPr txBox="1"/>
          <p:nvPr/>
        </p:nvSpPr>
        <p:spPr>
          <a:xfrm>
            <a:off x="828674" y="1595021"/>
            <a:ext cx="39433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 sưng nó tấy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Khập khiễng, khập khà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Nhấc chân quá 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E70F3884-9FF4-4CD8-9FB4-4B6CD10464B4}"/>
              </a:ext>
            </a:extLst>
          </p:cNvPr>
          <p:cNvSpPr txBox="1"/>
          <p:nvPr/>
        </p:nvSpPr>
        <p:spPr>
          <a:xfrm>
            <a:off x="5375960" y="1597677"/>
            <a:ext cx="40880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lòng sung sướng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Quên cả đớn 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nó thương 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(Tú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E127F-FEF5-4711-AFE1-81A11B0BE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143" y="597965"/>
            <a:ext cx="4365114" cy="1219306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D6F88EA3-9E2F-4503-8270-C10821D6133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18" y="65855"/>
            <a:ext cx="6621778" cy="754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510C5A-545B-4456-9B5B-83295F46C538}"/>
              </a:ext>
            </a:extLst>
          </p:cNvPr>
          <p:cNvSpPr txBox="1"/>
          <p:nvPr/>
        </p:nvSpPr>
        <p:spPr>
          <a:xfrm>
            <a:off x="3374462" y="106010"/>
            <a:ext cx="597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0C4951CF-A4EC-45A7-9856-E0BF9EE064A6}"/>
              </a:ext>
            </a:extLst>
          </p:cNvPr>
          <p:cNvSpPr/>
          <p:nvPr/>
        </p:nvSpPr>
        <p:spPr>
          <a:xfrm>
            <a:off x="44283" y="1717097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18645A-7A0A-464F-9409-6931C07DC806}"/>
              </a:ext>
            </a:extLst>
          </p:cNvPr>
          <p:cNvSpPr/>
          <p:nvPr/>
        </p:nvSpPr>
        <p:spPr>
          <a:xfrm>
            <a:off x="752476" y="1595021"/>
            <a:ext cx="3714750" cy="2604268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A7B9B312-B12E-4CB1-8602-521B0E30B587}"/>
              </a:ext>
            </a:extLst>
          </p:cNvPr>
          <p:cNvSpPr/>
          <p:nvPr/>
        </p:nvSpPr>
        <p:spPr>
          <a:xfrm>
            <a:off x="-111562" y="4226510"/>
            <a:ext cx="693133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DC337E9-340D-470E-B587-843AD0EA66D3}"/>
              </a:ext>
            </a:extLst>
          </p:cNvPr>
          <p:cNvSpPr/>
          <p:nvPr/>
        </p:nvSpPr>
        <p:spPr>
          <a:xfrm>
            <a:off x="540734" y="4305299"/>
            <a:ext cx="3926491" cy="2446691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</a:endParaRP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F2059239-B33F-4D34-974B-A927EDF7D3A6}"/>
              </a:ext>
            </a:extLst>
          </p:cNvPr>
          <p:cNvSpPr/>
          <p:nvPr/>
        </p:nvSpPr>
        <p:spPr>
          <a:xfrm>
            <a:off x="4678967" y="1595021"/>
            <a:ext cx="693133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65279F-8740-421A-A5CA-ECE03D244E8D}"/>
              </a:ext>
            </a:extLst>
          </p:cNvPr>
          <p:cNvSpPr/>
          <p:nvPr/>
        </p:nvSpPr>
        <p:spPr>
          <a:xfrm>
            <a:off x="5266230" y="1595021"/>
            <a:ext cx="3750086" cy="3596103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663F0D60-CF3A-498C-9C9F-97196C60D7C8}"/>
              </a:ext>
            </a:extLst>
          </p:cNvPr>
          <p:cNvSpPr txBox="1"/>
          <p:nvPr/>
        </p:nvSpPr>
        <p:spPr>
          <a:xfrm>
            <a:off x="5656632" y="5891251"/>
            <a:ext cx="6117487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1)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A4BC6-605C-4926-A41A-79C12D876005}"/>
              </a:ext>
            </a:extLst>
          </p:cNvPr>
          <p:cNvSpPr txBox="1"/>
          <p:nvPr/>
        </p:nvSpPr>
        <p:spPr>
          <a:xfrm>
            <a:off x="828674" y="4234541"/>
            <a:ext cx="42424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 ông nhăn nhó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 chơi ngoài sân</a:t>
            </a:r>
          </a:p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 ton lại gần,</a:t>
            </a:r>
          </a:p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 yếm, nhanh nhảu:</a:t>
            </a:r>
          </a:p>
          <a:p>
            <a:pPr lvl="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vịn vai cháu,</a:t>
            </a:r>
          </a:p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 đỡ ông lên.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1564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山上的风景&#10;&#10;描述已自动生成">
            <a:extLst>
              <a:ext uri="{FF2B5EF4-FFF2-40B4-BE49-F238E27FC236}">
                <a16:creationId xmlns:a16="http://schemas.microsoft.com/office/drawing/2014/main" id="{19208F02-9526-E5B4-4F4D-143D6E723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94B0D05F-7FCC-B3E4-C14E-CDADA10145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sp>
        <p:nvSpPr>
          <p:cNvPr id="4" name="矩形: 圆角 13">
            <a:extLst>
              <a:ext uri="{FF2B5EF4-FFF2-40B4-BE49-F238E27FC236}">
                <a16:creationId xmlns:a16="http://schemas.microsoft.com/office/drawing/2014/main" id="{EDF61150-80D1-14B9-7CCB-FF6B7BEEC533}"/>
              </a:ext>
            </a:extLst>
          </p:cNvPr>
          <p:cNvSpPr/>
          <p:nvPr/>
        </p:nvSpPr>
        <p:spPr>
          <a:xfrm>
            <a:off x="1047360" y="1737276"/>
            <a:ext cx="10162903" cy="538844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5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B60D8515-739A-0AB4-F966-159B78253D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6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F6551682-FD3B-15A3-803E-0D58579056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0B8EA269-15EF-19E5-2C4D-319909480B21}"/>
              </a:ext>
            </a:extLst>
          </p:cNvPr>
          <p:cNvSpPr txBox="1">
            <a:spLocks/>
          </p:cNvSpPr>
          <p:nvPr/>
        </p:nvSpPr>
        <p:spPr>
          <a:xfrm>
            <a:off x="2218930" y="279518"/>
            <a:ext cx="6826198" cy="72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FFFFF"/>
              </a:buClr>
            </a:pPr>
            <a:endParaRPr lang="en-US" sz="12000" kern="0">
              <a:ln w="12700">
                <a:solidFill>
                  <a:srgbClr val="FFFFFF"/>
                </a:solidFill>
              </a:ln>
              <a:solidFill>
                <a:srgbClr val="CE2C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99BB05-3C68-7A21-7717-F7EE4C517287}"/>
              </a:ext>
            </a:extLst>
          </p:cNvPr>
          <p:cNvGrpSpPr/>
          <p:nvPr/>
        </p:nvGrpSpPr>
        <p:grpSpPr>
          <a:xfrm>
            <a:off x="6257931" y="3177110"/>
            <a:ext cx="2844430" cy="1254387"/>
            <a:chOff x="2120933" y="2221349"/>
            <a:chExt cx="3866191" cy="186088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EC603B-82EE-08AA-4893-BD35456E844F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0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40B920-0053-5AE7-C7F0-FCB9915FCC2B}"/>
                </a:ext>
              </a:extLst>
            </p:cNvPr>
            <p:cNvSpPr txBox="1"/>
            <p:nvPr/>
          </p:nvSpPr>
          <p:spPr>
            <a:xfrm>
              <a:off x="2120933" y="2803618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Quẳng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gậy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34DE1C-2790-6AB5-D1EB-3900EEC15E51}"/>
              </a:ext>
            </a:extLst>
          </p:cNvPr>
          <p:cNvGrpSpPr/>
          <p:nvPr/>
        </p:nvGrpSpPr>
        <p:grpSpPr>
          <a:xfrm>
            <a:off x="4553744" y="1784372"/>
            <a:ext cx="2844430" cy="1254387"/>
            <a:chOff x="2157098" y="2221349"/>
            <a:chExt cx="3866191" cy="186088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8ACEF41-F463-9DDD-2107-EF0B4E449FAD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3DCDA8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E32CAD-DF5E-716B-3743-78D0B4FF4272}"/>
                </a:ext>
              </a:extLst>
            </p:cNvPr>
            <p:cNvSpPr txBox="1"/>
            <p:nvPr/>
          </p:nvSpPr>
          <p:spPr>
            <a:xfrm>
              <a:off x="2157098" y="2726567"/>
              <a:ext cx="3866191" cy="1091481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sưng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C73DBD-C498-727E-453D-FBA83C05D1E6}"/>
              </a:ext>
            </a:extLst>
          </p:cNvPr>
          <p:cNvGrpSpPr/>
          <p:nvPr/>
        </p:nvGrpSpPr>
        <p:grpSpPr>
          <a:xfrm>
            <a:off x="842802" y="3301977"/>
            <a:ext cx="2844430" cy="1473105"/>
            <a:chOff x="2105101" y="2221349"/>
            <a:chExt cx="3866191" cy="218535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BE5DB12-D24B-C5B9-FA8D-F4FE47E663BC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92E8E9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9FA73A-97EE-2680-3BB2-9C6FE9C4F461}"/>
                </a:ext>
              </a:extLst>
            </p:cNvPr>
            <p:cNvSpPr txBox="1"/>
            <p:nvPr/>
          </p:nvSpPr>
          <p:spPr>
            <a:xfrm>
              <a:off x="2105101" y="2608968"/>
              <a:ext cx="3866191" cy="1797732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Khập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khiễng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khập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khà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97531C-09FD-97AA-F7F9-9A5294FB3A6C}"/>
              </a:ext>
            </a:extLst>
          </p:cNvPr>
          <p:cNvGrpSpPr/>
          <p:nvPr/>
        </p:nvGrpSpPr>
        <p:grpSpPr>
          <a:xfrm>
            <a:off x="7398174" y="1754921"/>
            <a:ext cx="2844430" cy="1254387"/>
            <a:chOff x="2109830" y="2221349"/>
            <a:chExt cx="3866191" cy="186088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5F282A-1E54-17D2-AE2A-8F3A18B1A3FF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E5A4">
                <a:lumMod val="90000"/>
              </a:srgbClr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6D52A8-6A54-2C06-2A4D-CC2761F5F5CA}"/>
                </a:ext>
              </a:extLst>
            </p:cNvPr>
            <p:cNvSpPr txBox="1"/>
            <p:nvPr/>
          </p:nvSpPr>
          <p:spPr>
            <a:xfrm>
              <a:off x="2109830" y="2828517"/>
              <a:ext cx="3866191" cy="1091481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Nhanh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nhảu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912274-48B2-5387-3511-867F49CFCA1D}"/>
              </a:ext>
            </a:extLst>
          </p:cNvPr>
          <p:cNvGrpSpPr/>
          <p:nvPr/>
        </p:nvGrpSpPr>
        <p:grpSpPr>
          <a:xfrm>
            <a:off x="3592658" y="3194007"/>
            <a:ext cx="2844430" cy="1254387"/>
            <a:chOff x="2118699" y="2221349"/>
            <a:chExt cx="3866191" cy="1860883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4C12A2B-D573-627C-FD6A-463F5F08770B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solidFill>
                <a:srgbClr val="CC427C">
                  <a:lumMod val="75000"/>
                </a:srgb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F3E0C4F-CF4F-A4EE-C75C-AB005DDBDAAF}"/>
                </a:ext>
              </a:extLst>
            </p:cNvPr>
            <p:cNvSpPr txBox="1"/>
            <p:nvPr/>
          </p:nvSpPr>
          <p:spPr>
            <a:xfrm>
              <a:off x="2118699" y="2671312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500" b="1" kern="0" dirty="0" err="1">
                  <a:solidFill>
                    <a:srgbClr val="6351CA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Âu</a:t>
              </a:r>
              <a:r>
                <a:rPr lang="en-US" sz="2500" b="1" kern="0" dirty="0">
                  <a:solidFill>
                    <a:srgbClr val="6351CA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6351CA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yếm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937A62-3756-A2AD-85E1-9DD642683BFD}"/>
              </a:ext>
            </a:extLst>
          </p:cNvPr>
          <p:cNvGrpSpPr/>
          <p:nvPr/>
        </p:nvGrpSpPr>
        <p:grpSpPr>
          <a:xfrm>
            <a:off x="1907669" y="1920708"/>
            <a:ext cx="2844430" cy="1254387"/>
            <a:chOff x="2035835" y="2221349"/>
            <a:chExt cx="3866191" cy="186088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291D1EB-6679-23A5-B53F-98216C9FC22D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597000">
                <a:lumMod val="20000"/>
                <a:lumOff val="80000"/>
              </a:srgbClr>
            </a:solidFill>
            <a:ln w="25400" cap="flat" cmpd="sng" algn="ctr">
              <a:solidFill>
                <a:srgbClr val="F369AC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B64B63B-58E5-97BF-CF19-297BD638151D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1091481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Lon ton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E014704-AC22-A1ED-E09F-A810EE95F056}"/>
              </a:ext>
            </a:extLst>
          </p:cNvPr>
          <p:cNvGrpSpPr/>
          <p:nvPr/>
        </p:nvGrpSpPr>
        <p:grpSpPr>
          <a:xfrm>
            <a:off x="9036638" y="3248531"/>
            <a:ext cx="2844430" cy="1254387"/>
            <a:chOff x="2105101" y="2221349"/>
            <a:chExt cx="3866191" cy="186088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16BC30D-95FB-EDAA-1501-F1AC10F7030C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A2DF48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2CAAB26-20A1-7859-7877-3668FE0FB89C}"/>
                </a:ext>
              </a:extLst>
            </p:cNvPr>
            <p:cNvSpPr txBox="1"/>
            <p:nvPr/>
          </p:nvSpPr>
          <p:spPr>
            <a:xfrm>
              <a:off x="2105101" y="2608968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Cúi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xuống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C3DD114-3D1D-38A5-FA6D-0DC297393770}"/>
              </a:ext>
            </a:extLst>
          </p:cNvPr>
          <p:cNvGrpSpPr/>
          <p:nvPr/>
        </p:nvGrpSpPr>
        <p:grpSpPr>
          <a:xfrm>
            <a:off x="2063087" y="4745434"/>
            <a:ext cx="2844430" cy="1254387"/>
            <a:chOff x="2119003" y="2221349"/>
            <a:chExt cx="3866191" cy="186088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1FB4002-5C59-3567-ED84-CE883E0DAF45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CC427C">
                <a:lumMod val="20000"/>
                <a:lumOff val="80000"/>
              </a:srgbClr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00793D5-5E0E-5A05-54EE-5EDAC145FCE5}"/>
                </a:ext>
              </a:extLst>
            </p:cNvPr>
            <p:cNvSpPr txBox="1"/>
            <p:nvPr/>
          </p:nvSpPr>
          <p:spPr>
            <a:xfrm>
              <a:off x="2119003" y="2783023"/>
              <a:ext cx="3866191" cy="1091481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Bước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lên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D157811-76CD-0841-8C75-BFD7C89AA6C4}"/>
              </a:ext>
            </a:extLst>
          </p:cNvPr>
          <p:cNvGrpSpPr/>
          <p:nvPr/>
        </p:nvGrpSpPr>
        <p:grpSpPr>
          <a:xfrm>
            <a:off x="4910139" y="4669594"/>
            <a:ext cx="2844430" cy="1254387"/>
            <a:chOff x="2035835" y="2221349"/>
            <a:chExt cx="3866191" cy="1860883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3F17993-02B0-97CD-2C01-4F05E2253163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597000">
                <a:lumMod val="20000"/>
                <a:lumOff val="80000"/>
              </a:srgbClr>
            </a:solidFill>
            <a:ln w="25400" cap="flat" cmpd="sng" algn="ctr">
              <a:solidFill>
                <a:srgbClr val="F369AC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F85EDF1-CE52-8922-D5AF-C2598615509D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1091481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b="1" kern="0" dirty="0" err="1">
                  <a:solidFill>
                    <a:srgbClr val="6351CA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Tấy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DFA095F-99BB-9383-2030-16E4635258BD}"/>
              </a:ext>
            </a:extLst>
          </p:cNvPr>
          <p:cNvGrpSpPr/>
          <p:nvPr/>
        </p:nvGrpSpPr>
        <p:grpSpPr>
          <a:xfrm>
            <a:off x="7769092" y="4730748"/>
            <a:ext cx="2844430" cy="1254387"/>
            <a:chOff x="2137832" y="2221349"/>
            <a:chExt cx="3866191" cy="1860883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47F5D28-AD8A-819A-5897-7EFDB867AB41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92E8E9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5CDD235-88B7-C830-3CA0-7B6991A124B8}"/>
                </a:ext>
              </a:extLst>
            </p:cNvPr>
            <p:cNvSpPr txBox="1"/>
            <p:nvPr/>
          </p:nvSpPr>
          <p:spPr>
            <a:xfrm>
              <a:off x="2137832" y="2761481"/>
              <a:ext cx="3866191" cy="1091481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Xoa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đầu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166EFED6-0E1B-8D21-38CF-2FD19758E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646" y="-184370"/>
            <a:ext cx="9852703" cy="31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2A32D6-90F3-4506-9717-41B53ACE9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175" y="2028825"/>
            <a:ext cx="3171825" cy="4829175"/>
          </a:xfrm>
          <a:prstGeom prst="rect">
            <a:avLst/>
          </a:prstGeom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99F82B0B-EA6D-46BD-B06F-7DE4D53C863E}"/>
              </a:ext>
            </a:extLst>
          </p:cNvPr>
          <p:cNvSpPr txBox="1"/>
          <p:nvPr/>
        </p:nvSpPr>
        <p:spPr>
          <a:xfrm>
            <a:off x="828674" y="1595021"/>
            <a:ext cx="39433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sưng nó tấy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Khập khiễng, khập khà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Nhấc chân quá 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ông nhăn nhó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 đỡ ông lên.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E70F3884-9FF4-4CD8-9FB4-4B6CD10464B4}"/>
              </a:ext>
            </a:extLst>
          </p:cNvPr>
          <p:cNvSpPr txBox="1"/>
          <p:nvPr/>
        </p:nvSpPr>
        <p:spPr>
          <a:xfrm>
            <a:off x="5375960" y="1597677"/>
            <a:ext cx="40880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lòng sung sướng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 cả đớn 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nó thương 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(Tú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E127F-FEF5-4711-AFE1-81A11B0BE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093" y="214087"/>
            <a:ext cx="4365114" cy="1219306"/>
          </a:xfrm>
          <a:prstGeom prst="rect">
            <a:avLst/>
          </a:prstGeom>
        </p:spPr>
      </p:pic>
      <p:sp>
        <p:nvSpPr>
          <p:cNvPr id="9" name="Teardrop 8">
            <a:extLst>
              <a:ext uri="{FF2B5EF4-FFF2-40B4-BE49-F238E27FC236}">
                <a16:creationId xmlns:a16="http://schemas.microsoft.com/office/drawing/2014/main" id="{0C4951CF-A4EC-45A7-9856-E0BF9EE064A6}"/>
              </a:ext>
            </a:extLst>
          </p:cNvPr>
          <p:cNvSpPr/>
          <p:nvPr/>
        </p:nvSpPr>
        <p:spPr>
          <a:xfrm>
            <a:off x="133480" y="1703488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A7B9B312-B12E-4CB1-8602-521B0E30B587}"/>
              </a:ext>
            </a:extLst>
          </p:cNvPr>
          <p:cNvSpPr/>
          <p:nvPr/>
        </p:nvSpPr>
        <p:spPr>
          <a:xfrm>
            <a:off x="224738" y="4289589"/>
            <a:ext cx="693133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F2059239-B33F-4D34-974B-A927EDF7D3A6}"/>
              </a:ext>
            </a:extLst>
          </p:cNvPr>
          <p:cNvSpPr/>
          <p:nvPr/>
        </p:nvSpPr>
        <p:spPr>
          <a:xfrm>
            <a:off x="4678967" y="1595021"/>
            <a:ext cx="693133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663F0D60-CF3A-498C-9C9F-97196C60D7C8}"/>
              </a:ext>
            </a:extLst>
          </p:cNvPr>
          <p:cNvSpPr txBox="1"/>
          <p:nvPr/>
        </p:nvSpPr>
        <p:spPr>
          <a:xfrm>
            <a:off x="5656632" y="5891251"/>
            <a:ext cx="6117487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18101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3213439" y="512482"/>
              <a:ext cx="3120279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Ngắt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nhịp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thơ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AD4E571-C290-4514-81AF-917C854F36F9}"/>
              </a:ext>
            </a:extLst>
          </p:cNvPr>
          <p:cNvSpPr txBox="1"/>
          <p:nvPr/>
        </p:nvSpPr>
        <p:spPr>
          <a:xfrm>
            <a:off x="4136373" y="1816941"/>
            <a:ext cx="4959871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bị đau chân</a:t>
            </a:r>
          </a:p>
          <a:p>
            <a:pPr defTabSz="1219170"/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sưng nó tấy,</a:t>
            </a:r>
          </a:p>
          <a:p>
            <a:pPr defTabSz="1219170"/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phải chống gậy</a:t>
            </a:r>
          </a:p>
          <a:p>
            <a:pPr defTabSz="1219170"/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Khập khiễng, khập khà,</a:t>
            </a:r>
          </a:p>
          <a:p>
            <a:pPr defTabSz="1219170"/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lên thềm nhà</a:t>
            </a:r>
          </a:p>
          <a:p>
            <a:pPr defTabSz="1219170"/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Nhấc chân quá khó.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13659C7-EEE0-411C-B059-7CF418CC40BF}"/>
              </a:ext>
            </a:extLst>
          </p:cNvPr>
          <p:cNvCxnSpPr/>
          <p:nvPr/>
        </p:nvCxnSpPr>
        <p:spPr>
          <a:xfrm flipH="1">
            <a:off x="7577187" y="203752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4D7B6DD-8ADF-46EB-A4AA-BEACD2029BD4}"/>
              </a:ext>
            </a:extLst>
          </p:cNvPr>
          <p:cNvCxnSpPr/>
          <p:nvPr/>
        </p:nvCxnSpPr>
        <p:spPr>
          <a:xfrm flipH="1">
            <a:off x="5986509" y="2472519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58B7B3F-0B95-4949-A683-D5378AFF2FC2}"/>
              </a:ext>
            </a:extLst>
          </p:cNvPr>
          <p:cNvCxnSpPr/>
          <p:nvPr/>
        </p:nvCxnSpPr>
        <p:spPr>
          <a:xfrm flipH="1">
            <a:off x="7467696" y="255919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D4A91D9-DD3E-454C-88F5-32EA189CAEE8}"/>
              </a:ext>
            </a:extLst>
          </p:cNvPr>
          <p:cNvCxnSpPr/>
          <p:nvPr/>
        </p:nvCxnSpPr>
        <p:spPr>
          <a:xfrm flipH="1">
            <a:off x="7863667" y="312222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BE3C85D-6D21-4DB1-BED5-5F4FFF5FE5ED}"/>
              </a:ext>
            </a:extLst>
          </p:cNvPr>
          <p:cNvCxnSpPr/>
          <p:nvPr/>
        </p:nvCxnSpPr>
        <p:spPr>
          <a:xfrm flipH="1">
            <a:off x="6692379" y="3590655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9D9D2F7-9264-4EC0-8EBC-5B51F4B3D43C}"/>
              </a:ext>
            </a:extLst>
          </p:cNvPr>
          <p:cNvCxnSpPr/>
          <p:nvPr/>
        </p:nvCxnSpPr>
        <p:spPr>
          <a:xfrm flipH="1">
            <a:off x="8961105" y="3590655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FA8B6C6-E274-4E9F-9AF5-2473CF415578}"/>
              </a:ext>
            </a:extLst>
          </p:cNvPr>
          <p:cNvCxnSpPr/>
          <p:nvPr/>
        </p:nvCxnSpPr>
        <p:spPr>
          <a:xfrm flipH="1">
            <a:off x="8229601" y="3999028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EFDBB2A-4A7E-4E25-B917-49E0B910F6EE}"/>
              </a:ext>
            </a:extLst>
          </p:cNvPr>
          <p:cNvCxnSpPr/>
          <p:nvPr/>
        </p:nvCxnSpPr>
        <p:spPr>
          <a:xfrm flipH="1">
            <a:off x="6506817" y="464596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766CECF-B610-4DCF-A8B2-C286A0050931}"/>
              </a:ext>
            </a:extLst>
          </p:cNvPr>
          <p:cNvCxnSpPr/>
          <p:nvPr/>
        </p:nvCxnSpPr>
        <p:spPr>
          <a:xfrm flipH="1">
            <a:off x="8256504" y="4680410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607E4B2-C056-4F0B-B382-D6FE48E1F347}"/>
              </a:ext>
            </a:extLst>
          </p:cNvPr>
          <p:cNvCxnSpPr/>
          <p:nvPr/>
        </p:nvCxnSpPr>
        <p:spPr>
          <a:xfrm flipH="1">
            <a:off x="8425210" y="4652629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8841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2A32D6-90F3-4506-9717-41B53ACE9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175" y="2028825"/>
            <a:ext cx="3171825" cy="4829175"/>
          </a:xfrm>
          <a:prstGeom prst="rect">
            <a:avLst/>
          </a:prstGeom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99F82B0B-EA6D-46BD-B06F-7DE4D53C863E}"/>
              </a:ext>
            </a:extLst>
          </p:cNvPr>
          <p:cNvSpPr txBox="1"/>
          <p:nvPr/>
        </p:nvSpPr>
        <p:spPr>
          <a:xfrm>
            <a:off x="828674" y="1595021"/>
            <a:ext cx="39433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sưng nó tấy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Khập khiễng, khập khà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Nhấc chân quá 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ông nhăn nhó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 đỡ ông lên.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E70F3884-9FF4-4CD8-9FB4-4B6CD10464B4}"/>
              </a:ext>
            </a:extLst>
          </p:cNvPr>
          <p:cNvSpPr txBox="1"/>
          <p:nvPr/>
        </p:nvSpPr>
        <p:spPr>
          <a:xfrm>
            <a:off x="5375960" y="1597677"/>
            <a:ext cx="40880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lòng sung sướng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 cả đớn 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nó thương 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(Tú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E127F-FEF5-4711-AFE1-81A11B0BE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093" y="214087"/>
            <a:ext cx="4365114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51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698</Words>
  <Application>Microsoft Office PowerPoint</Application>
  <PresentationFormat>Widescreen</PresentationFormat>
  <Paragraphs>159</Paragraphs>
  <Slides>13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等线</vt:lpstr>
      <vt:lpstr>Arial</vt:lpstr>
      <vt:lpstr>Arial-Rounded</vt:lpstr>
      <vt:lpstr>Calibri</vt:lpstr>
      <vt:lpstr>Chango</vt:lpstr>
      <vt:lpstr>Odibee Sans</vt:lpstr>
      <vt:lpstr>Times New Roman</vt:lpstr>
      <vt:lpstr>思源黑体 Medium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62</cp:revision>
  <dcterms:created xsi:type="dcterms:W3CDTF">2022-01-05T12:21:53Z</dcterms:created>
  <dcterms:modified xsi:type="dcterms:W3CDTF">2026-01-31T13:43:43Z</dcterms:modified>
</cp:coreProperties>
</file>