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817239721" r:id="rId2"/>
    <p:sldId id="1817239715" r:id="rId3"/>
    <p:sldId id="1817239716" r:id="rId4"/>
    <p:sldId id="1817239697" r:id="rId5"/>
    <p:sldId id="1817239718" r:id="rId6"/>
    <p:sldId id="1817239698" r:id="rId7"/>
    <p:sldId id="1817239712" r:id="rId8"/>
    <p:sldId id="1817239719" r:id="rId9"/>
    <p:sldId id="18172397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926"/>
    <a:srgbClr val="D9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3372-5574-443F-BA06-79ED0211AB3A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872B7-3D7B-48A6-B03E-073DFD66003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080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C872B7-3D7B-48A6-B03E-073DFD660032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690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426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143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115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  <p:sp>
        <p:nvSpPr>
          <p:cNvPr id="7" name="Oval 6"/>
          <p:cNvSpPr/>
          <p:nvPr userDrawn="1"/>
        </p:nvSpPr>
        <p:spPr>
          <a:xfrm>
            <a:off x="-1619250" y="0"/>
            <a:ext cx="1485900" cy="1466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924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86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4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304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13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064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19/1/2026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614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hildren running on a road&#10;&#10;Description automatically generated">
            <a:extLst>
              <a:ext uri="{FF2B5EF4-FFF2-40B4-BE49-F238E27FC236}">
                <a16:creationId xmlns:a16="http://schemas.microsoft.com/office/drawing/2014/main" xmlns="" id="{C3A22E03-85E1-80CB-01AF-362546156B1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08" y="0"/>
            <a:ext cx="12245186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968406AC-8E03-E646-7924-79E39D50A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6" y="310417"/>
            <a:ext cx="11227191" cy="2392143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6538" y="1871003"/>
            <a:ext cx="10515600" cy="3208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63272D5-BB7C-4427-6FDA-2E0D3AF313BB}"/>
              </a:ext>
            </a:extLst>
          </p:cNvPr>
          <p:cNvSpPr/>
          <p:nvPr/>
        </p:nvSpPr>
        <p:spPr>
          <a:xfrm>
            <a:off x="103188" y="148590"/>
            <a:ext cx="11669712" cy="632394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xmlns="" id="{07C2A9C9-B42E-0AB8-1F37-EDA6C50FFF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4247198"/>
            <a:ext cx="119371" cy="45719"/>
          </a:xfrm>
          <a:prstGeom prst="rect">
            <a:avLst/>
          </a:prstGeom>
        </p:spPr>
      </p:pic>
      <p:pic>
        <p:nvPicPr>
          <p:cNvPr id="25" name="Picture 2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xmlns="" id="{2DBAD368-C778-3E89-8DD6-0D102E2ECE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V="1">
            <a:off x="6290143" y="2984111"/>
            <a:ext cx="195367" cy="74825"/>
          </a:xfrm>
          <a:prstGeom prst="rect">
            <a:avLst/>
          </a:prstGeom>
        </p:spPr>
      </p:pic>
      <p:pic>
        <p:nvPicPr>
          <p:cNvPr id="29" name="Picture 28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xmlns="" id="{D48D8D4E-713D-A01F-125E-E59DF5AC3F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4841" flipH="1" flipV="1">
            <a:off x="6947519" y="3779405"/>
            <a:ext cx="119372" cy="45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B7417B-0E11-F26F-F79E-058F7F6484A1}"/>
              </a:ext>
            </a:extLst>
          </p:cNvPr>
          <p:cNvSpPr txBox="1"/>
          <p:nvPr/>
        </p:nvSpPr>
        <p:spPr>
          <a:xfrm>
            <a:off x="3989070" y="26289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CỘNG SỐ ĐO THỜI GIAN</a:t>
            </a:r>
          </a:p>
        </p:txBody>
      </p:sp>
      <p:pic>
        <p:nvPicPr>
          <p:cNvPr id="3" name="bai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1733550" y="-247650"/>
            <a:ext cx="1562100" cy="1885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9448601-25CD-3AF2-FA7F-3A10D135BB11}"/>
              </a:ext>
            </a:extLst>
          </p:cNvPr>
          <p:cNvSpPr/>
          <p:nvPr/>
        </p:nvSpPr>
        <p:spPr>
          <a:xfrm>
            <a:off x="3017520" y="742950"/>
            <a:ext cx="589788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636DE5-A762-2469-207B-952E8F057497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19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1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C24899C-9FB8-35F8-B520-C0CFA83DDD22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6EABAB-C707-A66D-7497-88AB46EFA4B3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8A4A53-F495-5828-5C40-37C2D4205CD6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0E8774-90A0-1A13-E4AD-3CCB14F6ECC6}"/>
              </a:ext>
            </a:extLst>
          </p:cNvPr>
          <p:cNvSpPr txBox="1"/>
          <p:nvPr/>
        </p:nvSpPr>
        <p:spPr>
          <a:xfrm>
            <a:off x="1017270" y="4103370"/>
            <a:ext cx="1128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19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20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4" name="Picture 1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D898AE69-BE3C-3976-3854-29AA5897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656" y="0"/>
            <a:ext cx="1382469" cy="13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39E988-58CE-ED4A-558D-2BDDE1A77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4" y="562093"/>
            <a:ext cx="3033712" cy="791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770874-9DAE-21BC-270D-7FCA5DADE5B9}"/>
              </a:ext>
            </a:extLst>
          </p:cNvPr>
          <p:cNvSpPr txBox="1"/>
          <p:nvPr/>
        </p:nvSpPr>
        <p:spPr>
          <a:xfrm>
            <a:off x="3946524" y="485417"/>
            <a:ext cx="2385696" cy="8683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a) </a:t>
            </a:r>
            <a:r>
              <a:rPr lang="en-US" sz="45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endParaRPr lang="en-US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xmlns="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572452A-A453-CD33-EB6B-B8952ACC825F}"/>
              </a:ext>
            </a:extLst>
          </p:cNvPr>
          <p:cNvSpPr/>
          <p:nvPr/>
        </p:nvSpPr>
        <p:spPr>
          <a:xfrm>
            <a:off x="731520" y="1863090"/>
            <a:ext cx="626364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6958C58-C6BC-9926-5B45-605835A25069}"/>
              </a:ext>
            </a:extLst>
          </p:cNvPr>
          <p:cNvSpPr/>
          <p:nvPr/>
        </p:nvSpPr>
        <p:spPr>
          <a:xfrm>
            <a:off x="857250" y="4160520"/>
            <a:ext cx="620649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9F10769-15AB-C4E3-A3DD-F8DBE61716E9}"/>
              </a:ext>
            </a:extLst>
          </p:cNvPr>
          <p:cNvSpPr txBox="1"/>
          <p:nvPr/>
        </p:nvSpPr>
        <p:spPr>
          <a:xfrm>
            <a:off x="7063740" y="1988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16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BD45B2D-1FD0-AC1E-CE1B-22084CC7CAEC}"/>
              </a:ext>
            </a:extLst>
          </p:cNvPr>
          <p:cNvSpPr txBox="1"/>
          <p:nvPr/>
        </p:nvSpPr>
        <p:spPr>
          <a:xfrm>
            <a:off x="7098030" y="4274820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15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8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3" name="Picture 22" descr="A blue notepad with a face&#10;&#10;Description automatically generated">
            <a:extLst>
              <a:ext uri="{FF2B5EF4-FFF2-40B4-BE49-F238E27FC236}">
                <a16:creationId xmlns:a16="http://schemas.microsoft.com/office/drawing/2014/main" xmlns="" id="{3C202A1C-2077-0B42-20CA-E670FA3195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1" b="90709" l="10000" r="90000">
                        <a14:foregroundMark x1="40217" y1="90709" x2="40217" y2="90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614">
            <a:off x="10420416" y="272364"/>
            <a:ext cx="1617526" cy="1659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91CCBE-2FC0-DC75-770A-6090B0514F29}"/>
              </a:ext>
            </a:extLst>
          </p:cNvPr>
          <p:cNvSpPr txBox="1"/>
          <p:nvPr/>
        </p:nvSpPr>
        <p:spPr>
          <a:xfrm>
            <a:off x="822960" y="1314450"/>
            <a:ext cx="10561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C. 14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55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C6EF140-C779-5004-B6C7-CF87F8D89233}"/>
              </a:ext>
            </a:extLst>
          </p:cNvPr>
          <p:cNvSpPr/>
          <p:nvPr/>
        </p:nvSpPr>
        <p:spPr>
          <a:xfrm>
            <a:off x="708660" y="506349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0974E6-47F5-AA74-0E27-993DE558A864}"/>
              </a:ext>
            </a:extLst>
          </p:cNvPr>
          <p:cNvSpPr txBox="1"/>
          <p:nvPr/>
        </p:nvSpPr>
        <p:spPr>
          <a:xfrm>
            <a:off x="2245422" y="208950"/>
            <a:ext cx="3675318" cy="78319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rgbClr val="C7F16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Tính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Pattaya" panose="00000500000000000000" pitchFamily="2" charset="-34"/>
              </a:rPr>
              <a:t>mẫu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#9Slide05 Pattaya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845567-0D51-AAE1-CC06-2E6BD01C3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5" y="158610"/>
            <a:ext cx="1880845" cy="7900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B0F96CE4-42D7-6C9F-D7CD-3030B35C1BD9}"/>
              </a:ext>
            </a:extLst>
          </p:cNvPr>
          <p:cNvSpPr/>
          <p:nvPr/>
        </p:nvSpPr>
        <p:spPr>
          <a:xfrm>
            <a:off x="365112" y="1583752"/>
            <a:ext cx="11442077" cy="4959646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FBA2974-E421-04CE-D4DE-4EFAF346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2182177"/>
            <a:ext cx="103536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772A440-C9DA-088F-A290-DC03957176DD}"/>
              </a:ext>
            </a:extLst>
          </p:cNvPr>
          <p:cNvCxnSpPr/>
          <p:nvPr/>
        </p:nvCxnSpPr>
        <p:spPr>
          <a:xfrm>
            <a:off x="483489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(75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1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0FEB10-7575-902F-9C6A-7D6C357B085E}"/>
              </a:ext>
            </a:extLst>
          </p:cNvPr>
          <p:cNvSpPr/>
          <p:nvPr/>
        </p:nvSpPr>
        <p:spPr>
          <a:xfrm>
            <a:off x="2686050" y="96012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9FA807-EAB9-881F-6E82-51B58A70F756}"/>
              </a:ext>
            </a:extLst>
          </p:cNvPr>
          <p:cNvSpPr txBox="1"/>
          <p:nvPr/>
        </p:nvSpPr>
        <p:spPr>
          <a:xfrm>
            <a:off x="3440430" y="1863090"/>
            <a:ext cx="5349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D371C5-EAE5-6383-F5BB-37C249A2BA8E}"/>
              </a:ext>
            </a:extLst>
          </p:cNvPr>
          <p:cNvSpPr txBox="1"/>
          <p:nvPr/>
        </p:nvSpPr>
        <p:spPr>
          <a:xfrm>
            <a:off x="4194810" y="2251710"/>
            <a:ext cx="5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C5F537-4AFB-0913-6480-D3FDC8951853}"/>
              </a:ext>
            </a:extLst>
          </p:cNvPr>
          <p:cNvSpPr txBox="1"/>
          <p:nvPr/>
        </p:nvSpPr>
        <p:spPr>
          <a:xfrm>
            <a:off x="3531870" y="307467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772A440-C9DA-088F-A290-DC03957176DD}"/>
              </a:ext>
            </a:extLst>
          </p:cNvPr>
          <p:cNvCxnSpPr/>
          <p:nvPr/>
        </p:nvCxnSpPr>
        <p:spPr>
          <a:xfrm>
            <a:off x="4732020" y="3063240"/>
            <a:ext cx="277749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585B0C-1E96-989D-4307-0C7319F5C86C}"/>
              </a:ext>
            </a:extLst>
          </p:cNvPr>
          <p:cNvSpPr txBox="1"/>
          <p:nvPr/>
        </p:nvSpPr>
        <p:spPr>
          <a:xfrm>
            <a:off x="1062990" y="3851910"/>
            <a:ext cx="9658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(60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763272D5-BB7C-4427-6FDA-2E0D3AF313BB}"/>
              </a:ext>
            </a:extLst>
          </p:cNvPr>
          <p:cNvSpPr/>
          <p:nvPr/>
        </p:nvSpPr>
        <p:spPr>
          <a:xfrm>
            <a:off x="103188" y="603728"/>
            <a:ext cx="11669712" cy="58688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7F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0FEB10-7575-902F-9C6A-7D6C357B085E}"/>
              </a:ext>
            </a:extLst>
          </p:cNvPr>
          <p:cNvSpPr/>
          <p:nvPr/>
        </p:nvSpPr>
        <p:spPr>
          <a:xfrm>
            <a:off x="2686050" y="365760"/>
            <a:ext cx="6526530" cy="8001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873353-00E9-F7FA-C105-A1035BCD432C}"/>
              </a:ext>
            </a:extLst>
          </p:cNvPr>
          <p:cNvSpPr txBox="1"/>
          <p:nvPr/>
        </p:nvSpPr>
        <p:spPr>
          <a:xfrm>
            <a:off x="480060" y="1245870"/>
            <a:ext cx="11007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ô tô đến trường học đưa học sinh đi thăm Lăng Bác lúc 8 giờ. Tổng thời gian ô tô đi từ trường đến Lăng Bác rồi quay về trường là 50 phút. Hỏi học sinh về đến trường lúc mấy giờ, biết thời gian thăm Lăng Bác là 1 giờ 30 phút?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giờ 15 phút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30 phút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 giờ 20 phút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04E71E-843D-635B-EAF7-D596194C18E2}"/>
              </a:ext>
            </a:extLst>
          </p:cNvPr>
          <p:cNvSpPr txBox="1"/>
          <p:nvPr/>
        </p:nvSpPr>
        <p:spPr>
          <a:xfrm>
            <a:off x="1645920" y="4812030"/>
            <a:ext cx="872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sinh về đến trường vào thời gian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giờ + 50 phút + 1 giờ 30 phút = 10 giờ 20 phút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44DC195-6A51-47DD-7158-0FF8F2E99E3A}"/>
              </a:ext>
            </a:extLst>
          </p:cNvPr>
          <p:cNvSpPr/>
          <p:nvPr/>
        </p:nvSpPr>
        <p:spPr>
          <a:xfrm>
            <a:off x="5783580" y="3669030"/>
            <a:ext cx="731520" cy="64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326</Words>
  <Application>Microsoft Office PowerPoint</Application>
  <PresentationFormat>Widescreen</PresentationFormat>
  <Paragraphs>40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#9Slide05 Pattaya</vt:lpstr>
      <vt:lpstr>Aptos</vt:lpstr>
      <vt:lpstr>Aptos Display</vt:lpstr>
      <vt:lpstr>Arial</vt:lpstr>
      <vt:lpstr>Cambria</vt:lpstr>
      <vt:lpstr>Times New Roman</vt:lpstr>
      <vt:lpstr>Office Theme</vt:lpstr>
      <vt:lpstr>           Toán  Bài 57: Cộng ,trừ số đo thời gian( 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AutoBVT</cp:lastModifiedBy>
  <cp:revision>85</cp:revision>
  <dcterms:created xsi:type="dcterms:W3CDTF">2024-06-22T08:49:28Z</dcterms:created>
  <dcterms:modified xsi:type="dcterms:W3CDTF">2026-01-19T03:50:50Z</dcterms:modified>
</cp:coreProperties>
</file>