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007577190" r:id="rId2"/>
    <p:sldId id="2007577191" r:id="rId3"/>
    <p:sldId id="262" r:id="rId4"/>
    <p:sldId id="263" r:id="rId5"/>
    <p:sldId id="264" r:id="rId6"/>
    <p:sldId id="289" r:id="rId7"/>
    <p:sldId id="269" r:id="rId8"/>
    <p:sldId id="294" r:id="rId9"/>
    <p:sldId id="295" r:id="rId10"/>
    <p:sldId id="296" r:id="rId11"/>
    <p:sldId id="200757719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38" autoAdjust="0"/>
  </p:normalViewPr>
  <p:slideViewPr>
    <p:cSldViewPr snapToGrid="0">
      <p:cViewPr varScale="1">
        <p:scale>
          <a:sx n="66" d="100"/>
          <a:sy n="66" d="100"/>
        </p:scale>
        <p:origin x="57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5</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2025/11/12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7478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A4875795-5941-C01E-C180-EC9560CF8C4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534900" y="390525"/>
            <a:ext cx="1409700" cy="14097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5" r:id="rId5"/>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508000" y="381000"/>
            <a:ext cx="11176000" cy="1143000"/>
          </a:xfrm>
          <a:prstGeom prst="rect">
            <a:avLst/>
          </a:prstGeom>
        </p:spPr>
        <p:txBody>
          <a:bodyPr wrap="none" fromWordArt="1">
            <a:prstTxWarp prst="textPlain">
              <a:avLst>
                <a:gd name="adj" fmla="val 50000"/>
              </a:avLst>
            </a:prstTxWarp>
          </a:bodyPr>
          <a:lstStyle/>
          <a:p>
            <a:pPr algn="ctr"/>
            <a:r>
              <a:rPr lang="vi-VN"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TRƯỜNG </a:t>
            </a:r>
            <a:r>
              <a:rPr lang="en-US"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TH &amp; THCS VĨNH BÌNH BẮC</a:t>
            </a:r>
            <a:endParaRPr lang="vi-VN"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endParaRPr>
          </a:p>
        </p:txBody>
      </p:sp>
      <p:sp>
        <p:nvSpPr>
          <p:cNvPr id="35843" name="WordArt 20"/>
          <p:cNvSpPr>
            <a:spLocks noChangeArrowheads="1" noChangeShapeType="1" noTextEdit="1"/>
          </p:cNvSpPr>
          <p:nvPr/>
        </p:nvSpPr>
        <p:spPr bwMode="auto">
          <a:xfrm>
            <a:off x="2310223" y="3057525"/>
            <a:ext cx="6705600" cy="914400"/>
          </a:xfrm>
          <a:prstGeom prst="rect">
            <a:avLst/>
          </a:prstGeom>
        </p:spPr>
        <p:txBody>
          <a:bodyPr wrap="none" fromWordArt="1">
            <a:prstTxWarp prst="textPlain">
              <a:avLst>
                <a:gd name="adj" fmla="val 50000"/>
              </a:avLst>
            </a:prstTxWarp>
          </a:bodyPr>
          <a:lstStyle/>
          <a:p>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 –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4B</a:t>
            </a:r>
          </a:p>
        </p:txBody>
      </p:sp>
      <p:grpSp>
        <p:nvGrpSpPr>
          <p:cNvPr id="35844" name="Group 5"/>
          <p:cNvGrpSpPr>
            <a:grpSpLocks/>
          </p:cNvGrpSpPr>
          <p:nvPr/>
        </p:nvGrpSpPr>
        <p:grpSpPr bwMode="auto">
          <a:xfrm>
            <a:off x="0" y="0"/>
            <a:ext cx="12192000" cy="6858000"/>
            <a:chOff x="8" y="0"/>
            <a:chExt cx="5760" cy="4320"/>
          </a:xfrm>
        </p:grpSpPr>
        <p:pic>
          <p:nvPicPr>
            <p:cNvPr id="35845"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5846"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5847" name="Group 8"/>
            <p:cNvGrpSpPr>
              <a:grpSpLocks/>
            </p:cNvGrpSpPr>
            <p:nvPr/>
          </p:nvGrpSpPr>
          <p:grpSpPr bwMode="auto">
            <a:xfrm>
              <a:off x="8" y="0"/>
              <a:ext cx="5760" cy="4320"/>
              <a:chOff x="672" y="0"/>
              <a:chExt cx="5760" cy="4320"/>
            </a:xfrm>
          </p:grpSpPr>
          <p:pic>
            <p:nvPicPr>
              <p:cNvPr id="35848"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49"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0"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1"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
        <p:nvSpPr>
          <p:cNvPr id="35852" name="WordArt 20"/>
          <p:cNvSpPr>
            <a:spLocks noChangeArrowheads="1" noChangeShapeType="1" noTextEdit="1"/>
          </p:cNvSpPr>
          <p:nvPr/>
        </p:nvSpPr>
        <p:spPr bwMode="auto">
          <a:xfrm>
            <a:off x="2310224" y="5267325"/>
            <a:ext cx="7832706" cy="914400"/>
          </a:xfrm>
          <a:prstGeom prst="rect">
            <a:avLst/>
          </a:prstGeom>
        </p:spPr>
        <p:txBody>
          <a:bodyPr wrap="none" fromWordArt="1">
            <a:prstTxWarp prst="textPlain">
              <a:avLst>
                <a:gd name="adj" fmla="val 50000"/>
              </a:avLst>
            </a:prstTxWarp>
          </a:bodyPr>
          <a:lstStyle/>
          <a:p>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viên</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Nguyễn</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Thị</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Cảnh</a:t>
            </a:r>
            <a:endPar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ate_a_realistic_202511122124_q44l3">
            <a:hlinkClick r:id="" action="ppaction://media"/>
            <a:extLst>
              <a:ext uri="{FF2B5EF4-FFF2-40B4-BE49-F238E27FC236}">
                <a16:creationId xmlns:a16="http://schemas.microsoft.com/office/drawing/2014/main" id="{BF3AC717-3005-4B62-9979-514E59DCF3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309036181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u_are_smart_202511122055_kkcv7">
            <a:hlinkClick r:id="" action="ppaction://media"/>
            <a:extLst>
              <a:ext uri="{FF2B5EF4-FFF2-40B4-BE49-F238E27FC236}">
                <a16:creationId xmlns:a16="http://schemas.microsoft.com/office/drawing/2014/main" id="{84A6B849-B1BB-4A4D-A198-42253549DE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114155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68" y="3820125"/>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Times New Roman" panose="02020603050405020304" pitchFamily="18" charset="0"/>
                <a:cs typeface="Times New Roman" panose="02020603050405020304" pitchFamily="18" charset="0"/>
              </a:rPr>
              <a:t>Giờ học hôm nay, thầy giáo cùng cả lớp đi ra cánh đồng. Buổi sáng mùa thu mát mẻ. Thầy nói:</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Các cô cậu học trò nhìn lên trời và suy nghĩ. Sau vài phút, một em nói:</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5"/>
          <a:stretch>
            <a:fillRect/>
          </a:stretch>
        </p:blipFill>
        <p:spPr>
          <a:xfrm>
            <a:off x="4127955" y="488389"/>
            <a:ext cx="4145639" cy="755970"/>
          </a:xfrm>
          <a:prstGeom prst="rect">
            <a:avLst/>
          </a:prstGeom>
        </p:spPr>
      </p:pic>
      <p:pic>
        <p:nvPicPr>
          <p:cNvPr id="2" name="bau_troi_mua_thu_gio_hoc_hom_nay_thay_giao_1000cfb9-13d4-43f3-b64e-d99cbd35352e">
            <a:hlinkClick r:id="" action="ppaction://media"/>
            <a:extLst>
              <a:ext uri="{FF2B5EF4-FFF2-40B4-BE49-F238E27FC236}">
                <a16:creationId xmlns:a16="http://schemas.microsoft.com/office/drawing/2014/main" id="{1C375BD5-7E5D-44C0-BB68-9218FC20E3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9595" y="4983712"/>
            <a:ext cx="406400" cy="40640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9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Vì sao mặt nước lại mệt mỏi? – Thầy hỏi.</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Thưa thầy, mùa hè, nước dạo chơi cùng những làn sóng. Mùa thu, nó mệt nên đứng yên với màu xanh nhạt.</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vi-VN" sz="2100" b="0" i="0" dirty="0">
                <a:solidFill>
                  <a:srgbClr val="000000"/>
                </a:solidFill>
                <a:effectLst/>
                <a:latin typeface="Times New Roman" panose="02020603050405020304" pitchFamily="18" charset="0"/>
                <a:cs typeface="Times New Roman" panose="02020603050405020304" pitchFamily="18" charset="0"/>
              </a:rPr>
              <a:t>Các bạn khác tiếp tục nói:</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Bầu trời được rửa mặt sau cơn mưa.</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Bầu trời xanh biếc.</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vi-VN" sz="2100" b="0" i="0" dirty="0">
                <a:solidFill>
                  <a:srgbClr val="000000"/>
                </a:solidFill>
                <a:effectLst/>
                <a:latin typeface="Times New Roman" panose="02020603050405020304" pitchFamily="18" charset="0"/>
                <a:cs typeface="Times New Roman" panose="02020603050405020304" pitchFamily="18" charset="0"/>
              </a:rPr>
              <a:t>Thấy cô bé Va-li-a vẻ mặt đăm chiêu, thầy giáo hỏi:</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Còn Va-li-a, vì sao em im lặng thế?</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Em muốn nói bằng những từ ngữ của mình.</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Em đã tìm được chưa?</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Bầu trời dịu dàng. – Va-li-a khẽ nói và mỉm cười.</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vi-VN" sz="2100" b="0" i="0" dirty="0">
                <a:solidFill>
                  <a:srgbClr val="000000"/>
                </a:solidFill>
                <a:effectLst/>
                <a:latin typeface="Times New Roman" panose="02020603050405020304" pitchFamily="18" charset="0"/>
                <a:cs typeface="Times New Roman" panose="02020603050405020304" pitchFamily="18" charset="0"/>
              </a:rPr>
              <a:t>Sau đó, mỗi em đều muốn nói về bầu trời bằng những từ ngữ của riêng mình:</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Bầu trời buồn bã. Những đám mây xám đang từ phương bắc trôi tới.</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Bầu trời trầm ngâm. Nó nhớ đến tiếng hót của bầy chim sơn ca.</a:t>
            </a:r>
          </a:p>
          <a:p>
            <a:pPr algn="just"/>
            <a:r>
              <a:rPr lang="en-US" sz="2100" b="0" i="0" dirty="0">
                <a:solidFill>
                  <a:srgbClr val="000000"/>
                </a:solidFill>
                <a:effectLst/>
                <a:latin typeface="Times New Roman" panose="02020603050405020304" pitchFamily="18" charset="0"/>
                <a:cs typeface="Times New Roman" panose="02020603050405020304" pitchFamily="18" charset="0"/>
              </a:rPr>
              <a:t>   </a:t>
            </a:r>
            <a:r>
              <a:rPr lang="en-US" sz="2100" dirty="0">
                <a:solidFill>
                  <a:srgbClr val="000000"/>
                </a:solidFill>
                <a:latin typeface="Times New Roman" panose="02020603050405020304" pitchFamily="18" charset="0"/>
                <a:cs typeface="Times New Roman" panose="02020603050405020304" pitchFamily="18" charset="0"/>
              </a:rPr>
              <a:t>-</a:t>
            </a:r>
            <a:r>
              <a:rPr lang="vi-VN" sz="2100" b="0" i="0" dirty="0">
                <a:solidFill>
                  <a:srgbClr val="000000"/>
                </a:solidFill>
                <a:effectLst/>
                <a:latin typeface="Times New Roman" panose="02020603050405020304" pitchFamily="18" charset="0"/>
                <a:cs typeface="Times New Roman" panose="02020603050405020304" pitchFamily="18"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549999" y="876584"/>
            <a:ext cx="10259172"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văn</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3"/>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3"/>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3"/>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3"/>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ra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mùa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818</Words>
  <Application>Microsoft Office PowerPoint</Application>
  <PresentationFormat>Widescreen</PresentationFormat>
  <Paragraphs>50</Paragraphs>
  <Slides>11</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等线</vt:lpstr>
      <vt:lpstr>#9Slide07 Koni</vt:lpstr>
      <vt:lpstr>Arial</vt:lpstr>
      <vt:lpstr>Calibri</vt:lpstr>
      <vt:lpstr>Cambria</vt:lpstr>
      <vt:lpstr>Pacifico</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71</cp:revision>
  <dcterms:created xsi:type="dcterms:W3CDTF">2023-08-29T08:29:49Z</dcterms:created>
  <dcterms:modified xsi:type="dcterms:W3CDTF">2025-11-12T14:26:55Z</dcterms:modified>
</cp:coreProperties>
</file>