
<file path=[Content_Types].xml><?xml version="1.0" encoding="utf-8"?>
<Types xmlns="http://schemas.openxmlformats.org/package/2006/content-types">
  <Default Extension="emf" ContentType="image/x-emf"/>
  <Default Extension="jpe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av" ContentType="audio/x-wav"/>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708" r:id="rId2"/>
    <p:sldMasterId id="2147483720" r:id="rId3"/>
    <p:sldMasterId id="2147483724" r:id="rId4"/>
  </p:sldMasterIdLst>
  <p:notesMasterIdLst>
    <p:notesMasterId r:id="rId14"/>
  </p:notesMasterIdLst>
  <p:handoutMasterIdLst>
    <p:handoutMasterId r:id="rId15"/>
  </p:handoutMasterIdLst>
  <p:sldIdLst>
    <p:sldId id="2007577190" r:id="rId5"/>
    <p:sldId id="2007577191" r:id="rId6"/>
    <p:sldId id="273" r:id="rId7"/>
    <p:sldId id="337" r:id="rId8"/>
    <p:sldId id="274" r:id="rId9"/>
    <p:sldId id="341" r:id="rId10"/>
    <p:sldId id="342" r:id="rId11"/>
    <p:sldId id="346" r:id="rId12"/>
    <p:sldId id="2007577192"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002" autoAdjust="0"/>
    <p:restoredTop sz="91363" autoAdjust="0"/>
  </p:normalViewPr>
  <p:slideViewPr>
    <p:cSldViewPr snapToGrid="0">
      <p:cViewPr varScale="1">
        <p:scale>
          <a:sx n="66" d="100"/>
          <a:sy n="66" d="100"/>
        </p:scale>
        <p:origin x="708" y="44"/>
      </p:cViewPr>
      <p:guideLst/>
    </p:cSldViewPr>
  </p:slideViewPr>
  <p:notesTextViewPr>
    <p:cViewPr>
      <p:scale>
        <a:sx n="1" d="1"/>
        <a:sy n="1" d="1"/>
      </p:scale>
      <p:origin x="0" y="0"/>
    </p:cViewPr>
  </p:notesTextViewPr>
  <p:notesViewPr>
    <p:cSldViewPr snapToGrid="0">
      <p:cViewPr varScale="1">
        <p:scale>
          <a:sx n="51" d="100"/>
          <a:sy n="51" d="100"/>
        </p:scale>
        <p:origin x="2692" y="2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heme" Target="theme/theme1.xml"/><Relationship Id="rId3" Type="http://schemas.openxmlformats.org/officeDocument/2006/relationships/slideMaster" Target="slideMasters/slideMaster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07B2B4F-8474-9E9D-720C-4F2125C037F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C2A5F52E-1ACC-EBCF-320C-89144066B90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CB693F5-C341-4529-B672-2C4FFF1AD372}" type="datetimeFigureOut">
              <a:rPr lang="en-US" smtClean="0"/>
              <a:t>14/11/2025</a:t>
            </a:fld>
            <a:endParaRPr lang="en-US"/>
          </a:p>
        </p:txBody>
      </p:sp>
      <p:sp>
        <p:nvSpPr>
          <p:cNvPr id="4" name="Footer Placeholder 3">
            <a:extLst>
              <a:ext uri="{FF2B5EF4-FFF2-40B4-BE49-F238E27FC236}">
                <a16:creationId xmlns:a16="http://schemas.microsoft.com/office/drawing/2014/main" id="{1EEDFF2F-E220-7ED6-06C0-71F704A919A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13A722DA-A689-44C5-F1D2-7DB54DB4832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30F85A4-04FB-4D89-B10F-F74534D4BC37}" type="slidenum">
              <a:rPr lang="en-US" smtClean="0"/>
              <a:t>‹#›</a:t>
            </a:fld>
            <a:endParaRPr lang="en-US"/>
          </a:p>
        </p:txBody>
      </p:sp>
    </p:spTree>
    <p:extLst>
      <p:ext uri="{BB962C8B-B14F-4D97-AF65-F5344CB8AC3E}">
        <p14:creationId xmlns:p14="http://schemas.microsoft.com/office/powerpoint/2010/main" val="182496338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1BED0DE-6052-41DB-85D8-A6B36988EAE0}" type="datetimeFigureOut">
              <a:rPr lang="en-US" smtClean="0"/>
              <a:t>14/11/2025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277E4A1-AA4E-4BC9-A38F-D1B484F28D12}" type="slidenum">
              <a:rPr lang="en-US" smtClean="0"/>
              <a:t>‹#›</a:t>
            </a:fld>
            <a:endParaRPr lang="en-US"/>
          </a:p>
        </p:txBody>
      </p:sp>
    </p:spTree>
    <p:extLst>
      <p:ext uri="{BB962C8B-B14F-4D97-AF65-F5344CB8AC3E}">
        <p14:creationId xmlns:p14="http://schemas.microsoft.com/office/powerpoint/2010/main" val="10331570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83F402-B052-4241-8575-CB7BF572689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334082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83F402-B052-4241-8575-CB7BF572689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270381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a:p>
            <a:endParaRPr lang="en-US" dirty="0"/>
          </a:p>
        </p:txBody>
      </p:sp>
      <p:sp>
        <p:nvSpPr>
          <p:cNvPr id="4" name="Slide Number Placeholder 3"/>
          <p:cNvSpPr>
            <a:spLocks noGrp="1"/>
          </p:cNvSpPr>
          <p:nvPr>
            <p:ph type="sldNum" sz="quarter" idx="5"/>
          </p:nvPr>
        </p:nvSpPr>
        <p:spPr/>
        <p:txBody>
          <a:bodyPr/>
          <a:lstStyle/>
          <a:p>
            <a:fld id="{E277E4A1-AA4E-4BC9-A38F-D1B484F28D12}" type="slidenum">
              <a:rPr lang="en-US" smtClean="0"/>
              <a:t>6</a:t>
            </a:fld>
            <a:endParaRPr lang="en-US"/>
          </a:p>
        </p:txBody>
      </p:sp>
    </p:spTree>
    <p:extLst>
      <p:ext uri="{BB962C8B-B14F-4D97-AF65-F5344CB8AC3E}">
        <p14:creationId xmlns:p14="http://schemas.microsoft.com/office/powerpoint/2010/main" val="42817648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a:p>
            <a:endParaRPr lang="en-US" dirty="0"/>
          </a:p>
        </p:txBody>
      </p:sp>
      <p:sp>
        <p:nvSpPr>
          <p:cNvPr id="4" name="Slide Number Placeholder 3"/>
          <p:cNvSpPr>
            <a:spLocks noGrp="1"/>
          </p:cNvSpPr>
          <p:nvPr>
            <p:ph type="sldNum" sz="quarter" idx="5"/>
          </p:nvPr>
        </p:nvSpPr>
        <p:spPr/>
        <p:txBody>
          <a:bodyPr/>
          <a:lstStyle/>
          <a:p>
            <a:fld id="{E277E4A1-AA4E-4BC9-A38F-D1B484F28D12}" type="slidenum">
              <a:rPr lang="en-US" smtClean="0"/>
              <a:t>8</a:t>
            </a:fld>
            <a:endParaRPr lang="en-US"/>
          </a:p>
        </p:txBody>
      </p:sp>
    </p:spTree>
    <p:extLst>
      <p:ext uri="{BB962C8B-B14F-4D97-AF65-F5344CB8AC3E}">
        <p14:creationId xmlns:p14="http://schemas.microsoft.com/office/powerpoint/2010/main" val="393707208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tags" Target="../tags/tag4.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slideMaster" Target="../slideMasters/slideMaster1.xml"/><Relationship Id="rId5" Type="http://schemas.openxmlformats.org/officeDocument/2006/relationships/tags" Target="../tags/tag6.xml"/><Relationship Id="rId4" Type="http://schemas.openxmlformats.org/officeDocument/2006/relationships/tags" Target="../tags/tag5.xml"/></Relationships>
</file>

<file path=ppt/slideLayouts/_rels/slideLayout10.xml.rels><?xml version="1.0" encoding="UTF-8" standalone="yes"?>
<Relationships xmlns="http://schemas.openxmlformats.org/package/2006/relationships"><Relationship Id="rId3" Type="http://schemas.openxmlformats.org/officeDocument/2006/relationships/tags" Target="../tags/tag35.xml"/><Relationship Id="rId2" Type="http://schemas.openxmlformats.org/officeDocument/2006/relationships/tags" Target="../tags/tag34.xml"/><Relationship Id="rId1" Type="http://schemas.openxmlformats.org/officeDocument/2006/relationships/tags" Target="../tags/tag33.xml"/><Relationship Id="rId5" Type="http://schemas.openxmlformats.org/officeDocument/2006/relationships/slideMaster" Target="../slideMasters/slideMaster1.xml"/><Relationship Id="rId4" Type="http://schemas.openxmlformats.org/officeDocument/2006/relationships/tags" Target="../tags/tag36.xml"/></Relationships>
</file>

<file path=ppt/slideLayouts/_rels/slideLayout11.xml.rels><?xml version="1.0" encoding="UTF-8" standalone="yes"?>
<Relationships xmlns="http://schemas.openxmlformats.org/package/2006/relationships"><Relationship Id="rId3" Type="http://schemas.openxmlformats.org/officeDocument/2006/relationships/tags" Target="../tags/tag39.xml"/><Relationship Id="rId2" Type="http://schemas.openxmlformats.org/officeDocument/2006/relationships/tags" Target="../tags/tag38.xml"/><Relationship Id="rId1" Type="http://schemas.openxmlformats.org/officeDocument/2006/relationships/tags" Target="../tags/tag37.xml"/><Relationship Id="rId6" Type="http://schemas.openxmlformats.org/officeDocument/2006/relationships/slideMaster" Target="../slideMasters/slideMaster1.xml"/><Relationship Id="rId5" Type="http://schemas.openxmlformats.org/officeDocument/2006/relationships/tags" Target="../tags/tag41.xml"/><Relationship Id="rId4" Type="http://schemas.openxmlformats.org/officeDocument/2006/relationships/tags" Target="../tags/tag40.xml"/></Relationships>
</file>

<file path=ppt/slideLayouts/_rels/slideLayout12.xml.rels><?xml version="1.0" encoding="UTF-8" standalone="yes"?>
<Relationships xmlns="http://schemas.openxmlformats.org/package/2006/relationships"><Relationship Id="rId3" Type="http://schemas.openxmlformats.org/officeDocument/2006/relationships/tags" Target="../tags/tag45.xml"/><Relationship Id="rId2" Type="http://schemas.openxmlformats.org/officeDocument/2006/relationships/tags" Target="../tags/tag44.xml"/><Relationship Id="rId1" Type="http://schemas.openxmlformats.org/officeDocument/2006/relationships/tags" Target="../tags/tag43.xml"/><Relationship Id="rId6" Type="http://schemas.openxmlformats.org/officeDocument/2006/relationships/slideMaster" Target="../slideMasters/slideMaster2.xml"/><Relationship Id="rId5" Type="http://schemas.openxmlformats.org/officeDocument/2006/relationships/tags" Target="../tags/tag47.xml"/><Relationship Id="rId4" Type="http://schemas.openxmlformats.org/officeDocument/2006/relationships/tags" Target="../tags/tag46.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9.png"/><Relationship Id="rId4" Type="http://schemas.openxmlformats.org/officeDocument/2006/relationships/image" Target="../media/image8.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9.png"/><Relationship Id="rId4" Type="http://schemas.openxmlformats.org/officeDocument/2006/relationships/image" Target="../media/image8.png"/></Relationships>
</file>

<file path=ppt/slideLayouts/_rels/slideLayout16.xml.rels><?xml version="1.0" encoding="UTF-8" standalone="yes"?>
<Relationships xmlns="http://schemas.openxmlformats.org/package/2006/relationships"><Relationship Id="rId8" Type="http://schemas.openxmlformats.org/officeDocument/2006/relationships/tags" Target="../tags/tag55.xml"/><Relationship Id="rId3" Type="http://schemas.openxmlformats.org/officeDocument/2006/relationships/tags" Target="../tags/tag50.xml"/><Relationship Id="rId7" Type="http://schemas.openxmlformats.org/officeDocument/2006/relationships/tags" Target="../tags/tag54.xml"/><Relationship Id="rId2" Type="http://schemas.openxmlformats.org/officeDocument/2006/relationships/tags" Target="../tags/tag49.xml"/><Relationship Id="rId1" Type="http://schemas.openxmlformats.org/officeDocument/2006/relationships/tags" Target="../tags/tag48.xml"/><Relationship Id="rId6" Type="http://schemas.openxmlformats.org/officeDocument/2006/relationships/tags" Target="../tags/tag53.xml"/><Relationship Id="rId5" Type="http://schemas.openxmlformats.org/officeDocument/2006/relationships/tags" Target="../tags/tag52.xml"/><Relationship Id="rId4" Type="http://schemas.openxmlformats.org/officeDocument/2006/relationships/tags" Target="../tags/tag51.xml"/><Relationship Id="rId9"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tags" Target="../tags/tag58.xml"/><Relationship Id="rId2" Type="http://schemas.openxmlformats.org/officeDocument/2006/relationships/tags" Target="../tags/tag57.xml"/><Relationship Id="rId1" Type="http://schemas.openxmlformats.org/officeDocument/2006/relationships/tags" Target="../tags/tag56.xml"/><Relationship Id="rId5" Type="http://schemas.openxmlformats.org/officeDocument/2006/relationships/slideMaster" Target="../slideMasters/slideMaster2.xml"/><Relationship Id="rId4" Type="http://schemas.openxmlformats.org/officeDocument/2006/relationships/tags" Target="../tags/tag59.xml"/></Relationships>
</file>

<file path=ppt/slideLayouts/_rels/slideLayout18.xml.rels><?xml version="1.0" encoding="UTF-8" standalone="yes"?>
<Relationships xmlns="http://schemas.openxmlformats.org/package/2006/relationships"><Relationship Id="rId3" Type="http://schemas.openxmlformats.org/officeDocument/2006/relationships/tags" Target="../tags/tag62.xml"/><Relationship Id="rId2" Type="http://schemas.openxmlformats.org/officeDocument/2006/relationships/tags" Target="../tags/tag61.xml"/><Relationship Id="rId1" Type="http://schemas.openxmlformats.org/officeDocument/2006/relationships/tags" Target="../tags/tag60.xml"/><Relationship Id="rId4"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tags" Target="../tags/tag65.xml"/><Relationship Id="rId7" Type="http://schemas.openxmlformats.org/officeDocument/2006/relationships/slideMaster" Target="../slideMasters/slideMaster2.xml"/><Relationship Id="rId2" Type="http://schemas.openxmlformats.org/officeDocument/2006/relationships/tags" Target="../tags/tag64.xml"/><Relationship Id="rId1" Type="http://schemas.openxmlformats.org/officeDocument/2006/relationships/tags" Target="../tags/tag63.xml"/><Relationship Id="rId6" Type="http://schemas.openxmlformats.org/officeDocument/2006/relationships/tags" Target="../tags/tag68.xml"/><Relationship Id="rId5" Type="http://schemas.openxmlformats.org/officeDocument/2006/relationships/tags" Target="../tags/tag67.xml"/><Relationship Id="rId4" Type="http://schemas.openxmlformats.org/officeDocument/2006/relationships/tags" Target="../tags/tag66.xm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hyperlink" Target="https://www.facebook.com/groups/629898828017053" TargetMode="External"/><Relationship Id="rId5" Type="http://schemas.openxmlformats.org/officeDocument/2006/relationships/image" Target="../media/image4.png"/><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3" Type="http://schemas.openxmlformats.org/officeDocument/2006/relationships/tags" Target="../tags/tag71.xml"/><Relationship Id="rId2" Type="http://schemas.openxmlformats.org/officeDocument/2006/relationships/tags" Target="../tags/tag70.xml"/><Relationship Id="rId1" Type="http://schemas.openxmlformats.org/officeDocument/2006/relationships/tags" Target="../tags/tag69.xml"/><Relationship Id="rId6" Type="http://schemas.openxmlformats.org/officeDocument/2006/relationships/slideMaster" Target="../slideMasters/slideMaster2.xml"/><Relationship Id="rId5" Type="http://schemas.openxmlformats.org/officeDocument/2006/relationships/tags" Target="../tags/tag73.xml"/><Relationship Id="rId4" Type="http://schemas.openxmlformats.org/officeDocument/2006/relationships/tags" Target="../tags/tag72.xml"/></Relationships>
</file>

<file path=ppt/slideLayouts/_rels/slideLayout21.xml.rels><?xml version="1.0" encoding="UTF-8" standalone="yes"?>
<Relationships xmlns="http://schemas.openxmlformats.org/package/2006/relationships"><Relationship Id="rId3" Type="http://schemas.openxmlformats.org/officeDocument/2006/relationships/tags" Target="../tags/tag76.xml"/><Relationship Id="rId2" Type="http://schemas.openxmlformats.org/officeDocument/2006/relationships/tags" Target="../tags/tag75.xml"/><Relationship Id="rId1" Type="http://schemas.openxmlformats.org/officeDocument/2006/relationships/tags" Target="../tags/tag74.xml"/><Relationship Id="rId5" Type="http://schemas.openxmlformats.org/officeDocument/2006/relationships/slideMaster" Target="../slideMasters/slideMaster2.xml"/><Relationship Id="rId4" Type="http://schemas.openxmlformats.org/officeDocument/2006/relationships/tags" Target="../tags/tag77.xml"/></Relationships>
</file>

<file path=ppt/slideLayouts/_rels/slideLayout22.xml.rels><?xml version="1.0" encoding="UTF-8" standalone="yes"?>
<Relationships xmlns="http://schemas.openxmlformats.org/package/2006/relationships"><Relationship Id="rId3" Type="http://schemas.openxmlformats.org/officeDocument/2006/relationships/tags" Target="../tags/tag80.xml"/><Relationship Id="rId2" Type="http://schemas.openxmlformats.org/officeDocument/2006/relationships/tags" Target="../tags/tag79.xml"/><Relationship Id="rId1" Type="http://schemas.openxmlformats.org/officeDocument/2006/relationships/tags" Target="../tags/tag78.xml"/><Relationship Id="rId6" Type="http://schemas.openxmlformats.org/officeDocument/2006/relationships/slideMaster" Target="../slideMasters/slideMaster2.xml"/><Relationship Id="rId5" Type="http://schemas.openxmlformats.org/officeDocument/2006/relationships/tags" Target="../tags/tag82.xml"/><Relationship Id="rId4" Type="http://schemas.openxmlformats.org/officeDocument/2006/relationships/tags" Target="../tags/tag8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9.png"/><Relationship Id="rId4" Type="http://schemas.openxmlformats.org/officeDocument/2006/relationships/image" Target="../media/image8.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9.png"/><Relationship Id="rId4" Type="http://schemas.openxmlformats.org/officeDocument/2006/relationships/image" Target="../media/image8.png"/></Relationships>
</file>

<file path=ppt/slideLayouts/_rels/slideLayout5.xml.rels><?xml version="1.0" encoding="UTF-8" standalone="yes"?>
<Relationships xmlns="http://schemas.openxmlformats.org/package/2006/relationships"><Relationship Id="rId8" Type="http://schemas.openxmlformats.org/officeDocument/2006/relationships/tags" Target="../tags/tag14.xml"/><Relationship Id="rId3" Type="http://schemas.openxmlformats.org/officeDocument/2006/relationships/tags" Target="../tags/tag9.xml"/><Relationship Id="rId7" Type="http://schemas.openxmlformats.org/officeDocument/2006/relationships/tags" Target="../tags/tag13.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tags" Target="../tags/tag12.xml"/><Relationship Id="rId5" Type="http://schemas.openxmlformats.org/officeDocument/2006/relationships/tags" Target="../tags/tag11.xml"/><Relationship Id="rId4" Type="http://schemas.openxmlformats.org/officeDocument/2006/relationships/tags" Target="../tags/tag10.xml"/><Relationship Id="rId9"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tags" Target="../tags/tag15.xml"/><Relationship Id="rId5" Type="http://schemas.openxmlformats.org/officeDocument/2006/relationships/slideMaster" Target="../slideMasters/slideMaster1.xml"/><Relationship Id="rId4" Type="http://schemas.openxmlformats.org/officeDocument/2006/relationships/tags" Target="../tags/tag18.xml"/></Relationships>
</file>

<file path=ppt/slideLayouts/_rels/slideLayout7.xml.rels><?xml version="1.0" encoding="UTF-8" standalone="yes"?>
<Relationships xmlns="http://schemas.openxmlformats.org/package/2006/relationships"><Relationship Id="rId3" Type="http://schemas.openxmlformats.org/officeDocument/2006/relationships/tags" Target="../tags/tag21.xml"/><Relationship Id="rId2" Type="http://schemas.openxmlformats.org/officeDocument/2006/relationships/tags" Target="../tags/tag20.xml"/><Relationship Id="rId1" Type="http://schemas.openxmlformats.org/officeDocument/2006/relationships/tags" Target="../tags/tag19.xml"/><Relationship Id="rId4"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tags" Target="../tags/tag24.xml"/><Relationship Id="rId7" Type="http://schemas.openxmlformats.org/officeDocument/2006/relationships/slideMaster" Target="../slideMasters/slideMaster1.xml"/><Relationship Id="rId2" Type="http://schemas.openxmlformats.org/officeDocument/2006/relationships/tags" Target="../tags/tag23.xml"/><Relationship Id="rId1" Type="http://schemas.openxmlformats.org/officeDocument/2006/relationships/tags" Target="../tags/tag22.xml"/><Relationship Id="rId6" Type="http://schemas.openxmlformats.org/officeDocument/2006/relationships/tags" Target="../tags/tag27.xml"/><Relationship Id="rId5" Type="http://schemas.openxmlformats.org/officeDocument/2006/relationships/tags" Target="../tags/tag26.xml"/><Relationship Id="rId4" Type="http://schemas.openxmlformats.org/officeDocument/2006/relationships/tags" Target="../tags/tag25.xml"/></Relationships>
</file>

<file path=ppt/slideLayouts/_rels/slideLayout9.xml.rels><?xml version="1.0" encoding="UTF-8" standalone="yes"?>
<Relationships xmlns="http://schemas.openxmlformats.org/package/2006/relationships"><Relationship Id="rId3" Type="http://schemas.openxmlformats.org/officeDocument/2006/relationships/tags" Target="../tags/tag30.xml"/><Relationship Id="rId2" Type="http://schemas.openxmlformats.org/officeDocument/2006/relationships/tags" Target="../tags/tag29.xml"/><Relationship Id="rId1" Type="http://schemas.openxmlformats.org/officeDocument/2006/relationships/tags" Target="../tags/tag28.xml"/><Relationship Id="rId6" Type="http://schemas.openxmlformats.org/officeDocument/2006/relationships/slideMaster" Target="../slideMasters/slideMaster1.xml"/><Relationship Id="rId5" Type="http://schemas.openxmlformats.org/officeDocument/2006/relationships/tags" Target="../tags/tag32.xml"/><Relationship Id="rId4" Type="http://schemas.openxmlformats.org/officeDocument/2006/relationships/tags" Target="../tags/tag3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a:prstGeom prst="rect">
            <a:avLst/>
          </a:prstGeom>
        </p:spPr>
        <p:txBody>
          <a:bodyPr lIns="90000" tIns="46800" rIns="90000" bIns="46800" anchor="b" anchorCtr="0">
            <a:normAutofit/>
          </a:bodyPr>
          <a:lstStyle>
            <a:lvl1pPr algn="ctr">
              <a:defRPr sz="6000"/>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a:prstGeom prst="rect">
            <a:avLst/>
          </a:prstGeo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a:xfrm>
            <a:off x="612000" y="6314400"/>
            <a:ext cx="2700000" cy="316800"/>
          </a:xfrm>
          <a:prstGeom prst="rect">
            <a:avLst/>
          </a:prstGeom>
        </p:spPr>
        <p:txBody>
          <a:bodyPr/>
          <a:lstStyle/>
          <a:p>
            <a:fld id="{760FBDFE-C587-4B4C-A407-44438C67B59E}" type="datetimeFigureOut">
              <a:rPr lang="zh-CN" altLang="en-US" smtClean="0"/>
              <a:t>2025/11/14</a:t>
            </a:fld>
            <a:endParaRPr lang="zh-CN" altLang="en-US"/>
          </a:p>
        </p:txBody>
      </p:sp>
      <p:sp>
        <p:nvSpPr>
          <p:cNvPr id="17" name="页脚占位符 16"/>
          <p:cNvSpPr>
            <a:spLocks noGrp="1"/>
          </p:cNvSpPr>
          <p:nvPr>
            <p:ph type="ftr" sz="quarter" idx="11"/>
            <p:custDataLst>
              <p:tags r:id="rId4"/>
            </p:custDataLst>
          </p:nvPr>
        </p:nvSpPr>
        <p:spPr>
          <a:xfrm>
            <a:off x="4116000" y="6314400"/>
            <a:ext cx="3960000" cy="316800"/>
          </a:xfrm>
          <a:prstGeom prst="rect">
            <a:avLst/>
          </a:prstGeom>
        </p:spPr>
        <p:txBody>
          <a:bodyPr/>
          <a:lstStyle/>
          <a:p>
            <a:endParaRPr lang="zh-CN" altLang="en-US" dirty="0"/>
          </a:p>
        </p:txBody>
      </p:sp>
      <p:sp>
        <p:nvSpPr>
          <p:cNvPr id="18" name="灯片编号占位符 17"/>
          <p:cNvSpPr>
            <a:spLocks noGrp="1"/>
          </p:cNvSpPr>
          <p:nvPr>
            <p:ph type="sldNum" sz="quarter" idx="12"/>
            <p:custDataLst>
              <p:tags r:id="rId5"/>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dirty="0"/>
          </a:p>
        </p:txBody>
      </p:sp>
    </p:spTree>
    <p:extLst>
      <p:ext uri="{BB962C8B-B14F-4D97-AF65-F5344CB8AC3E}">
        <p14:creationId xmlns:p14="http://schemas.microsoft.com/office/powerpoint/2010/main" val="23320372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612000" y="6314400"/>
            <a:ext cx="2700000" cy="316800"/>
          </a:xfrm>
          <a:prstGeom prst="rect">
            <a:avLst/>
          </a:prstGeom>
        </p:spPr>
        <p:txBody>
          <a:bodyPr/>
          <a:lstStyle/>
          <a:p>
            <a:fld id="{760FBDFE-C587-4B4C-A407-44438C67B59E}" type="datetimeFigureOut">
              <a:rPr lang="zh-CN" altLang="en-US" smtClean="0"/>
              <a:t>2025/11/14</a:t>
            </a:fld>
            <a:endParaRPr lang="zh-CN" altLang="en-US"/>
          </a:p>
        </p:txBody>
      </p:sp>
      <p:sp>
        <p:nvSpPr>
          <p:cNvPr id="4" name="页脚占位符 3"/>
          <p:cNvSpPr>
            <a:spLocks noGrp="1"/>
          </p:cNvSpPr>
          <p:nvPr>
            <p:ph type="ftr" sz="quarter" idx="11"/>
            <p:custDataLst>
              <p:tags r:id="rId2"/>
            </p:custDataLst>
          </p:nvPr>
        </p:nvSpPr>
        <p:spPr>
          <a:xfrm>
            <a:off x="4116000" y="6314400"/>
            <a:ext cx="3960000" cy="316800"/>
          </a:xfrm>
          <a:prstGeom prst="rect">
            <a:avLst/>
          </a:prstGeom>
        </p:spPr>
        <p:txBody>
          <a:bodyPr/>
          <a:lstStyle/>
          <a:p>
            <a:endParaRPr lang="zh-CN" altLang="en-US"/>
          </a:p>
        </p:txBody>
      </p:sp>
      <p:sp>
        <p:nvSpPr>
          <p:cNvPr id="5" name="灯片编号占位符 4"/>
          <p:cNvSpPr>
            <a:spLocks noGrp="1"/>
          </p:cNvSpPr>
          <p:nvPr>
            <p:ph type="sldNum" sz="quarter" idx="12"/>
            <p:custDataLst>
              <p:tags r:id="rId3"/>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4"/>
            </p:custDataLst>
          </p:nvPr>
        </p:nvSpPr>
        <p:spPr>
          <a:xfrm>
            <a:off x="608400" y="774000"/>
            <a:ext cx="10972800" cy="5482800"/>
          </a:xfrm>
          <a:prstGeom prst="rect">
            <a:avLst/>
          </a:prstGeo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17918829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612000" y="6314400"/>
            <a:ext cx="2700000" cy="316800"/>
          </a:xfrm>
          <a:prstGeom prst="rect">
            <a:avLst/>
          </a:prstGeom>
        </p:spPr>
        <p:txBody>
          <a:bodyPr/>
          <a:lstStyle/>
          <a:p>
            <a:fld id="{760FBDFE-C587-4B4C-A407-44438C67B59E}" type="datetimeFigureOut">
              <a:rPr lang="zh-CN" altLang="en-US" smtClean="0"/>
              <a:t>2025/11/14</a:t>
            </a:fld>
            <a:endParaRPr lang="zh-CN" altLang="en-US"/>
          </a:p>
        </p:txBody>
      </p:sp>
      <p:sp>
        <p:nvSpPr>
          <p:cNvPr id="4" name="页脚占位符 3"/>
          <p:cNvSpPr>
            <a:spLocks noGrp="1"/>
          </p:cNvSpPr>
          <p:nvPr>
            <p:ph type="ftr" sz="quarter" idx="11"/>
            <p:custDataLst>
              <p:tags r:id="rId2"/>
            </p:custDataLst>
          </p:nvPr>
        </p:nvSpPr>
        <p:spPr>
          <a:xfrm>
            <a:off x="4116000" y="6314400"/>
            <a:ext cx="3960000" cy="316800"/>
          </a:xfrm>
          <a:prstGeom prst="rect">
            <a:avLst/>
          </a:prstGeom>
        </p:spPr>
        <p:txBody>
          <a:bodyPr/>
          <a:lstStyle/>
          <a:p>
            <a:endParaRPr lang="zh-CN" altLang="en-US"/>
          </a:p>
        </p:txBody>
      </p:sp>
      <p:sp>
        <p:nvSpPr>
          <p:cNvPr id="5" name="灯片编号占位符 4"/>
          <p:cNvSpPr>
            <a:spLocks noGrp="1"/>
          </p:cNvSpPr>
          <p:nvPr>
            <p:ph type="sldNum" sz="quarter" idx="12"/>
            <p:custDataLst>
              <p:tags r:id="rId3"/>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
        <p:nvSpPr>
          <p:cNvPr id="2" name="标题 1"/>
          <p:cNvSpPr>
            <a:spLocks noGrp="1"/>
          </p:cNvSpPr>
          <p:nvPr>
            <p:ph type="title" hasCustomPrompt="1"/>
            <p:custDataLst>
              <p:tags r:id="rId4"/>
            </p:custDataLst>
          </p:nvPr>
        </p:nvSpPr>
        <p:spPr>
          <a:xfrm>
            <a:off x="1198800" y="2484000"/>
            <a:ext cx="9799200" cy="1018800"/>
          </a:xfrm>
          <a:prstGeom prst="rect">
            <a:avLst/>
          </a:prstGeom>
        </p:spPr>
        <p:txBody>
          <a:bodyPr vert="horz" lIns="90000" tIns="46800" rIns="90000" bIns="46800" rtlCol="0" anchor="t" anchorCtr="0">
            <a:normAutofit/>
          </a:bodyPr>
          <a:lstStyle>
            <a:lvl1pPr algn="ctr">
              <a:defRPr sz="6000"/>
            </a:lvl1pPr>
          </a:lstStyle>
          <a:p>
            <a:pPr lvl="0"/>
            <a:r>
              <a:rPr>
                <a:sym typeface="+mn-ea"/>
              </a:rPr>
              <a:t>单击此处编辑标题</a:t>
            </a:r>
          </a:p>
        </p:txBody>
      </p:sp>
      <p:sp>
        <p:nvSpPr>
          <p:cNvPr id="7" name="文本占位符 6"/>
          <p:cNvSpPr>
            <a:spLocks noGrp="1"/>
          </p:cNvSpPr>
          <p:nvPr>
            <p:ph type="body" sz="quarter" idx="13"/>
            <p:custDataLst>
              <p:tags r:id="rId5"/>
            </p:custDataLst>
          </p:nvPr>
        </p:nvSpPr>
        <p:spPr>
          <a:xfrm>
            <a:off x="1198800" y="3560400"/>
            <a:ext cx="9799200" cy="471600"/>
          </a:xfrm>
          <a:prstGeom prst="rect">
            <a:avLst/>
          </a:prstGeo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p>
        </p:txBody>
      </p:sp>
    </p:spTree>
    <p:extLst>
      <p:ext uri="{BB962C8B-B14F-4D97-AF65-F5344CB8AC3E}">
        <p14:creationId xmlns:p14="http://schemas.microsoft.com/office/powerpoint/2010/main" val="3270656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a:prstGeom prst="rect">
            <a:avLst/>
          </a:prstGeom>
        </p:spPr>
        <p:txBody>
          <a:bodyPr lIns="90000" tIns="46800" rIns="90000" bIns="46800" anchor="b" anchorCtr="0">
            <a:normAutofit/>
          </a:bodyPr>
          <a:lstStyle>
            <a:lvl1pPr algn="ctr">
              <a:defRPr sz="6000"/>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a:prstGeom prst="rect">
            <a:avLst/>
          </a:prstGeo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a:xfrm>
            <a:off x="612000" y="6314400"/>
            <a:ext cx="2700000" cy="316800"/>
          </a:xfrm>
          <a:prstGeom prst="rect">
            <a:avLst/>
          </a:prstGeom>
        </p:spPr>
        <p:txBody>
          <a:bodyPr/>
          <a:lstStyle/>
          <a:p>
            <a:fld id="{760FBDFE-C587-4B4C-A407-44438C67B59E}" type="datetimeFigureOut">
              <a:rPr lang="zh-CN" altLang="en-US" smtClean="0"/>
              <a:t>2025/11/14</a:t>
            </a:fld>
            <a:endParaRPr lang="zh-CN" altLang="en-US"/>
          </a:p>
        </p:txBody>
      </p:sp>
      <p:sp>
        <p:nvSpPr>
          <p:cNvPr id="17" name="页脚占位符 16"/>
          <p:cNvSpPr>
            <a:spLocks noGrp="1"/>
          </p:cNvSpPr>
          <p:nvPr>
            <p:ph type="ftr" sz="quarter" idx="11"/>
            <p:custDataLst>
              <p:tags r:id="rId4"/>
            </p:custDataLst>
          </p:nvPr>
        </p:nvSpPr>
        <p:spPr>
          <a:xfrm>
            <a:off x="4116000" y="6314400"/>
            <a:ext cx="3960000" cy="316800"/>
          </a:xfrm>
          <a:prstGeom prst="rect">
            <a:avLst/>
          </a:prstGeom>
        </p:spPr>
        <p:txBody>
          <a:bodyPr/>
          <a:lstStyle/>
          <a:p>
            <a:endParaRPr lang="zh-CN" altLang="en-US" dirty="0"/>
          </a:p>
        </p:txBody>
      </p:sp>
      <p:sp>
        <p:nvSpPr>
          <p:cNvPr id="18" name="灯片编号占位符 17"/>
          <p:cNvSpPr>
            <a:spLocks noGrp="1"/>
          </p:cNvSpPr>
          <p:nvPr>
            <p:ph type="sldNum" sz="quarter" idx="12"/>
            <p:custDataLst>
              <p:tags r:id="rId5"/>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dirty="0"/>
          </a:p>
        </p:txBody>
      </p:sp>
    </p:spTree>
    <p:extLst>
      <p:ext uri="{BB962C8B-B14F-4D97-AF65-F5344CB8AC3E}">
        <p14:creationId xmlns:p14="http://schemas.microsoft.com/office/powerpoint/2010/main" val="1670538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pic>
        <p:nvPicPr>
          <p:cNvPr id="27" name="图片 2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441" y="-39883"/>
            <a:ext cx="12216506" cy="6897883"/>
          </a:xfrm>
          <a:prstGeom prst="rect">
            <a:avLst/>
          </a:prstGeom>
        </p:spPr>
      </p:pic>
      <p:sp>
        <p:nvSpPr>
          <p:cNvPr id="14" name="矩形 13"/>
          <p:cNvSpPr/>
          <p:nvPr userDrawn="1"/>
        </p:nvSpPr>
        <p:spPr>
          <a:xfrm>
            <a:off x="346075" y="803910"/>
            <a:ext cx="11524615" cy="546925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pic>
        <p:nvPicPr>
          <p:cNvPr id="15" name="图片 14" descr="椭圆 1"/>
          <p:cNvPicPr>
            <a:picLocks noChangeAspect="1"/>
          </p:cNvPicPr>
          <p:nvPr userDrawn="1"/>
        </p:nvPicPr>
        <p:blipFill>
          <a:blip r:embed="rId3"/>
          <a:stretch>
            <a:fillRect/>
          </a:stretch>
        </p:blipFill>
        <p:spPr>
          <a:xfrm>
            <a:off x="-437515" y="241935"/>
            <a:ext cx="5868670" cy="5447030"/>
          </a:xfrm>
          <a:prstGeom prst="rect">
            <a:avLst/>
          </a:prstGeom>
        </p:spPr>
      </p:pic>
      <p:pic>
        <p:nvPicPr>
          <p:cNvPr id="16" name="图片 15" descr="椭圆 1 拷贝 5"/>
          <p:cNvPicPr>
            <a:picLocks noChangeAspect="1"/>
          </p:cNvPicPr>
          <p:nvPr userDrawn="1"/>
        </p:nvPicPr>
        <p:blipFill>
          <a:blip r:embed="rId4"/>
          <a:stretch>
            <a:fillRect/>
          </a:stretch>
        </p:blipFill>
        <p:spPr>
          <a:xfrm>
            <a:off x="-163830" y="2498725"/>
            <a:ext cx="5321300" cy="3190240"/>
          </a:xfrm>
          <a:prstGeom prst="rect">
            <a:avLst/>
          </a:prstGeom>
        </p:spPr>
      </p:pic>
      <p:pic>
        <p:nvPicPr>
          <p:cNvPr id="13" name="图片 12" descr="7"/>
          <p:cNvPicPr>
            <a:picLocks noChangeAspect="1"/>
          </p:cNvPicPr>
          <p:nvPr userDrawn="1"/>
        </p:nvPicPr>
        <p:blipFill>
          <a:blip r:embed="rId5"/>
          <a:srcRect t="64676"/>
          <a:stretch>
            <a:fillRect/>
          </a:stretch>
        </p:blipFill>
        <p:spPr>
          <a:xfrm>
            <a:off x="0" y="4076700"/>
            <a:ext cx="12204065" cy="2781300"/>
          </a:xfrm>
          <a:prstGeom prst="rect">
            <a:avLst/>
          </a:prstGeom>
        </p:spPr>
      </p:pic>
      <p:pic>
        <p:nvPicPr>
          <p:cNvPr id="4" name="Picture 3">
            <a:extLst>
              <a:ext uri="{FF2B5EF4-FFF2-40B4-BE49-F238E27FC236}">
                <a16:creationId xmlns:a16="http://schemas.microsoft.com/office/drawing/2014/main" id="{CDA4D92C-2B4B-7ABB-50E3-655D1A11A691}"/>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5" name="Picture 4">
            <a:extLst>
              <a:ext uri="{FF2B5EF4-FFF2-40B4-BE49-F238E27FC236}">
                <a16:creationId xmlns:a16="http://schemas.microsoft.com/office/drawing/2014/main" id="{214FA208-E84B-F0C2-5E98-BBF7990B094C}"/>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6" name="Picture 5">
            <a:extLst>
              <a:ext uri="{FF2B5EF4-FFF2-40B4-BE49-F238E27FC236}">
                <a16:creationId xmlns:a16="http://schemas.microsoft.com/office/drawing/2014/main" id="{CBEFC8C5-C2A1-A5E1-83D1-B09F2583B407}"/>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7" name="Picture 6">
            <a:extLst>
              <a:ext uri="{FF2B5EF4-FFF2-40B4-BE49-F238E27FC236}">
                <a16:creationId xmlns:a16="http://schemas.microsoft.com/office/drawing/2014/main" id="{8B6A5413-2100-9DB3-1B01-A8F0E19CF9C8}"/>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9" name="Title 1">
            <a:extLst>
              <a:ext uri="{FF2B5EF4-FFF2-40B4-BE49-F238E27FC236}">
                <a16:creationId xmlns:a16="http://schemas.microsoft.com/office/drawing/2014/main" id="{308D34B9-9D51-C114-B5AC-781394598050}"/>
              </a:ext>
            </a:extLst>
          </p:cNvPr>
          <p:cNvSpPr txBox="1">
            <a:spLocks/>
          </p:cNvSpPr>
          <p:nvPr userDrawn="1"/>
        </p:nvSpPr>
        <p:spPr>
          <a:xfrm>
            <a:off x="-661557" y="614541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accent3">
                    <a:lumMod val="60000"/>
                    <a:lumOff val="40000"/>
                  </a:schemeClr>
                </a:solidFill>
                <a:latin typeface="#9Slide07 HoneyCream" pitchFamily="2" charset="0"/>
              </a:rPr>
              <a:t>Măng</a:t>
            </a:r>
            <a:r>
              <a:rPr lang="en-US" sz="1800" b="0" dirty="0">
                <a:solidFill>
                  <a:schemeClr val="accent3">
                    <a:lumMod val="60000"/>
                    <a:lumOff val="40000"/>
                  </a:schemeClr>
                </a:solidFill>
                <a:latin typeface="#9Slide07 HoneyCream" pitchFamily="2" charset="0"/>
              </a:rPr>
              <a:t> Non</a:t>
            </a:r>
          </a:p>
        </p:txBody>
      </p:sp>
    </p:spTree>
    <p:extLst>
      <p:ext uri="{BB962C8B-B14F-4D97-AF65-F5344CB8AC3E}">
        <p14:creationId xmlns:p14="http://schemas.microsoft.com/office/powerpoint/2010/main" val="35720026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pic>
        <p:nvPicPr>
          <p:cNvPr id="27" name="图片 2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441" y="-39883"/>
            <a:ext cx="12216506" cy="6897883"/>
          </a:xfrm>
          <a:prstGeom prst="rect">
            <a:avLst/>
          </a:prstGeom>
        </p:spPr>
      </p:pic>
      <p:sp>
        <p:nvSpPr>
          <p:cNvPr id="12" name="矩形 11"/>
          <p:cNvSpPr/>
          <p:nvPr userDrawn="1"/>
        </p:nvSpPr>
        <p:spPr>
          <a:xfrm>
            <a:off x="1434465" y="1610360"/>
            <a:ext cx="8517890" cy="423354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pic>
        <p:nvPicPr>
          <p:cNvPr id="7" name="图片 6" descr="02"/>
          <p:cNvPicPr>
            <a:picLocks noChangeAspect="1"/>
          </p:cNvPicPr>
          <p:nvPr userDrawn="1"/>
        </p:nvPicPr>
        <p:blipFill>
          <a:blip r:embed="rId3"/>
          <a:stretch>
            <a:fillRect/>
          </a:stretch>
        </p:blipFill>
        <p:spPr>
          <a:xfrm>
            <a:off x="-12700" y="-40005"/>
            <a:ext cx="12217400" cy="6858000"/>
          </a:xfrm>
          <a:prstGeom prst="rect">
            <a:avLst/>
          </a:prstGeom>
        </p:spPr>
      </p:pic>
      <p:pic>
        <p:nvPicPr>
          <p:cNvPr id="11" name="图片 10" descr="图层 7 拷贝"/>
          <p:cNvPicPr>
            <a:picLocks noChangeAspect="1"/>
          </p:cNvPicPr>
          <p:nvPr userDrawn="1"/>
        </p:nvPicPr>
        <p:blipFill>
          <a:blip r:embed="rId4"/>
          <a:stretch>
            <a:fillRect/>
          </a:stretch>
        </p:blipFill>
        <p:spPr>
          <a:xfrm>
            <a:off x="2524760" y="6090285"/>
            <a:ext cx="1057275" cy="767715"/>
          </a:xfrm>
          <a:prstGeom prst="rect">
            <a:avLst/>
          </a:prstGeom>
        </p:spPr>
      </p:pic>
      <p:pic>
        <p:nvPicPr>
          <p:cNvPr id="9" name="图片 8" descr="图层 9 拷贝"/>
          <p:cNvPicPr>
            <a:picLocks noChangeAspect="1"/>
          </p:cNvPicPr>
          <p:nvPr userDrawn="1"/>
        </p:nvPicPr>
        <p:blipFill>
          <a:blip r:embed="rId5"/>
          <a:stretch>
            <a:fillRect/>
          </a:stretch>
        </p:blipFill>
        <p:spPr>
          <a:xfrm>
            <a:off x="3081655" y="5153660"/>
            <a:ext cx="4750435" cy="1664335"/>
          </a:xfrm>
          <a:prstGeom prst="rect">
            <a:avLst/>
          </a:prstGeom>
        </p:spPr>
      </p:pic>
      <p:pic>
        <p:nvPicPr>
          <p:cNvPr id="10" name="图片 9" descr="图层 7 拷贝"/>
          <p:cNvPicPr>
            <a:picLocks noChangeAspect="1"/>
          </p:cNvPicPr>
          <p:nvPr userDrawn="1"/>
        </p:nvPicPr>
        <p:blipFill>
          <a:blip r:embed="rId4"/>
          <a:stretch>
            <a:fillRect/>
          </a:stretch>
        </p:blipFill>
        <p:spPr>
          <a:xfrm>
            <a:off x="6402070" y="5427345"/>
            <a:ext cx="1914525" cy="1390650"/>
          </a:xfrm>
          <a:prstGeom prst="rect">
            <a:avLst/>
          </a:prstGeom>
        </p:spPr>
      </p:pic>
      <p:pic>
        <p:nvPicPr>
          <p:cNvPr id="15" name="图片 14" descr="图层 7 拷贝"/>
          <p:cNvPicPr>
            <a:picLocks noChangeAspect="1"/>
          </p:cNvPicPr>
          <p:nvPr userDrawn="1"/>
        </p:nvPicPr>
        <p:blipFill>
          <a:blip r:embed="rId4"/>
          <a:stretch>
            <a:fillRect/>
          </a:stretch>
        </p:blipFill>
        <p:spPr>
          <a:xfrm flipH="1">
            <a:off x="8920480" y="5269865"/>
            <a:ext cx="2131695" cy="1548130"/>
          </a:xfrm>
          <a:prstGeom prst="rect">
            <a:avLst/>
          </a:prstGeom>
        </p:spPr>
      </p:pic>
      <p:sp>
        <p:nvSpPr>
          <p:cNvPr id="3" name="Title 1">
            <a:extLst>
              <a:ext uri="{FF2B5EF4-FFF2-40B4-BE49-F238E27FC236}">
                <a16:creationId xmlns:a16="http://schemas.microsoft.com/office/drawing/2014/main" id="{40C87004-CA66-DB1D-59A9-0A92D3C21BD6}"/>
              </a:ext>
            </a:extLst>
          </p:cNvPr>
          <p:cNvSpPr txBox="1">
            <a:spLocks/>
          </p:cNvSpPr>
          <p:nvPr userDrawn="1"/>
        </p:nvSpPr>
        <p:spPr>
          <a:xfrm>
            <a:off x="10975792" y="0"/>
            <a:ext cx="1540006" cy="324925"/>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dirty="0" err="1">
                <a:solidFill>
                  <a:schemeClr val="accent2">
                    <a:lumMod val="20000"/>
                    <a:lumOff val="80000"/>
                  </a:schemeClr>
                </a:solidFill>
                <a:latin typeface="#9Slide07 HoneyCream" pitchFamily="2" charset="0"/>
              </a:rPr>
              <a:t>Măng</a:t>
            </a:r>
            <a:r>
              <a:rPr lang="en-US" sz="2000" b="0" dirty="0">
                <a:solidFill>
                  <a:schemeClr val="accent2">
                    <a:lumMod val="20000"/>
                    <a:lumOff val="80000"/>
                  </a:schemeClr>
                </a:solidFill>
                <a:latin typeface="#9Slide07 HoneyCream" pitchFamily="2" charset="0"/>
              </a:rPr>
              <a:t> Non</a:t>
            </a:r>
          </a:p>
        </p:txBody>
      </p:sp>
      <p:pic>
        <p:nvPicPr>
          <p:cNvPr id="4" name="Picture 3">
            <a:extLst>
              <a:ext uri="{FF2B5EF4-FFF2-40B4-BE49-F238E27FC236}">
                <a16:creationId xmlns:a16="http://schemas.microsoft.com/office/drawing/2014/main" id="{93BE46DD-DEDF-51C2-F24D-C3018ADE144F}"/>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5" name="Picture 4">
            <a:extLst>
              <a:ext uri="{FF2B5EF4-FFF2-40B4-BE49-F238E27FC236}">
                <a16:creationId xmlns:a16="http://schemas.microsoft.com/office/drawing/2014/main" id="{B3CCBD91-C510-F646-EBCF-6FDBFD317D08}"/>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6" name="Picture 5">
            <a:extLst>
              <a:ext uri="{FF2B5EF4-FFF2-40B4-BE49-F238E27FC236}">
                <a16:creationId xmlns:a16="http://schemas.microsoft.com/office/drawing/2014/main" id="{19AA071C-9FAC-FEBE-33A8-C0C4C53C26DF}"/>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8" name="Picture 7">
            <a:extLst>
              <a:ext uri="{FF2B5EF4-FFF2-40B4-BE49-F238E27FC236}">
                <a16:creationId xmlns:a16="http://schemas.microsoft.com/office/drawing/2014/main" id="{F1BE5AD5-648A-F3F6-BE66-2CCA48C9DCA5}"/>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4" name="Title 1">
            <a:extLst>
              <a:ext uri="{FF2B5EF4-FFF2-40B4-BE49-F238E27FC236}">
                <a16:creationId xmlns:a16="http://schemas.microsoft.com/office/drawing/2014/main" id="{6301AC42-512B-816D-1231-7A6289469635}"/>
              </a:ext>
            </a:extLst>
          </p:cNvPr>
          <p:cNvSpPr txBox="1">
            <a:spLocks/>
          </p:cNvSpPr>
          <p:nvPr userDrawn="1"/>
        </p:nvSpPr>
        <p:spPr>
          <a:xfrm>
            <a:off x="-661557" y="614541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1800" b="0" dirty="0">
              <a:solidFill>
                <a:schemeClr val="accent3">
                  <a:lumMod val="60000"/>
                  <a:lumOff val="40000"/>
                </a:schemeClr>
              </a:solidFill>
              <a:latin typeface="#9Slide07 HoneyCream" pitchFamily="2" charset="0"/>
            </a:endParaRPr>
          </a:p>
        </p:txBody>
      </p:sp>
    </p:spTree>
    <p:extLst>
      <p:ext uri="{BB962C8B-B14F-4D97-AF65-F5344CB8AC3E}">
        <p14:creationId xmlns:p14="http://schemas.microsoft.com/office/powerpoint/2010/main" val="26472028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pic>
        <p:nvPicPr>
          <p:cNvPr id="27" name="图片 2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441" y="-53853"/>
            <a:ext cx="12216506" cy="6897883"/>
          </a:xfrm>
          <a:prstGeom prst="rect">
            <a:avLst/>
          </a:prstGeom>
        </p:spPr>
      </p:pic>
      <p:pic>
        <p:nvPicPr>
          <p:cNvPr id="8" name="图片 7" descr="02"/>
          <p:cNvPicPr>
            <a:picLocks noChangeAspect="1"/>
          </p:cNvPicPr>
          <p:nvPr userDrawn="1"/>
        </p:nvPicPr>
        <p:blipFill>
          <a:blip r:embed="rId3"/>
          <a:stretch>
            <a:fillRect/>
          </a:stretch>
        </p:blipFill>
        <p:spPr>
          <a:xfrm>
            <a:off x="-12700" y="-53975"/>
            <a:ext cx="12217400" cy="6858000"/>
          </a:xfrm>
          <a:prstGeom prst="rect">
            <a:avLst/>
          </a:prstGeom>
        </p:spPr>
      </p:pic>
      <p:pic>
        <p:nvPicPr>
          <p:cNvPr id="11" name="图片 10" descr="图层 7 拷贝"/>
          <p:cNvPicPr>
            <a:picLocks noChangeAspect="1"/>
          </p:cNvPicPr>
          <p:nvPr userDrawn="1"/>
        </p:nvPicPr>
        <p:blipFill>
          <a:blip r:embed="rId4"/>
          <a:stretch>
            <a:fillRect/>
          </a:stretch>
        </p:blipFill>
        <p:spPr>
          <a:xfrm>
            <a:off x="2524760" y="6076315"/>
            <a:ext cx="1057275" cy="767715"/>
          </a:xfrm>
          <a:prstGeom prst="rect">
            <a:avLst/>
          </a:prstGeom>
        </p:spPr>
      </p:pic>
      <p:pic>
        <p:nvPicPr>
          <p:cNvPr id="9" name="图片 8" descr="图层 9 拷贝"/>
          <p:cNvPicPr>
            <a:picLocks noChangeAspect="1"/>
          </p:cNvPicPr>
          <p:nvPr userDrawn="1"/>
        </p:nvPicPr>
        <p:blipFill>
          <a:blip r:embed="rId5"/>
          <a:stretch>
            <a:fillRect/>
          </a:stretch>
        </p:blipFill>
        <p:spPr>
          <a:xfrm>
            <a:off x="3081655" y="5139690"/>
            <a:ext cx="4750435" cy="1664335"/>
          </a:xfrm>
          <a:prstGeom prst="rect">
            <a:avLst/>
          </a:prstGeom>
        </p:spPr>
      </p:pic>
      <p:pic>
        <p:nvPicPr>
          <p:cNvPr id="10" name="图片 9" descr="图层 7 拷贝"/>
          <p:cNvPicPr>
            <a:picLocks noChangeAspect="1"/>
          </p:cNvPicPr>
          <p:nvPr userDrawn="1"/>
        </p:nvPicPr>
        <p:blipFill>
          <a:blip r:embed="rId4"/>
          <a:stretch>
            <a:fillRect/>
          </a:stretch>
        </p:blipFill>
        <p:spPr>
          <a:xfrm>
            <a:off x="6402070" y="5413375"/>
            <a:ext cx="1914525" cy="1390650"/>
          </a:xfrm>
          <a:prstGeom prst="rect">
            <a:avLst/>
          </a:prstGeom>
        </p:spPr>
      </p:pic>
      <p:sp>
        <p:nvSpPr>
          <p:cNvPr id="12" name="矩形 11"/>
          <p:cNvSpPr/>
          <p:nvPr userDrawn="1"/>
        </p:nvSpPr>
        <p:spPr>
          <a:xfrm>
            <a:off x="237490" y="537210"/>
            <a:ext cx="11524615" cy="572833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pic>
        <p:nvPicPr>
          <p:cNvPr id="18" name="图片 17" descr="02"/>
          <p:cNvPicPr>
            <a:picLocks noChangeAspect="1"/>
          </p:cNvPicPr>
          <p:nvPr userDrawn="1"/>
        </p:nvPicPr>
        <p:blipFill>
          <a:blip r:embed="rId3"/>
          <a:srcRect t="60806" r="60696" b="-488"/>
          <a:stretch>
            <a:fillRect/>
          </a:stretch>
        </p:blipFill>
        <p:spPr>
          <a:xfrm>
            <a:off x="-835025" y="4512945"/>
            <a:ext cx="4043680" cy="2345055"/>
          </a:xfrm>
          <a:prstGeom prst="rect">
            <a:avLst/>
          </a:prstGeom>
        </p:spPr>
      </p:pic>
      <p:pic>
        <p:nvPicPr>
          <p:cNvPr id="15" name="图片 14" descr="图层 7 拷贝"/>
          <p:cNvPicPr>
            <a:picLocks noChangeAspect="1"/>
          </p:cNvPicPr>
          <p:nvPr userDrawn="1"/>
        </p:nvPicPr>
        <p:blipFill>
          <a:blip r:embed="rId4"/>
          <a:stretch>
            <a:fillRect/>
          </a:stretch>
        </p:blipFill>
        <p:spPr>
          <a:xfrm flipH="1">
            <a:off x="2061210" y="5621655"/>
            <a:ext cx="1628775" cy="1182370"/>
          </a:xfrm>
          <a:prstGeom prst="rect">
            <a:avLst/>
          </a:prstGeom>
        </p:spPr>
      </p:pic>
      <p:pic>
        <p:nvPicPr>
          <p:cNvPr id="16" name="图片 15" descr="图层 9 拷贝"/>
          <p:cNvPicPr>
            <a:picLocks noChangeAspect="1"/>
          </p:cNvPicPr>
          <p:nvPr userDrawn="1"/>
        </p:nvPicPr>
        <p:blipFill>
          <a:blip r:embed="rId5"/>
          <a:stretch>
            <a:fillRect/>
          </a:stretch>
        </p:blipFill>
        <p:spPr>
          <a:xfrm>
            <a:off x="2923540" y="5179695"/>
            <a:ext cx="4750435" cy="1664335"/>
          </a:xfrm>
          <a:prstGeom prst="rect">
            <a:avLst/>
          </a:prstGeom>
        </p:spPr>
      </p:pic>
      <p:pic>
        <p:nvPicPr>
          <p:cNvPr id="17" name="图片 16" descr="图层 7 拷贝"/>
          <p:cNvPicPr>
            <a:picLocks noChangeAspect="1"/>
          </p:cNvPicPr>
          <p:nvPr userDrawn="1"/>
        </p:nvPicPr>
        <p:blipFill>
          <a:blip r:embed="rId4"/>
          <a:stretch>
            <a:fillRect/>
          </a:stretch>
        </p:blipFill>
        <p:spPr>
          <a:xfrm>
            <a:off x="-488950" y="5219700"/>
            <a:ext cx="2254885" cy="1638300"/>
          </a:xfrm>
          <a:prstGeom prst="rect">
            <a:avLst/>
          </a:prstGeom>
        </p:spPr>
      </p:pic>
      <p:pic>
        <p:nvPicPr>
          <p:cNvPr id="23" name="图片 22" descr="02"/>
          <p:cNvPicPr>
            <a:picLocks noChangeAspect="1"/>
          </p:cNvPicPr>
          <p:nvPr userDrawn="1"/>
        </p:nvPicPr>
        <p:blipFill>
          <a:blip r:embed="rId3"/>
          <a:srcRect l="43349" t="64262" r="16065" b="661"/>
          <a:stretch>
            <a:fillRect/>
          </a:stretch>
        </p:blipFill>
        <p:spPr>
          <a:xfrm>
            <a:off x="5883910" y="3352165"/>
            <a:ext cx="6308090" cy="3491865"/>
          </a:xfrm>
          <a:prstGeom prst="rect">
            <a:avLst/>
          </a:prstGeom>
        </p:spPr>
      </p:pic>
      <p:pic>
        <p:nvPicPr>
          <p:cNvPr id="24" name="图片 23" descr="图层 7 拷贝"/>
          <p:cNvPicPr>
            <a:picLocks noChangeAspect="1"/>
          </p:cNvPicPr>
          <p:nvPr userDrawn="1"/>
        </p:nvPicPr>
        <p:blipFill>
          <a:blip r:embed="rId4"/>
          <a:stretch>
            <a:fillRect/>
          </a:stretch>
        </p:blipFill>
        <p:spPr>
          <a:xfrm flipH="1">
            <a:off x="10466705" y="4757420"/>
            <a:ext cx="2816225" cy="2046605"/>
          </a:xfrm>
          <a:prstGeom prst="rect">
            <a:avLst/>
          </a:prstGeom>
        </p:spPr>
      </p:pic>
      <p:pic>
        <p:nvPicPr>
          <p:cNvPr id="4" name="Picture 3">
            <a:extLst>
              <a:ext uri="{FF2B5EF4-FFF2-40B4-BE49-F238E27FC236}">
                <a16:creationId xmlns:a16="http://schemas.microsoft.com/office/drawing/2014/main" id="{4FB1CFC8-6C23-AE10-DB2D-205D268F7360}"/>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5" name="Picture 4">
            <a:extLst>
              <a:ext uri="{FF2B5EF4-FFF2-40B4-BE49-F238E27FC236}">
                <a16:creationId xmlns:a16="http://schemas.microsoft.com/office/drawing/2014/main" id="{2DBCDBCB-CEDA-AFDC-DAEB-4415315734F4}"/>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6" name="Picture 5">
            <a:extLst>
              <a:ext uri="{FF2B5EF4-FFF2-40B4-BE49-F238E27FC236}">
                <a16:creationId xmlns:a16="http://schemas.microsoft.com/office/drawing/2014/main" id="{85C21192-6C89-93E1-215D-138866F4C6DE}"/>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7" name="Picture 6">
            <a:extLst>
              <a:ext uri="{FF2B5EF4-FFF2-40B4-BE49-F238E27FC236}">
                <a16:creationId xmlns:a16="http://schemas.microsoft.com/office/drawing/2014/main" id="{F2B6FB04-A220-0CA1-D17A-6A0E4E5EBA26}"/>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Tree>
    <p:extLst>
      <p:ext uri="{BB962C8B-B14F-4D97-AF65-F5344CB8AC3E}">
        <p14:creationId xmlns:p14="http://schemas.microsoft.com/office/powerpoint/2010/main" val="88962530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a:prstGeom prst="rect">
            <a:avLst/>
          </a:prstGeom>
        </p:spPr>
        <p:txBody>
          <a:bodyPr vert="horz" lIns="90000" tIns="46800" rIns="90000" bIns="46800" rtlCol="0" anchor="ctr" anchorCtr="0">
            <a:normAutofit/>
          </a:bodyPr>
          <a:lstStyle/>
          <a:p>
            <a:pPr lvl="0"/>
            <a:r>
              <a:rPr dirty="0">
                <a:sym typeface="+mn-ea"/>
              </a:rPr>
              <a:t>单击此处编辑母版标题样式</a:t>
            </a:r>
          </a:p>
        </p:txBody>
      </p:sp>
      <p:sp>
        <p:nvSpPr>
          <p:cNvPr id="3" name="文本占位符 2"/>
          <p:cNvSpPr>
            <a:spLocks noGrp="1"/>
          </p:cNvSpPr>
          <p:nvPr>
            <p:ph type="body" idx="1" hasCustomPrompt="1"/>
            <p:custDataLst>
              <p:tags r:id="rId2"/>
            </p:custDataLst>
          </p:nvPr>
        </p:nvSpPr>
        <p:spPr>
          <a:xfrm>
            <a:off x="608400" y="1429200"/>
            <a:ext cx="5342400" cy="381600"/>
          </a:xfrm>
          <a:prstGeom prst="rect">
            <a:avLst/>
          </a:prstGeo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p>
        </p:txBody>
      </p:sp>
      <p:sp>
        <p:nvSpPr>
          <p:cNvPr id="4" name="内容占位符 3"/>
          <p:cNvSpPr>
            <a:spLocks noGrp="1"/>
          </p:cNvSpPr>
          <p:nvPr>
            <p:ph sz="half" idx="2"/>
            <p:custDataLst>
              <p:tags r:id="rId3"/>
            </p:custDataLst>
          </p:nvPr>
        </p:nvSpPr>
        <p:spPr>
          <a:xfrm>
            <a:off x="608400" y="1854000"/>
            <a:ext cx="5342400" cy="4395600"/>
          </a:xfrm>
          <a:prstGeom prst="rect">
            <a:avLst/>
          </a:prstGeo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5" name="文本占位符 4"/>
          <p:cNvSpPr>
            <a:spLocks noGrp="1"/>
          </p:cNvSpPr>
          <p:nvPr>
            <p:ph type="body" sz="quarter" idx="3" hasCustomPrompt="1"/>
            <p:custDataLst>
              <p:tags r:id="rId4"/>
            </p:custDataLst>
          </p:nvPr>
        </p:nvSpPr>
        <p:spPr>
          <a:xfrm>
            <a:off x="6235750" y="1421729"/>
            <a:ext cx="5342400" cy="381600"/>
          </a:xfrm>
          <a:prstGeom prst="rect">
            <a:avLst/>
          </a:prstGeo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p>
        </p:txBody>
      </p:sp>
      <p:sp>
        <p:nvSpPr>
          <p:cNvPr id="6" name="内容占位符 5"/>
          <p:cNvSpPr>
            <a:spLocks noGrp="1"/>
          </p:cNvSpPr>
          <p:nvPr>
            <p:ph sz="quarter" idx="4"/>
            <p:custDataLst>
              <p:tags r:id="rId5"/>
            </p:custDataLst>
          </p:nvPr>
        </p:nvSpPr>
        <p:spPr>
          <a:xfrm>
            <a:off x="6235750" y="1854000"/>
            <a:ext cx="5342400" cy="4395600"/>
          </a:xfrm>
          <a:prstGeom prst="rect">
            <a:avLst/>
          </a:prstGeo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7" name="日期占位符 6"/>
          <p:cNvSpPr>
            <a:spLocks noGrp="1"/>
          </p:cNvSpPr>
          <p:nvPr>
            <p:ph type="dt" sz="half" idx="10"/>
            <p:custDataLst>
              <p:tags r:id="rId6"/>
            </p:custDataLst>
          </p:nvPr>
        </p:nvSpPr>
        <p:spPr>
          <a:xfrm>
            <a:off x="612000" y="6314400"/>
            <a:ext cx="2700000" cy="316800"/>
          </a:xfrm>
          <a:prstGeom prst="rect">
            <a:avLst/>
          </a:prstGeom>
        </p:spPr>
        <p:txBody>
          <a:bodyPr/>
          <a:lstStyle/>
          <a:p>
            <a:fld id="{760FBDFE-C587-4B4C-A407-44438C67B59E}" type="datetimeFigureOut">
              <a:rPr lang="zh-CN" altLang="en-US" smtClean="0"/>
              <a:t>2025/11/14</a:t>
            </a:fld>
            <a:endParaRPr lang="zh-CN" altLang="en-US"/>
          </a:p>
        </p:txBody>
      </p:sp>
      <p:sp>
        <p:nvSpPr>
          <p:cNvPr id="8" name="页脚占位符 7"/>
          <p:cNvSpPr>
            <a:spLocks noGrp="1"/>
          </p:cNvSpPr>
          <p:nvPr>
            <p:ph type="ftr" sz="quarter" idx="11"/>
            <p:custDataLst>
              <p:tags r:id="rId7"/>
            </p:custDataLst>
          </p:nvPr>
        </p:nvSpPr>
        <p:spPr>
          <a:xfrm>
            <a:off x="4116000" y="6314400"/>
            <a:ext cx="3960000" cy="316800"/>
          </a:xfrm>
          <a:prstGeom prst="rect">
            <a:avLst/>
          </a:prstGeom>
        </p:spPr>
        <p:txBody>
          <a:bodyPr/>
          <a:lstStyle/>
          <a:p>
            <a:endParaRPr lang="zh-CN" altLang="en-US"/>
          </a:p>
        </p:txBody>
      </p:sp>
      <p:sp>
        <p:nvSpPr>
          <p:cNvPr id="9" name="灯片编号占位符 8"/>
          <p:cNvSpPr>
            <a:spLocks noGrp="1"/>
          </p:cNvSpPr>
          <p:nvPr>
            <p:ph type="sldNum" sz="quarter" idx="12"/>
            <p:custDataLst>
              <p:tags r:id="rId8"/>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42547653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a:prstGeom prst="rect">
            <a:avLst/>
          </a:prstGeom>
        </p:spPr>
        <p:txBody>
          <a:bodyPr vert="horz" lIns="90000" tIns="46800" rIns="90000" bIns="46800" rtlCol="0" anchor="ctr" anchorCtr="0">
            <a:normAutofit/>
          </a:bodyPr>
          <a:lstStyle/>
          <a:p>
            <a:pPr lvl="0"/>
            <a:r>
              <a:rPr>
                <a:sym typeface="+mn-ea"/>
              </a:rPr>
              <a:t>单击此处编辑母版标题样式</a:t>
            </a:r>
          </a:p>
        </p:txBody>
      </p:sp>
      <p:sp>
        <p:nvSpPr>
          <p:cNvPr id="3" name="日期占位符 2"/>
          <p:cNvSpPr>
            <a:spLocks noGrp="1"/>
          </p:cNvSpPr>
          <p:nvPr>
            <p:ph type="dt" sz="half" idx="10"/>
            <p:custDataLst>
              <p:tags r:id="rId2"/>
            </p:custDataLst>
          </p:nvPr>
        </p:nvSpPr>
        <p:spPr>
          <a:xfrm>
            <a:off x="612000" y="6314400"/>
            <a:ext cx="2700000" cy="316800"/>
          </a:xfrm>
          <a:prstGeom prst="rect">
            <a:avLst/>
          </a:prstGeom>
        </p:spPr>
        <p:txBody>
          <a:bodyPr/>
          <a:lstStyle/>
          <a:p>
            <a:fld id="{760FBDFE-C587-4B4C-A407-44438C67B59E}" type="datetimeFigureOut">
              <a:rPr lang="zh-CN" altLang="en-US" smtClean="0"/>
              <a:t>2025/11/14</a:t>
            </a:fld>
            <a:endParaRPr lang="zh-CN" altLang="en-US"/>
          </a:p>
        </p:txBody>
      </p:sp>
      <p:sp>
        <p:nvSpPr>
          <p:cNvPr id="4" name="页脚占位符 3"/>
          <p:cNvSpPr>
            <a:spLocks noGrp="1"/>
          </p:cNvSpPr>
          <p:nvPr>
            <p:ph type="ftr" sz="quarter" idx="11"/>
            <p:custDataLst>
              <p:tags r:id="rId3"/>
            </p:custDataLst>
          </p:nvPr>
        </p:nvSpPr>
        <p:spPr>
          <a:xfrm>
            <a:off x="4116000" y="6314400"/>
            <a:ext cx="3960000" cy="316800"/>
          </a:xfrm>
          <a:prstGeom prst="rect">
            <a:avLst/>
          </a:prstGeom>
        </p:spPr>
        <p:txBody>
          <a:bodyPr/>
          <a:lstStyle/>
          <a:p>
            <a:endParaRPr lang="zh-CN" altLang="en-US"/>
          </a:p>
        </p:txBody>
      </p:sp>
      <p:sp>
        <p:nvSpPr>
          <p:cNvPr id="5" name="灯片编号占位符 4"/>
          <p:cNvSpPr>
            <a:spLocks noGrp="1"/>
          </p:cNvSpPr>
          <p:nvPr>
            <p:ph type="sldNum" sz="quarter" idx="12"/>
            <p:custDataLst>
              <p:tags r:id="rId4"/>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5226644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a:xfrm>
            <a:off x="612000" y="6314400"/>
            <a:ext cx="2700000" cy="316800"/>
          </a:xfrm>
          <a:prstGeom prst="rect">
            <a:avLst/>
          </a:prstGeom>
        </p:spPr>
        <p:txBody>
          <a:bodyPr/>
          <a:lstStyle/>
          <a:p>
            <a:fld id="{760FBDFE-C587-4B4C-A407-44438C67B59E}" type="datetimeFigureOut">
              <a:rPr lang="zh-CN" altLang="en-US" smtClean="0"/>
              <a:t>2025/11/14</a:t>
            </a:fld>
            <a:endParaRPr lang="zh-CN" altLang="en-US"/>
          </a:p>
        </p:txBody>
      </p:sp>
      <p:sp>
        <p:nvSpPr>
          <p:cNvPr id="3" name="页脚占位符 2"/>
          <p:cNvSpPr>
            <a:spLocks noGrp="1"/>
          </p:cNvSpPr>
          <p:nvPr>
            <p:ph type="ftr" sz="quarter" idx="11"/>
            <p:custDataLst>
              <p:tags r:id="rId2"/>
            </p:custDataLst>
          </p:nvPr>
        </p:nvSpPr>
        <p:spPr>
          <a:xfrm>
            <a:off x="4116000" y="6314400"/>
            <a:ext cx="3960000" cy="316800"/>
          </a:xfrm>
          <a:prstGeom prst="rect">
            <a:avLst/>
          </a:prstGeom>
        </p:spPr>
        <p:txBody>
          <a:bodyPr/>
          <a:lstStyle/>
          <a:p>
            <a:endParaRPr lang="zh-CN" altLang="en-US"/>
          </a:p>
        </p:txBody>
      </p:sp>
      <p:sp>
        <p:nvSpPr>
          <p:cNvPr id="4" name="灯片编号占位符 3"/>
          <p:cNvSpPr>
            <a:spLocks noGrp="1"/>
          </p:cNvSpPr>
          <p:nvPr>
            <p:ph type="sldNum" sz="quarter" idx="12"/>
            <p:custDataLst>
              <p:tags r:id="rId3"/>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73589540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08400" y="1555200"/>
            <a:ext cx="5233077" cy="4608000"/>
          </a:xfrm>
          <a:prstGeom prst="rect">
            <a:avLst/>
          </a:prstGeom>
        </p:spPr>
        <p:txBody>
          <a:bodyPr vert="horz" lIns="90000" tIns="46800" rIns="90000" bIns="46800" rtlCol="0">
            <a:normAutofit/>
          </a:bodyPr>
          <a:lstStyle>
            <a:lvl1pPr>
              <a:buNone/>
              <a:defRPr sz="1600"/>
            </a:lvl1pPr>
          </a:lstStyle>
          <a:p>
            <a:pPr lvl="0"/>
            <a:endParaRPr dirty="0">
              <a:sym typeface="+mn-ea"/>
            </a:endParaRPr>
          </a:p>
        </p:txBody>
      </p:sp>
      <p:sp>
        <p:nvSpPr>
          <p:cNvPr id="4" name="文本占位符 3"/>
          <p:cNvSpPr>
            <a:spLocks noGrp="1"/>
          </p:cNvSpPr>
          <p:nvPr>
            <p:ph type="body" sz="half" idx="2"/>
            <p:custDataLst>
              <p:tags r:id="rId2"/>
            </p:custDataLst>
          </p:nvPr>
        </p:nvSpPr>
        <p:spPr>
          <a:xfrm>
            <a:off x="6350400" y="1555200"/>
            <a:ext cx="5227200" cy="4608000"/>
          </a:xfrm>
          <a:prstGeom prst="rect">
            <a:avLst/>
          </a:prstGeom>
        </p:spPr>
        <p:txBody>
          <a:bodyPr vert="horz" lIns="90000" tIns="46800" rIns="90000" bIns="46800" rtlCol="0">
            <a:normAutofit/>
          </a:bodyPr>
          <a:lstStyle>
            <a:lvl1pPr>
              <a:buNone/>
              <a:defRPr sz="1600"/>
            </a:lvl1pPr>
          </a:lstStyle>
          <a:p>
            <a:pPr lvl="0"/>
            <a:r>
              <a:rPr dirty="0">
                <a:sym typeface="+mn-ea"/>
              </a:rPr>
              <a:t>单击此处编辑母版文本样式</a:t>
            </a:r>
          </a:p>
        </p:txBody>
      </p:sp>
      <p:sp>
        <p:nvSpPr>
          <p:cNvPr id="5" name="日期占位符 4"/>
          <p:cNvSpPr>
            <a:spLocks noGrp="1"/>
          </p:cNvSpPr>
          <p:nvPr>
            <p:ph type="dt" sz="half" idx="10"/>
            <p:custDataLst>
              <p:tags r:id="rId3"/>
            </p:custDataLst>
          </p:nvPr>
        </p:nvSpPr>
        <p:spPr>
          <a:xfrm>
            <a:off x="612000" y="6314400"/>
            <a:ext cx="2700000" cy="316800"/>
          </a:xfrm>
          <a:prstGeom prst="rect">
            <a:avLst/>
          </a:prstGeom>
        </p:spPr>
        <p:txBody>
          <a:bodyPr/>
          <a:lstStyle/>
          <a:p>
            <a:fld id="{9EFD9D74-47D9-4702-A33C-335B63B48DBF}" type="datetimeFigureOut">
              <a:rPr lang="zh-CN" altLang="en-US" smtClean="0"/>
              <a:t>2025/11/14</a:t>
            </a:fld>
            <a:endParaRPr lang="zh-CN" altLang="en-US" dirty="0"/>
          </a:p>
        </p:txBody>
      </p:sp>
      <p:sp>
        <p:nvSpPr>
          <p:cNvPr id="6" name="页脚占位符 5"/>
          <p:cNvSpPr>
            <a:spLocks noGrp="1"/>
          </p:cNvSpPr>
          <p:nvPr>
            <p:ph type="ftr" sz="quarter" idx="11"/>
            <p:custDataLst>
              <p:tags r:id="rId4"/>
            </p:custDataLst>
          </p:nvPr>
        </p:nvSpPr>
        <p:spPr>
          <a:xfrm>
            <a:off x="4116000" y="6314400"/>
            <a:ext cx="3960000" cy="316800"/>
          </a:xfrm>
          <a:prstGeom prst="rect">
            <a:avLst/>
          </a:prstGeom>
        </p:spPr>
        <p:txBody>
          <a:bodyPr/>
          <a:lstStyle/>
          <a:p>
            <a:endParaRPr lang="zh-CN" altLang="en-US" dirty="0"/>
          </a:p>
        </p:txBody>
      </p:sp>
      <p:sp>
        <p:nvSpPr>
          <p:cNvPr id="7" name="灯片编号占位符 6"/>
          <p:cNvSpPr>
            <a:spLocks noGrp="1"/>
          </p:cNvSpPr>
          <p:nvPr>
            <p:ph type="sldNum" sz="quarter" idx="12"/>
            <p:custDataLst>
              <p:tags r:id="rId5"/>
            </p:custDataLst>
          </p:nvPr>
        </p:nvSpPr>
        <p:spPr>
          <a:xfrm>
            <a:off x="8877600" y="6314400"/>
            <a:ext cx="2700000" cy="316800"/>
          </a:xfrm>
          <a:prstGeom prst="rect">
            <a:avLst/>
          </a:prstGeom>
        </p:spPr>
        <p:txBody>
          <a:bodyPr/>
          <a:lstStyle/>
          <a:p>
            <a:fld id="{FABC47A4-756D-490B-A52F-7D9E2C9FC05F}" type="slidenum">
              <a:rPr lang="zh-CN" altLang="en-US" smtClean="0"/>
              <a:t>‹#›</a:t>
            </a:fld>
            <a:endParaRPr lang="zh-CN" altLang="en-US"/>
          </a:p>
        </p:txBody>
      </p:sp>
      <p:sp>
        <p:nvSpPr>
          <p:cNvPr id="9" name="标题 8"/>
          <p:cNvSpPr>
            <a:spLocks noGrp="1"/>
          </p:cNvSpPr>
          <p:nvPr>
            <p:ph type="title"/>
            <p:custDataLst>
              <p:tags r:id="rId6"/>
            </p:custDataLst>
          </p:nvPr>
        </p:nvSpPr>
        <p:spPr>
          <a:xfrm>
            <a:off x="608400" y="608400"/>
            <a:ext cx="10969200" cy="7056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574041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pic>
        <p:nvPicPr>
          <p:cNvPr id="27" name="图片 2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441" y="-39883"/>
            <a:ext cx="12216506" cy="6897883"/>
          </a:xfrm>
          <a:prstGeom prst="rect">
            <a:avLst/>
          </a:prstGeom>
        </p:spPr>
      </p:pic>
      <p:sp>
        <p:nvSpPr>
          <p:cNvPr id="14" name="矩形 13"/>
          <p:cNvSpPr/>
          <p:nvPr userDrawn="1"/>
        </p:nvSpPr>
        <p:spPr>
          <a:xfrm>
            <a:off x="346075" y="803910"/>
            <a:ext cx="11524615" cy="546925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pic>
        <p:nvPicPr>
          <p:cNvPr id="15" name="图片 14" descr="椭圆 1"/>
          <p:cNvPicPr>
            <a:picLocks noChangeAspect="1"/>
          </p:cNvPicPr>
          <p:nvPr userDrawn="1"/>
        </p:nvPicPr>
        <p:blipFill>
          <a:blip r:embed="rId3"/>
          <a:stretch>
            <a:fillRect/>
          </a:stretch>
        </p:blipFill>
        <p:spPr>
          <a:xfrm>
            <a:off x="-437515" y="241935"/>
            <a:ext cx="5868670" cy="5447030"/>
          </a:xfrm>
          <a:prstGeom prst="rect">
            <a:avLst/>
          </a:prstGeom>
        </p:spPr>
      </p:pic>
      <p:pic>
        <p:nvPicPr>
          <p:cNvPr id="16" name="图片 15" descr="椭圆 1 拷贝 5"/>
          <p:cNvPicPr>
            <a:picLocks noChangeAspect="1"/>
          </p:cNvPicPr>
          <p:nvPr userDrawn="1"/>
        </p:nvPicPr>
        <p:blipFill>
          <a:blip r:embed="rId4"/>
          <a:stretch>
            <a:fillRect/>
          </a:stretch>
        </p:blipFill>
        <p:spPr>
          <a:xfrm>
            <a:off x="-163830" y="2498725"/>
            <a:ext cx="5321300" cy="3190240"/>
          </a:xfrm>
          <a:prstGeom prst="rect">
            <a:avLst/>
          </a:prstGeom>
        </p:spPr>
      </p:pic>
      <p:pic>
        <p:nvPicPr>
          <p:cNvPr id="13" name="图片 12" descr="7"/>
          <p:cNvPicPr>
            <a:picLocks noChangeAspect="1"/>
          </p:cNvPicPr>
          <p:nvPr userDrawn="1"/>
        </p:nvPicPr>
        <p:blipFill>
          <a:blip r:embed="rId5"/>
          <a:srcRect t="64676"/>
          <a:stretch>
            <a:fillRect/>
          </a:stretch>
        </p:blipFill>
        <p:spPr>
          <a:xfrm>
            <a:off x="0" y="4076700"/>
            <a:ext cx="12204065" cy="2781300"/>
          </a:xfrm>
          <a:prstGeom prst="rect">
            <a:avLst/>
          </a:prstGeom>
        </p:spPr>
      </p:pic>
      <p:sp>
        <p:nvSpPr>
          <p:cNvPr id="2" name="TextBox 3">
            <a:extLst>
              <a:ext uri="{FF2B5EF4-FFF2-40B4-BE49-F238E27FC236}">
                <a16:creationId xmlns:a16="http://schemas.microsoft.com/office/drawing/2014/main" id="{D1F3D884-A6B1-BB6D-47F1-72EF167B3B7B}"/>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3" name="Title 1">
            <a:extLst>
              <a:ext uri="{FF2B5EF4-FFF2-40B4-BE49-F238E27FC236}">
                <a16:creationId xmlns:a16="http://schemas.microsoft.com/office/drawing/2014/main" id="{7FF49411-0DAF-9565-5240-68A4B9684943}"/>
              </a:ext>
            </a:extLst>
          </p:cNvPr>
          <p:cNvSpPr txBox="1">
            <a:spLocks/>
          </p:cNvSpPr>
          <p:nvPr userDrawn="1"/>
        </p:nvSpPr>
        <p:spPr>
          <a:xfrm>
            <a:off x="10975792" y="0"/>
            <a:ext cx="1540006" cy="324925"/>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dirty="0" err="1">
                <a:solidFill>
                  <a:schemeClr val="accent2">
                    <a:lumMod val="20000"/>
                    <a:lumOff val="80000"/>
                  </a:schemeClr>
                </a:solidFill>
                <a:latin typeface="#9Slide07 HoneyCream" pitchFamily="2" charset="0"/>
              </a:rPr>
              <a:t>Măng</a:t>
            </a:r>
            <a:r>
              <a:rPr lang="en-US" sz="2000" b="0" dirty="0">
                <a:solidFill>
                  <a:schemeClr val="accent2">
                    <a:lumMod val="20000"/>
                    <a:lumOff val="80000"/>
                  </a:schemeClr>
                </a:solidFill>
                <a:latin typeface="#9Slide07 HoneyCream" pitchFamily="2" charset="0"/>
              </a:rPr>
              <a:t> Non</a:t>
            </a:r>
          </a:p>
        </p:txBody>
      </p:sp>
      <p:pic>
        <p:nvPicPr>
          <p:cNvPr id="4" name="Picture 3">
            <a:extLst>
              <a:ext uri="{FF2B5EF4-FFF2-40B4-BE49-F238E27FC236}">
                <a16:creationId xmlns:a16="http://schemas.microsoft.com/office/drawing/2014/main" id="{CDA4D92C-2B4B-7ABB-50E3-655D1A11A691}"/>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5" name="Picture 4">
            <a:extLst>
              <a:ext uri="{FF2B5EF4-FFF2-40B4-BE49-F238E27FC236}">
                <a16:creationId xmlns:a16="http://schemas.microsoft.com/office/drawing/2014/main" id="{214FA208-E84B-F0C2-5E98-BBF7990B094C}"/>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6" name="Picture 5">
            <a:extLst>
              <a:ext uri="{FF2B5EF4-FFF2-40B4-BE49-F238E27FC236}">
                <a16:creationId xmlns:a16="http://schemas.microsoft.com/office/drawing/2014/main" id="{CBEFC8C5-C2A1-A5E1-83D1-B09F2583B407}"/>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7" name="Picture 6">
            <a:extLst>
              <a:ext uri="{FF2B5EF4-FFF2-40B4-BE49-F238E27FC236}">
                <a16:creationId xmlns:a16="http://schemas.microsoft.com/office/drawing/2014/main" id="{8B6A5413-2100-9DB3-1B01-A8F0E19CF9C8}"/>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8" name="Title 1">
            <a:extLst>
              <a:ext uri="{FF2B5EF4-FFF2-40B4-BE49-F238E27FC236}">
                <a16:creationId xmlns:a16="http://schemas.microsoft.com/office/drawing/2014/main" id="{1B736BDB-6CA0-DCBB-EC06-277AF7996E09}"/>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sp>
        <p:nvSpPr>
          <p:cNvPr id="9" name="Title 1">
            <a:extLst>
              <a:ext uri="{FF2B5EF4-FFF2-40B4-BE49-F238E27FC236}">
                <a16:creationId xmlns:a16="http://schemas.microsoft.com/office/drawing/2014/main" id="{308D34B9-9D51-C114-B5AC-781394598050}"/>
              </a:ext>
            </a:extLst>
          </p:cNvPr>
          <p:cNvSpPr txBox="1">
            <a:spLocks/>
          </p:cNvSpPr>
          <p:nvPr userDrawn="1"/>
        </p:nvSpPr>
        <p:spPr>
          <a:xfrm>
            <a:off x="-661557" y="614541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accent3">
                    <a:lumMod val="60000"/>
                    <a:lumOff val="40000"/>
                  </a:schemeClr>
                </a:solidFill>
                <a:latin typeface="#9Slide07 HoneyCream" pitchFamily="2" charset="0"/>
              </a:rPr>
              <a:t>Măng</a:t>
            </a:r>
            <a:r>
              <a:rPr lang="en-US" sz="1800" b="0" dirty="0">
                <a:solidFill>
                  <a:schemeClr val="accent3">
                    <a:lumMod val="60000"/>
                    <a:lumOff val="40000"/>
                  </a:schemeClr>
                </a:solidFill>
                <a:latin typeface="#9Slide07 HoneyCream" pitchFamily="2" charset="0"/>
              </a:rPr>
              <a:t> Non</a:t>
            </a:r>
          </a:p>
        </p:txBody>
      </p:sp>
      <p:pic>
        <p:nvPicPr>
          <p:cNvPr id="10" name="Picture 9">
            <a:extLst>
              <a:ext uri="{FF2B5EF4-FFF2-40B4-BE49-F238E27FC236}">
                <a16:creationId xmlns:a16="http://schemas.microsoft.com/office/drawing/2014/main" id="{F5B1BA3C-0332-C8F0-D23D-E5BBBCA7B96A}"/>
              </a:ext>
            </a:extLst>
          </p:cNvPr>
          <p:cNvPicPr>
            <a:picLocks noChangeAspect="1"/>
          </p:cNvPicPr>
          <p:nvPr userDrawn="1"/>
        </p:nvPicPr>
        <p:blipFill>
          <a:blip r:embed="rId8"/>
          <a:stretch>
            <a:fillRect/>
          </a:stretch>
        </p:blipFill>
        <p:spPr>
          <a:xfrm>
            <a:off x="523006" y="7903349"/>
            <a:ext cx="2188654" cy="2658086"/>
          </a:xfrm>
          <a:prstGeom prst="rect">
            <a:avLst/>
          </a:prstGeom>
        </p:spPr>
      </p:pic>
      <p:pic>
        <p:nvPicPr>
          <p:cNvPr id="11" name="Picture 10">
            <a:extLst>
              <a:ext uri="{FF2B5EF4-FFF2-40B4-BE49-F238E27FC236}">
                <a16:creationId xmlns:a16="http://schemas.microsoft.com/office/drawing/2014/main" id="{9D578340-275B-A2AB-3183-0E3368C52D1F}"/>
              </a:ext>
            </a:extLst>
          </p:cNvPr>
          <p:cNvPicPr>
            <a:picLocks noChangeAspect="1"/>
          </p:cNvPicPr>
          <p:nvPr userDrawn="1"/>
        </p:nvPicPr>
        <p:blipFill>
          <a:blip r:embed="rId8"/>
          <a:stretch>
            <a:fillRect/>
          </a:stretch>
        </p:blipFill>
        <p:spPr>
          <a:xfrm>
            <a:off x="-8487112" y="-76200"/>
            <a:ext cx="2188654" cy="2658086"/>
          </a:xfrm>
          <a:prstGeom prst="rect">
            <a:avLst/>
          </a:prstGeom>
        </p:spPr>
      </p:pic>
    </p:spTree>
    <p:extLst>
      <p:ext uri="{BB962C8B-B14F-4D97-AF65-F5344CB8AC3E}">
        <p14:creationId xmlns:p14="http://schemas.microsoft.com/office/powerpoint/2010/main" val="326004789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1"/>
            </p:custDataLst>
          </p:nvPr>
        </p:nvSpPr>
        <p:spPr>
          <a:xfrm>
            <a:off x="10234800" y="914400"/>
            <a:ext cx="1044000" cy="5029200"/>
          </a:xfrm>
          <a:prstGeom prst="rect">
            <a:avLst/>
          </a:prstGeom>
        </p:spPr>
        <p:txBody>
          <a:bodyPr vert="eaVert" lIns="90000" tIns="46800" rIns="90000" bIns="46800" rtlCol="0" anchor="ctr" anchorCtr="0">
            <a:normAutofit/>
          </a:bodyPr>
          <a:lstStyle>
            <a:lvl1pPr>
              <a:buNone/>
              <a:defRPr sz="2800"/>
            </a:lvl1pPr>
          </a:lstStyle>
          <a:p>
            <a:pPr lvl="0"/>
            <a:r>
              <a:rPr dirty="0">
                <a:sym typeface="+mn-ea"/>
              </a:rPr>
              <a:t>单击此处编辑标题</a:t>
            </a:r>
          </a:p>
        </p:txBody>
      </p:sp>
      <p:sp>
        <p:nvSpPr>
          <p:cNvPr id="3" name="竖排文字占位符 2"/>
          <p:cNvSpPr>
            <a:spLocks noGrp="1"/>
          </p:cNvSpPr>
          <p:nvPr>
            <p:ph type="body" orient="vert" idx="1"/>
            <p:custDataLst>
              <p:tags r:id="rId2"/>
            </p:custDataLst>
          </p:nvPr>
        </p:nvSpPr>
        <p:spPr>
          <a:xfrm>
            <a:off x="914400" y="914400"/>
            <a:ext cx="9169200" cy="5029200"/>
          </a:xfrm>
          <a:prstGeom prst="rect">
            <a:avLst/>
          </a:prstGeo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3"/>
            </p:custDataLst>
          </p:nvPr>
        </p:nvSpPr>
        <p:spPr>
          <a:xfrm>
            <a:off x="612000" y="6314400"/>
            <a:ext cx="2700000" cy="316800"/>
          </a:xfrm>
          <a:prstGeom prst="rect">
            <a:avLst/>
          </a:prstGeom>
        </p:spPr>
        <p:txBody>
          <a:bodyPr/>
          <a:lstStyle/>
          <a:p>
            <a:fld id="{760FBDFE-C587-4B4C-A407-44438C67B59E}" type="datetimeFigureOut">
              <a:rPr lang="zh-CN" altLang="en-US" smtClean="0"/>
              <a:t>2025/11/14</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a:prstGeom prst="rect">
            <a:avLst/>
          </a:prstGeo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05087878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612000" y="6314400"/>
            <a:ext cx="2700000" cy="316800"/>
          </a:xfrm>
          <a:prstGeom prst="rect">
            <a:avLst/>
          </a:prstGeom>
        </p:spPr>
        <p:txBody>
          <a:bodyPr/>
          <a:lstStyle/>
          <a:p>
            <a:fld id="{760FBDFE-C587-4B4C-A407-44438C67B59E}" type="datetimeFigureOut">
              <a:rPr lang="zh-CN" altLang="en-US" smtClean="0"/>
              <a:t>2025/11/14</a:t>
            </a:fld>
            <a:endParaRPr lang="zh-CN" altLang="en-US"/>
          </a:p>
        </p:txBody>
      </p:sp>
      <p:sp>
        <p:nvSpPr>
          <p:cNvPr id="4" name="页脚占位符 3"/>
          <p:cNvSpPr>
            <a:spLocks noGrp="1"/>
          </p:cNvSpPr>
          <p:nvPr>
            <p:ph type="ftr" sz="quarter" idx="11"/>
            <p:custDataLst>
              <p:tags r:id="rId2"/>
            </p:custDataLst>
          </p:nvPr>
        </p:nvSpPr>
        <p:spPr>
          <a:xfrm>
            <a:off x="4116000" y="6314400"/>
            <a:ext cx="3960000" cy="316800"/>
          </a:xfrm>
          <a:prstGeom prst="rect">
            <a:avLst/>
          </a:prstGeom>
        </p:spPr>
        <p:txBody>
          <a:bodyPr/>
          <a:lstStyle/>
          <a:p>
            <a:endParaRPr lang="zh-CN" altLang="en-US"/>
          </a:p>
        </p:txBody>
      </p:sp>
      <p:sp>
        <p:nvSpPr>
          <p:cNvPr id="5" name="灯片编号占位符 4"/>
          <p:cNvSpPr>
            <a:spLocks noGrp="1"/>
          </p:cNvSpPr>
          <p:nvPr>
            <p:ph type="sldNum" sz="quarter" idx="12"/>
            <p:custDataLst>
              <p:tags r:id="rId3"/>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4"/>
            </p:custDataLst>
          </p:nvPr>
        </p:nvSpPr>
        <p:spPr>
          <a:xfrm>
            <a:off x="608400" y="774000"/>
            <a:ext cx="10972800" cy="5482800"/>
          </a:xfrm>
          <a:prstGeom prst="rect">
            <a:avLst/>
          </a:prstGeo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302155877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612000" y="6314400"/>
            <a:ext cx="2700000" cy="316800"/>
          </a:xfrm>
          <a:prstGeom prst="rect">
            <a:avLst/>
          </a:prstGeom>
        </p:spPr>
        <p:txBody>
          <a:bodyPr/>
          <a:lstStyle/>
          <a:p>
            <a:fld id="{760FBDFE-C587-4B4C-A407-44438C67B59E}" type="datetimeFigureOut">
              <a:rPr lang="zh-CN" altLang="en-US" smtClean="0"/>
              <a:t>2025/11/14</a:t>
            </a:fld>
            <a:endParaRPr lang="zh-CN" altLang="en-US"/>
          </a:p>
        </p:txBody>
      </p:sp>
      <p:sp>
        <p:nvSpPr>
          <p:cNvPr id="4" name="页脚占位符 3"/>
          <p:cNvSpPr>
            <a:spLocks noGrp="1"/>
          </p:cNvSpPr>
          <p:nvPr>
            <p:ph type="ftr" sz="quarter" idx="11"/>
            <p:custDataLst>
              <p:tags r:id="rId2"/>
            </p:custDataLst>
          </p:nvPr>
        </p:nvSpPr>
        <p:spPr>
          <a:xfrm>
            <a:off x="4116000" y="6314400"/>
            <a:ext cx="3960000" cy="316800"/>
          </a:xfrm>
          <a:prstGeom prst="rect">
            <a:avLst/>
          </a:prstGeom>
        </p:spPr>
        <p:txBody>
          <a:bodyPr/>
          <a:lstStyle/>
          <a:p>
            <a:endParaRPr lang="zh-CN" altLang="en-US"/>
          </a:p>
        </p:txBody>
      </p:sp>
      <p:sp>
        <p:nvSpPr>
          <p:cNvPr id="5" name="灯片编号占位符 4"/>
          <p:cNvSpPr>
            <a:spLocks noGrp="1"/>
          </p:cNvSpPr>
          <p:nvPr>
            <p:ph type="sldNum" sz="quarter" idx="12"/>
            <p:custDataLst>
              <p:tags r:id="rId3"/>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
        <p:nvSpPr>
          <p:cNvPr id="2" name="标题 1"/>
          <p:cNvSpPr>
            <a:spLocks noGrp="1"/>
          </p:cNvSpPr>
          <p:nvPr>
            <p:ph type="title" hasCustomPrompt="1"/>
            <p:custDataLst>
              <p:tags r:id="rId4"/>
            </p:custDataLst>
          </p:nvPr>
        </p:nvSpPr>
        <p:spPr>
          <a:xfrm>
            <a:off x="1198800" y="2484000"/>
            <a:ext cx="9799200" cy="1018800"/>
          </a:xfrm>
          <a:prstGeom prst="rect">
            <a:avLst/>
          </a:prstGeom>
        </p:spPr>
        <p:txBody>
          <a:bodyPr vert="horz" lIns="90000" tIns="46800" rIns="90000" bIns="46800" rtlCol="0" anchor="t" anchorCtr="0">
            <a:normAutofit/>
          </a:bodyPr>
          <a:lstStyle>
            <a:lvl1pPr algn="ctr">
              <a:defRPr sz="6000"/>
            </a:lvl1pPr>
          </a:lstStyle>
          <a:p>
            <a:pPr lvl="0"/>
            <a:r>
              <a:rPr>
                <a:sym typeface="+mn-ea"/>
              </a:rPr>
              <a:t>单击此处编辑标题</a:t>
            </a:r>
          </a:p>
        </p:txBody>
      </p:sp>
      <p:sp>
        <p:nvSpPr>
          <p:cNvPr id="7" name="文本占位符 6"/>
          <p:cNvSpPr>
            <a:spLocks noGrp="1"/>
          </p:cNvSpPr>
          <p:nvPr>
            <p:ph type="body" sz="quarter" idx="13"/>
            <p:custDataLst>
              <p:tags r:id="rId5"/>
            </p:custDataLst>
          </p:nvPr>
        </p:nvSpPr>
        <p:spPr>
          <a:xfrm>
            <a:off x="1198800" y="3560400"/>
            <a:ext cx="9799200" cy="471600"/>
          </a:xfrm>
          <a:prstGeom prst="rect">
            <a:avLst/>
          </a:prstGeo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p>
        </p:txBody>
      </p:sp>
    </p:spTree>
    <p:extLst>
      <p:ext uri="{BB962C8B-B14F-4D97-AF65-F5344CB8AC3E}">
        <p14:creationId xmlns:p14="http://schemas.microsoft.com/office/powerpoint/2010/main" val="385577887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9"/>
            <a:ext cx="10972800" cy="114300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609600" y="1600201"/>
            <a:ext cx="10972800" cy="4525963"/>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2E3AAC11-D570-4EA9-AFC0-30FB72BA45EB}" type="datetimeFigureOut">
              <a:rPr lang="zh-CN" altLang="en-US" smtClean="0">
                <a:solidFill>
                  <a:prstClr val="black"/>
                </a:solidFill>
              </a:rPr>
              <a:t>2025/11/14</a:t>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55ECCFAA-F4FB-487C-9F1E-C8836D0C3DC9}" type="slidenum">
              <a:rPr lang="zh-CN" altLang="en-US" smtClean="0">
                <a:solidFill>
                  <a:prstClr val="black"/>
                </a:solidFill>
              </a:rPr>
              <a:t>‹#›</a:t>
            </a:fld>
            <a:endParaRPr lang="zh-CN" altLang="en-US">
              <a:solidFill>
                <a:prstClr val="black"/>
              </a:solidFill>
            </a:endParaRPr>
          </a:p>
        </p:txBody>
      </p:sp>
    </p:spTree>
    <p:extLst>
      <p:ext uri="{BB962C8B-B14F-4D97-AF65-F5344CB8AC3E}">
        <p14:creationId xmlns:p14="http://schemas.microsoft.com/office/powerpoint/2010/main" val="277719800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2E3AAC11-D570-4EA9-AFC0-30FB72BA45EB}" type="datetimeFigureOut">
              <a:rPr lang="zh-CN" altLang="en-US" smtClean="0">
                <a:solidFill>
                  <a:prstClr val="black"/>
                </a:solidFill>
              </a:rPr>
              <a:t>2025/11/14</a:t>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55ECCFAA-F4FB-487C-9F1E-C8836D0C3DC9}" type="slidenum">
              <a:rPr lang="zh-CN" altLang="en-US" smtClean="0">
                <a:solidFill>
                  <a:prstClr val="black"/>
                </a:solidFill>
              </a:rPr>
              <a:t>‹#›</a:t>
            </a:fld>
            <a:endParaRPr lang="zh-CN" altLang="en-US">
              <a:solidFill>
                <a:prstClr val="black"/>
              </a:solidFill>
            </a:endParaRPr>
          </a:p>
        </p:txBody>
      </p:sp>
    </p:spTree>
    <p:extLst>
      <p:ext uri="{BB962C8B-B14F-4D97-AF65-F5344CB8AC3E}">
        <p14:creationId xmlns:p14="http://schemas.microsoft.com/office/powerpoint/2010/main" val="165314349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27586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EAE93D-4CD0-4D5C-9182-0C12D316389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75D8C7F-C3F6-4E3C-9EDF-04E6ABC9CC7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2ABED62-3825-4BFB-ACF3-4837D1221886}"/>
              </a:ext>
            </a:extLst>
          </p:cNvPr>
          <p:cNvSpPr>
            <a:spLocks noGrp="1"/>
          </p:cNvSpPr>
          <p:nvPr>
            <p:ph type="dt" sz="half" idx="10"/>
          </p:nvPr>
        </p:nvSpPr>
        <p:spPr/>
        <p:txBody>
          <a:bodyPr/>
          <a:lstStyle/>
          <a:p>
            <a:fld id="{F48484D2-C01F-4EA8-81EF-09692B85756F}" type="datetimeFigureOut">
              <a:rPr lang="zh-CN" altLang="en-US" smtClean="0"/>
              <a:t>2025/11/14</a:t>
            </a:fld>
            <a:endParaRPr lang="zh-CN" altLang="en-US"/>
          </a:p>
        </p:txBody>
      </p:sp>
      <p:sp>
        <p:nvSpPr>
          <p:cNvPr id="5" name="Footer Placeholder 4">
            <a:extLst>
              <a:ext uri="{FF2B5EF4-FFF2-40B4-BE49-F238E27FC236}">
                <a16:creationId xmlns:a16="http://schemas.microsoft.com/office/drawing/2014/main" id="{2CE52FDE-8A9F-47D5-B861-B961E70DEFDF}"/>
              </a:ext>
            </a:extLst>
          </p:cNvPr>
          <p:cNvSpPr>
            <a:spLocks noGrp="1"/>
          </p:cNvSpPr>
          <p:nvPr>
            <p:ph type="ftr" sz="quarter" idx="11"/>
          </p:nvPr>
        </p:nvSpPr>
        <p:spPr/>
        <p:txBody>
          <a:bodyPr/>
          <a:lstStyle/>
          <a:p>
            <a:endParaRPr lang="zh-CN" altLang="en-US"/>
          </a:p>
        </p:txBody>
      </p:sp>
      <p:sp>
        <p:nvSpPr>
          <p:cNvPr id="6" name="Slide Number Placeholder 5">
            <a:extLst>
              <a:ext uri="{FF2B5EF4-FFF2-40B4-BE49-F238E27FC236}">
                <a16:creationId xmlns:a16="http://schemas.microsoft.com/office/drawing/2014/main" id="{1A73CDD5-9AEC-421F-8A15-9029A9B5F4B9}"/>
              </a:ext>
            </a:extLst>
          </p:cNvPr>
          <p:cNvSpPr>
            <a:spLocks noGrp="1"/>
          </p:cNvSpPr>
          <p:nvPr>
            <p:ph type="sldNum" sz="quarter" idx="12"/>
          </p:nvPr>
        </p:nvSpPr>
        <p:spPr/>
        <p:txBody>
          <a:bodyPr/>
          <a:lstStyle/>
          <a:p>
            <a:fld id="{CA12AE68-675A-43D3-9322-235CD1ABF265}" type="slidenum">
              <a:rPr lang="zh-CN" altLang="en-US" smtClean="0"/>
              <a:t>‹#›</a:t>
            </a:fld>
            <a:endParaRPr lang="zh-CN" altLang="en-US"/>
          </a:p>
        </p:txBody>
      </p:sp>
    </p:spTree>
    <p:extLst>
      <p:ext uri="{BB962C8B-B14F-4D97-AF65-F5344CB8AC3E}">
        <p14:creationId xmlns:p14="http://schemas.microsoft.com/office/powerpoint/2010/main" val="271309225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9C8075-DC6F-4C66-A596-4C41ACC05A5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CA300FE-F809-4D1E-8967-06A9E154FC0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B765534-F342-44FA-8520-6FBB7F0FBF8A}"/>
              </a:ext>
            </a:extLst>
          </p:cNvPr>
          <p:cNvSpPr>
            <a:spLocks noGrp="1"/>
          </p:cNvSpPr>
          <p:nvPr>
            <p:ph type="dt" sz="half" idx="10"/>
          </p:nvPr>
        </p:nvSpPr>
        <p:spPr/>
        <p:txBody>
          <a:bodyPr/>
          <a:lstStyle/>
          <a:p>
            <a:fld id="{F48484D2-C01F-4EA8-81EF-09692B85756F}" type="datetimeFigureOut">
              <a:rPr lang="zh-CN" altLang="en-US" smtClean="0"/>
              <a:t>2025/11/14</a:t>
            </a:fld>
            <a:endParaRPr lang="zh-CN" altLang="en-US"/>
          </a:p>
        </p:txBody>
      </p:sp>
      <p:sp>
        <p:nvSpPr>
          <p:cNvPr id="5" name="Footer Placeholder 4">
            <a:extLst>
              <a:ext uri="{FF2B5EF4-FFF2-40B4-BE49-F238E27FC236}">
                <a16:creationId xmlns:a16="http://schemas.microsoft.com/office/drawing/2014/main" id="{99228D19-C6FF-426F-9C8F-ECE2AFC651C1}"/>
              </a:ext>
            </a:extLst>
          </p:cNvPr>
          <p:cNvSpPr>
            <a:spLocks noGrp="1"/>
          </p:cNvSpPr>
          <p:nvPr>
            <p:ph type="ftr" sz="quarter" idx="11"/>
          </p:nvPr>
        </p:nvSpPr>
        <p:spPr/>
        <p:txBody>
          <a:bodyPr/>
          <a:lstStyle/>
          <a:p>
            <a:endParaRPr lang="zh-CN" altLang="en-US"/>
          </a:p>
        </p:txBody>
      </p:sp>
      <p:sp>
        <p:nvSpPr>
          <p:cNvPr id="6" name="Slide Number Placeholder 5">
            <a:extLst>
              <a:ext uri="{FF2B5EF4-FFF2-40B4-BE49-F238E27FC236}">
                <a16:creationId xmlns:a16="http://schemas.microsoft.com/office/drawing/2014/main" id="{28A145C7-C266-475E-97CB-F5D6B4CB0951}"/>
              </a:ext>
            </a:extLst>
          </p:cNvPr>
          <p:cNvSpPr>
            <a:spLocks noGrp="1"/>
          </p:cNvSpPr>
          <p:nvPr>
            <p:ph type="sldNum" sz="quarter" idx="12"/>
          </p:nvPr>
        </p:nvSpPr>
        <p:spPr/>
        <p:txBody>
          <a:bodyPr/>
          <a:lstStyle/>
          <a:p>
            <a:fld id="{CA12AE68-675A-43D3-9322-235CD1ABF265}" type="slidenum">
              <a:rPr lang="zh-CN" altLang="en-US" smtClean="0"/>
              <a:t>‹#›</a:t>
            </a:fld>
            <a:endParaRPr lang="zh-CN" altLang="en-US"/>
          </a:p>
        </p:txBody>
      </p:sp>
    </p:spTree>
    <p:extLst>
      <p:ext uri="{BB962C8B-B14F-4D97-AF65-F5344CB8AC3E}">
        <p14:creationId xmlns:p14="http://schemas.microsoft.com/office/powerpoint/2010/main" val="133760282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80711B-10FC-4AE0-9ADF-15A88603591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37EF805-F026-45D4-9208-8C59DE13D33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BF3CD4D-4D2A-475F-BF7C-4FF523564952}"/>
              </a:ext>
            </a:extLst>
          </p:cNvPr>
          <p:cNvSpPr>
            <a:spLocks noGrp="1"/>
          </p:cNvSpPr>
          <p:nvPr>
            <p:ph type="dt" sz="half" idx="10"/>
          </p:nvPr>
        </p:nvSpPr>
        <p:spPr/>
        <p:txBody>
          <a:bodyPr/>
          <a:lstStyle/>
          <a:p>
            <a:fld id="{F48484D2-C01F-4EA8-81EF-09692B85756F}" type="datetimeFigureOut">
              <a:rPr lang="zh-CN" altLang="en-US" smtClean="0"/>
              <a:t>2025/11/14</a:t>
            </a:fld>
            <a:endParaRPr lang="zh-CN" altLang="en-US"/>
          </a:p>
        </p:txBody>
      </p:sp>
      <p:sp>
        <p:nvSpPr>
          <p:cNvPr id="5" name="Footer Placeholder 4">
            <a:extLst>
              <a:ext uri="{FF2B5EF4-FFF2-40B4-BE49-F238E27FC236}">
                <a16:creationId xmlns:a16="http://schemas.microsoft.com/office/drawing/2014/main" id="{D67550F7-93F2-48FA-91C6-98C8C0BF7AB1}"/>
              </a:ext>
            </a:extLst>
          </p:cNvPr>
          <p:cNvSpPr>
            <a:spLocks noGrp="1"/>
          </p:cNvSpPr>
          <p:nvPr>
            <p:ph type="ftr" sz="quarter" idx="11"/>
          </p:nvPr>
        </p:nvSpPr>
        <p:spPr/>
        <p:txBody>
          <a:bodyPr/>
          <a:lstStyle/>
          <a:p>
            <a:endParaRPr lang="zh-CN" altLang="en-US"/>
          </a:p>
        </p:txBody>
      </p:sp>
      <p:sp>
        <p:nvSpPr>
          <p:cNvPr id="6" name="Slide Number Placeholder 5">
            <a:extLst>
              <a:ext uri="{FF2B5EF4-FFF2-40B4-BE49-F238E27FC236}">
                <a16:creationId xmlns:a16="http://schemas.microsoft.com/office/drawing/2014/main" id="{C8DBAE1E-A353-4CDB-BCD1-DD86C4E75D8E}"/>
              </a:ext>
            </a:extLst>
          </p:cNvPr>
          <p:cNvSpPr>
            <a:spLocks noGrp="1"/>
          </p:cNvSpPr>
          <p:nvPr>
            <p:ph type="sldNum" sz="quarter" idx="12"/>
          </p:nvPr>
        </p:nvSpPr>
        <p:spPr/>
        <p:txBody>
          <a:bodyPr/>
          <a:lstStyle/>
          <a:p>
            <a:fld id="{CA12AE68-675A-43D3-9322-235CD1ABF265}" type="slidenum">
              <a:rPr lang="zh-CN" altLang="en-US" smtClean="0"/>
              <a:t>‹#›</a:t>
            </a:fld>
            <a:endParaRPr lang="zh-CN" altLang="en-US"/>
          </a:p>
        </p:txBody>
      </p:sp>
    </p:spTree>
    <p:extLst>
      <p:ext uri="{BB962C8B-B14F-4D97-AF65-F5344CB8AC3E}">
        <p14:creationId xmlns:p14="http://schemas.microsoft.com/office/powerpoint/2010/main" val="91098002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09E3EF-93F8-49DB-A41D-221417BE553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1E09BD1-FCC0-4B56-8911-BF39DEE40B6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B174514-581B-4B26-97A5-E81FD27CFC4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15CB451-85B0-4482-960F-FCBA130E4E66}"/>
              </a:ext>
            </a:extLst>
          </p:cNvPr>
          <p:cNvSpPr>
            <a:spLocks noGrp="1"/>
          </p:cNvSpPr>
          <p:nvPr>
            <p:ph type="dt" sz="half" idx="10"/>
          </p:nvPr>
        </p:nvSpPr>
        <p:spPr/>
        <p:txBody>
          <a:bodyPr/>
          <a:lstStyle/>
          <a:p>
            <a:fld id="{F48484D2-C01F-4EA8-81EF-09692B85756F}" type="datetimeFigureOut">
              <a:rPr lang="zh-CN" altLang="en-US" smtClean="0"/>
              <a:t>2025/11/14</a:t>
            </a:fld>
            <a:endParaRPr lang="zh-CN" altLang="en-US"/>
          </a:p>
        </p:txBody>
      </p:sp>
      <p:sp>
        <p:nvSpPr>
          <p:cNvPr id="6" name="Footer Placeholder 5">
            <a:extLst>
              <a:ext uri="{FF2B5EF4-FFF2-40B4-BE49-F238E27FC236}">
                <a16:creationId xmlns:a16="http://schemas.microsoft.com/office/drawing/2014/main" id="{FB4B0E07-4612-4EAD-8976-8063C9B62DBD}"/>
              </a:ext>
            </a:extLst>
          </p:cNvPr>
          <p:cNvSpPr>
            <a:spLocks noGrp="1"/>
          </p:cNvSpPr>
          <p:nvPr>
            <p:ph type="ftr" sz="quarter" idx="11"/>
          </p:nvPr>
        </p:nvSpPr>
        <p:spPr/>
        <p:txBody>
          <a:bodyPr/>
          <a:lstStyle/>
          <a:p>
            <a:endParaRPr lang="zh-CN" altLang="en-US"/>
          </a:p>
        </p:txBody>
      </p:sp>
      <p:sp>
        <p:nvSpPr>
          <p:cNvPr id="7" name="Slide Number Placeholder 6">
            <a:extLst>
              <a:ext uri="{FF2B5EF4-FFF2-40B4-BE49-F238E27FC236}">
                <a16:creationId xmlns:a16="http://schemas.microsoft.com/office/drawing/2014/main" id="{82DADEEA-C35A-406E-AA7A-8B227F13A081}"/>
              </a:ext>
            </a:extLst>
          </p:cNvPr>
          <p:cNvSpPr>
            <a:spLocks noGrp="1"/>
          </p:cNvSpPr>
          <p:nvPr>
            <p:ph type="sldNum" sz="quarter" idx="12"/>
          </p:nvPr>
        </p:nvSpPr>
        <p:spPr/>
        <p:txBody>
          <a:bodyPr/>
          <a:lstStyle/>
          <a:p>
            <a:fld id="{CA12AE68-675A-43D3-9322-235CD1ABF265}" type="slidenum">
              <a:rPr lang="zh-CN" altLang="en-US" smtClean="0"/>
              <a:t>‹#›</a:t>
            </a:fld>
            <a:endParaRPr lang="zh-CN" altLang="en-US"/>
          </a:p>
        </p:txBody>
      </p:sp>
    </p:spTree>
    <p:extLst>
      <p:ext uri="{BB962C8B-B14F-4D97-AF65-F5344CB8AC3E}">
        <p14:creationId xmlns:p14="http://schemas.microsoft.com/office/powerpoint/2010/main" val="1586234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pic>
        <p:nvPicPr>
          <p:cNvPr id="27" name="图片 2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441" y="-39883"/>
            <a:ext cx="12216506" cy="6897883"/>
          </a:xfrm>
          <a:prstGeom prst="rect">
            <a:avLst/>
          </a:prstGeom>
        </p:spPr>
      </p:pic>
      <p:sp>
        <p:nvSpPr>
          <p:cNvPr id="12" name="矩形 11"/>
          <p:cNvSpPr/>
          <p:nvPr userDrawn="1"/>
        </p:nvSpPr>
        <p:spPr>
          <a:xfrm>
            <a:off x="1434465" y="1610360"/>
            <a:ext cx="8517890" cy="423354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pic>
        <p:nvPicPr>
          <p:cNvPr id="7" name="图片 6" descr="02"/>
          <p:cNvPicPr>
            <a:picLocks noChangeAspect="1"/>
          </p:cNvPicPr>
          <p:nvPr userDrawn="1"/>
        </p:nvPicPr>
        <p:blipFill>
          <a:blip r:embed="rId3"/>
          <a:stretch>
            <a:fillRect/>
          </a:stretch>
        </p:blipFill>
        <p:spPr>
          <a:xfrm>
            <a:off x="-12700" y="-40005"/>
            <a:ext cx="12217400" cy="6858000"/>
          </a:xfrm>
          <a:prstGeom prst="rect">
            <a:avLst/>
          </a:prstGeom>
        </p:spPr>
      </p:pic>
      <p:pic>
        <p:nvPicPr>
          <p:cNvPr id="11" name="图片 10" descr="图层 7 拷贝"/>
          <p:cNvPicPr>
            <a:picLocks noChangeAspect="1"/>
          </p:cNvPicPr>
          <p:nvPr userDrawn="1"/>
        </p:nvPicPr>
        <p:blipFill>
          <a:blip r:embed="rId4"/>
          <a:stretch>
            <a:fillRect/>
          </a:stretch>
        </p:blipFill>
        <p:spPr>
          <a:xfrm>
            <a:off x="2524760" y="6090285"/>
            <a:ext cx="1057275" cy="767715"/>
          </a:xfrm>
          <a:prstGeom prst="rect">
            <a:avLst/>
          </a:prstGeom>
        </p:spPr>
      </p:pic>
      <p:pic>
        <p:nvPicPr>
          <p:cNvPr id="9" name="图片 8" descr="图层 9 拷贝"/>
          <p:cNvPicPr>
            <a:picLocks noChangeAspect="1"/>
          </p:cNvPicPr>
          <p:nvPr userDrawn="1"/>
        </p:nvPicPr>
        <p:blipFill>
          <a:blip r:embed="rId5"/>
          <a:stretch>
            <a:fillRect/>
          </a:stretch>
        </p:blipFill>
        <p:spPr>
          <a:xfrm>
            <a:off x="3081655" y="5153660"/>
            <a:ext cx="4750435" cy="1664335"/>
          </a:xfrm>
          <a:prstGeom prst="rect">
            <a:avLst/>
          </a:prstGeom>
        </p:spPr>
      </p:pic>
      <p:pic>
        <p:nvPicPr>
          <p:cNvPr id="10" name="图片 9" descr="图层 7 拷贝"/>
          <p:cNvPicPr>
            <a:picLocks noChangeAspect="1"/>
          </p:cNvPicPr>
          <p:nvPr userDrawn="1"/>
        </p:nvPicPr>
        <p:blipFill>
          <a:blip r:embed="rId4"/>
          <a:stretch>
            <a:fillRect/>
          </a:stretch>
        </p:blipFill>
        <p:spPr>
          <a:xfrm>
            <a:off x="6402070" y="5427345"/>
            <a:ext cx="1914525" cy="1390650"/>
          </a:xfrm>
          <a:prstGeom prst="rect">
            <a:avLst/>
          </a:prstGeom>
        </p:spPr>
      </p:pic>
      <p:pic>
        <p:nvPicPr>
          <p:cNvPr id="15" name="图片 14" descr="图层 7 拷贝"/>
          <p:cNvPicPr>
            <a:picLocks noChangeAspect="1"/>
          </p:cNvPicPr>
          <p:nvPr userDrawn="1"/>
        </p:nvPicPr>
        <p:blipFill>
          <a:blip r:embed="rId4"/>
          <a:stretch>
            <a:fillRect/>
          </a:stretch>
        </p:blipFill>
        <p:spPr>
          <a:xfrm flipH="1">
            <a:off x="8920480" y="5269865"/>
            <a:ext cx="2131695" cy="1548130"/>
          </a:xfrm>
          <a:prstGeom prst="rect">
            <a:avLst/>
          </a:prstGeom>
        </p:spPr>
      </p:pic>
      <p:sp>
        <p:nvSpPr>
          <p:cNvPr id="3" name="Title 1">
            <a:extLst>
              <a:ext uri="{FF2B5EF4-FFF2-40B4-BE49-F238E27FC236}">
                <a16:creationId xmlns:a16="http://schemas.microsoft.com/office/drawing/2014/main" id="{40C87004-CA66-DB1D-59A9-0A92D3C21BD6}"/>
              </a:ext>
            </a:extLst>
          </p:cNvPr>
          <p:cNvSpPr txBox="1">
            <a:spLocks/>
          </p:cNvSpPr>
          <p:nvPr userDrawn="1"/>
        </p:nvSpPr>
        <p:spPr>
          <a:xfrm>
            <a:off x="10975792" y="0"/>
            <a:ext cx="1540006" cy="324925"/>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2000" b="0" dirty="0">
              <a:solidFill>
                <a:schemeClr val="accent2">
                  <a:lumMod val="20000"/>
                  <a:lumOff val="80000"/>
                </a:schemeClr>
              </a:solidFill>
              <a:latin typeface="#9Slide07 HoneyCream" pitchFamily="2" charset="0"/>
            </a:endParaRPr>
          </a:p>
        </p:txBody>
      </p:sp>
      <p:pic>
        <p:nvPicPr>
          <p:cNvPr id="4" name="Picture 3">
            <a:extLst>
              <a:ext uri="{FF2B5EF4-FFF2-40B4-BE49-F238E27FC236}">
                <a16:creationId xmlns:a16="http://schemas.microsoft.com/office/drawing/2014/main" id="{93BE46DD-DEDF-51C2-F24D-C3018ADE144F}"/>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5" name="Picture 4">
            <a:extLst>
              <a:ext uri="{FF2B5EF4-FFF2-40B4-BE49-F238E27FC236}">
                <a16:creationId xmlns:a16="http://schemas.microsoft.com/office/drawing/2014/main" id="{B3CCBD91-C510-F646-EBCF-6FDBFD317D08}"/>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6" name="Picture 5">
            <a:extLst>
              <a:ext uri="{FF2B5EF4-FFF2-40B4-BE49-F238E27FC236}">
                <a16:creationId xmlns:a16="http://schemas.microsoft.com/office/drawing/2014/main" id="{19AA071C-9FAC-FEBE-33A8-C0C4C53C26DF}"/>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8" name="Picture 7">
            <a:extLst>
              <a:ext uri="{FF2B5EF4-FFF2-40B4-BE49-F238E27FC236}">
                <a16:creationId xmlns:a16="http://schemas.microsoft.com/office/drawing/2014/main" id="{F1BE5AD5-648A-F3F6-BE66-2CCA48C9DCA5}"/>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4" name="Title 1">
            <a:extLst>
              <a:ext uri="{FF2B5EF4-FFF2-40B4-BE49-F238E27FC236}">
                <a16:creationId xmlns:a16="http://schemas.microsoft.com/office/drawing/2014/main" id="{6301AC42-512B-816D-1231-7A6289469635}"/>
              </a:ext>
            </a:extLst>
          </p:cNvPr>
          <p:cNvSpPr txBox="1">
            <a:spLocks/>
          </p:cNvSpPr>
          <p:nvPr userDrawn="1"/>
        </p:nvSpPr>
        <p:spPr>
          <a:xfrm>
            <a:off x="-661557" y="614541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1800" b="0" dirty="0">
              <a:solidFill>
                <a:schemeClr val="accent3">
                  <a:lumMod val="60000"/>
                  <a:lumOff val="40000"/>
                </a:schemeClr>
              </a:solidFill>
              <a:latin typeface="#9Slide07 HoneyCream" pitchFamily="2" charset="0"/>
            </a:endParaRPr>
          </a:p>
        </p:txBody>
      </p:sp>
    </p:spTree>
    <p:extLst>
      <p:ext uri="{BB962C8B-B14F-4D97-AF65-F5344CB8AC3E}">
        <p14:creationId xmlns:p14="http://schemas.microsoft.com/office/powerpoint/2010/main" val="7144019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2B8A59-2126-4347-9F5E-560C57303AA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2FC2C0C-466E-4D21-8987-404818F4943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1BA0186-2B88-477C-BC7B-C9F1E8C300C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E7DEC96-7C1D-4887-8AF8-5E74E67DFB9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6708E32-9ED4-47BF-ABA6-8016001BF8C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1ED7366-5F66-4C74-8E84-A9DBC3EFACD7}"/>
              </a:ext>
            </a:extLst>
          </p:cNvPr>
          <p:cNvSpPr>
            <a:spLocks noGrp="1"/>
          </p:cNvSpPr>
          <p:nvPr>
            <p:ph type="dt" sz="half" idx="10"/>
          </p:nvPr>
        </p:nvSpPr>
        <p:spPr/>
        <p:txBody>
          <a:bodyPr/>
          <a:lstStyle/>
          <a:p>
            <a:fld id="{F48484D2-C01F-4EA8-81EF-09692B85756F}" type="datetimeFigureOut">
              <a:rPr lang="zh-CN" altLang="en-US" smtClean="0"/>
              <a:t>2025/11/14</a:t>
            </a:fld>
            <a:endParaRPr lang="zh-CN" altLang="en-US"/>
          </a:p>
        </p:txBody>
      </p:sp>
      <p:sp>
        <p:nvSpPr>
          <p:cNvPr id="8" name="Footer Placeholder 7">
            <a:extLst>
              <a:ext uri="{FF2B5EF4-FFF2-40B4-BE49-F238E27FC236}">
                <a16:creationId xmlns:a16="http://schemas.microsoft.com/office/drawing/2014/main" id="{13FDE958-BC0C-4337-8ABB-B347CF0B8248}"/>
              </a:ext>
            </a:extLst>
          </p:cNvPr>
          <p:cNvSpPr>
            <a:spLocks noGrp="1"/>
          </p:cNvSpPr>
          <p:nvPr>
            <p:ph type="ftr" sz="quarter" idx="11"/>
          </p:nvPr>
        </p:nvSpPr>
        <p:spPr/>
        <p:txBody>
          <a:bodyPr/>
          <a:lstStyle/>
          <a:p>
            <a:endParaRPr lang="zh-CN" altLang="en-US"/>
          </a:p>
        </p:txBody>
      </p:sp>
      <p:sp>
        <p:nvSpPr>
          <p:cNvPr id="9" name="Slide Number Placeholder 8">
            <a:extLst>
              <a:ext uri="{FF2B5EF4-FFF2-40B4-BE49-F238E27FC236}">
                <a16:creationId xmlns:a16="http://schemas.microsoft.com/office/drawing/2014/main" id="{7E9493F4-D417-4CF7-8235-64BA9A7CCA1B}"/>
              </a:ext>
            </a:extLst>
          </p:cNvPr>
          <p:cNvSpPr>
            <a:spLocks noGrp="1"/>
          </p:cNvSpPr>
          <p:nvPr>
            <p:ph type="sldNum" sz="quarter" idx="12"/>
          </p:nvPr>
        </p:nvSpPr>
        <p:spPr/>
        <p:txBody>
          <a:bodyPr/>
          <a:lstStyle/>
          <a:p>
            <a:fld id="{CA12AE68-675A-43D3-9322-235CD1ABF265}" type="slidenum">
              <a:rPr lang="zh-CN" altLang="en-US" smtClean="0"/>
              <a:t>‹#›</a:t>
            </a:fld>
            <a:endParaRPr lang="zh-CN" altLang="en-US"/>
          </a:p>
        </p:txBody>
      </p:sp>
    </p:spTree>
    <p:extLst>
      <p:ext uri="{BB962C8B-B14F-4D97-AF65-F5344CB8AC3E}">
        <p14:creationId xmlns:p14="http://schemas.microsoft.com/office/powerpoint/2010/main" val="166062234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5A0A8E-263A-493A-BCAF-4A94910E172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DF4DFF2-797E-4C41-A09F-F72CDE4A2651}"/>
              </a:ext>
            </a:extLst>
          </p:cNvPr>
          <p:cNvSpPr>
            <a:spLocks noGrp="1"/>
          </p:cNvSpPr>
          <p:nvPr>
            <p:ph type="dt" sz="half" idx="10"/>
          </p:nvPr>
        </p:nvSpPr>
        <p:spPr/>
        <p:txBody>
          <a:bodyPr/>
          <a:lstStyle/>
          <a:p>
            <a:fld id="{F48484D2-C01F-4EA8-81EF-09692B85756F}" type="datetimeFigureOut">
              <a:rPr lang="zh-CN" altLang="en-US" smtClean="0"/>
              <a:t>2025/11/14</a:t>
            </a:fld>
            <a:endParaRPr lang="zh-CN" altLang="en-US"/>
          </a:p>
        </p:txBody>
      </p:sp>
      <p:sp>
        <p:nvSpPr>
          <p:cNvPr id="4" name="Footer Placeholder 3">
            <a:extLst>
              <a:ext uri="{FF2B5EF4-FFF2-40B4-BE49-F238E27FC236}">
                <a16:creationId xmlns:a16="http://schemas.microsoft.com/office/drawing/2014/main" id="{7DDCFDE9-F373-4720-818B-A1E1F0E953D6}"/>
              </a:ext>
            </a:extLst>
          </p:cNvPr>
          <p:cNvSpPr>
            <a:spLocks noGrp="1"/>
          </p:cNvSpPr>
          <p:nvPr>
            <p:ph type="ftr" sz="quarter" idx="11"/>
          </p:nvPr>
        </p:nvSpPr>
        <p:spPr/>
        <p:txBody>
          <a:bodyPr/>
          <a:lstStyle/>
          <a:p>
            <a:endParaRPr lang="zh-CN" altLang="en-US"/>
          </a:p>
        </p:txBody>
      </p:sp>
      <p:sp>
        <p:nvSpPr>
          <p:cNvPr id="5" name="Slide Number Placeholder 4">
            <a:extLst>
              <a:ext uri="{FF2B5EF4-FFF2-40B4-BE49-F238E27FC236}">
                <a16:creationId xmlns:a16="http://schemas.microsoft.com/office/drawing/2014/main" id="{5EE63F88-F36F-4667-A728-E6725227D8C4}"/>
              </a:ext>
            </a:extLst>
          </p:cNvPr>
          <p:cNvSpPr>
            <a:spLocks noGrp="1"/>
          </p:cNvSpPr>
          <p:nvPr>
            <p:ph type="sldNum" sz="quarter" idx="12"/>
          </p:nvPr>
        </p:nvSpPr>
        <p:spPr/>
        <p:txBody>
          <a:bodyPr/>
          <a:lstStyle/>
          <a:p>
            <a:fld id="{CA12AE68-675A-43D3-9322-235CD1ABF265}" type="slidenum">
              <a:rPr lang="zh-CN" altLang="en-US" smtClean="0"/>
              <a:t>‹#›</a:t>
            </a:fld>
            <a:endParaRPr lang="zh-CN" altLang="en-US"/>
          </a:p>
        </p:txBody>
      </p:sp>
    </p:spTree>
    <p:extLst>
      <p:ext uri="{BB962C8B-B14F-4D97-AF65-F5344CB8AC3E}">
        <p14:creationId xmlns:p14="http://schemas.microsoft.com/office/powerpoint/2010/main" val="14758303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63A05DA-1AD2-42C6-B96A-5DA75364C583}"/>
              </a:ext>
            </a:extLst>
          </p:cNvPr>
          <p:cNvSpPr>
            <a:spLocks noGrp="1"/>
          </p:cNvSpPr>
          <p:nvPr>
            <p:ph type="dt" sz="half" idx="10"/>
          </p:nvPr>
        </p:nvSpPr>
        <p:spPr/>
        <p:txBody>
          <a:bodyPr/>
          <a:lstStyle/>
          <a:p>
            <a:fld id="{F48484D2-C01F-4EA8-81EF-09692B85756F}" type="datetimeFigureOut">
              <a:rPr lang="zh-CN" altLang="en-US" smtClean="0"/>
              <a:t>2025/11/14</a:t>
            </a:fld>
            <a:endParaRPr lang="zh-CN" altLang="en-US"/>
          </a:p>
        </p:txBody>
      </p:sp>
      <p:sp>
        <p:nvSpPr>
          <p:cNvPr id="3" name="Footer Placeholder 2">
            <a:extLst>
              <a:ext uri="{FF2B5EF4-FFF2-40B4-BE49-F238E27FC236}">
                <a16:creationId xmlns:a16="http://schemas.microsoft.com/office/drawing/2014/main" id="{054D280F-95C5-4AA3-840A-73520D3B8A0C}"/>
              </a:ext>
            </a:extLst>
          </p:cNvPr>
          <p:cNvSpPr>
            <a:spLocks noGrp="1"/>
          </p:cNvSpPr>
          <p:nvPr>
            <p:ph type="ftr" sz="quarter" idx="11"/>
          </p:nvPr>
        </p:nvSpPr>
        <p:spPr/>
        <p:txBody>
          <a:bodyPr/>
          <a:lstStyle/>
          <a:p>
            <a:endParaRPr lang="zh-CN" altLang="en-US"/>
          </a:p>
        </p:txBody>
      </p:sp>
      <p:sp>
        <p:nvSpPr>
          <p:cNvPr id="4" name="Slide Number Placeholder 3">
            <a:extLst>
              <a:ext uri="{FF2B5EF4-FFF2-40B4-BE49-F238E27FC236}">
                <a16:creationId xmlns:a16="http://schemas.microsoft.com/office/drawing/2014/main" id="{44EEF3B4-A1D0-42BD-A03B-3F0295FDB684}"/>
              </a:ext>
            </a:extLst>
          </p:cNvPr>
          <p:cNvSpPr>
            <a:spLocks noGrp="1"/>
          </p:cNvSpPr>
          <p:nvPr>
            <p:ph type="sldNum" sz="quarter" idx="12"/>
          </p:nvPr>
        </p:nvSpPr>
        <p:spPr/>
        <p:txBody>
          <a:bodyPr/>
          <a:lstStyle/>
          <a:p>
            <a:fld id="{CA12AE68-675A-43D3-9322-235CD1ABF265}" type="slidenum">
              <a:rPr lang="zh-CN" altLang="en-US" smtClean="0"/>
              <a:t>‹#›</a:t>
            </a:fld>
            <a:endParaRPr lang="zh-CN" altLang="en-US"/>
          </a:p>
        </p:txBody>
      </p:sp>
    </p:spTree>
    <p:extLst>
      <p:ext uri="{BB962C8B-B14F-4D97-AF65-F5344CB8AC3E}">
        <p14:creationId xmlns:p14="http://schemas.microsoft.com/office/powerpoint/2010/main" val="243192176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166E2A-E6F6-41B2-9D7A-AC79CA356CD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6F1880F-DF3E-43CD-91D2-974425D34C4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5F487E3-283E-44C3-A67F-63265EDD5CE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716052E-D32F-40AB-A49C-D40C04C77E94}"/>
              </a:ext>
            </a:extLst>
          </p:cNvPr>
          <p:cNvSpPr>
            <a:spLocks noGrp="1"/>
          </p:cNvSpPr>
          <p:nvPr>
            <p:ph type="dt" sz="half" idx="10"/>
          </p:nvPr>
        </p:nvSpPr>
        <p:spPr/>
        <p:txBody>
          <a:bodyPr/>
          <a:lstStyle/>
          <a:p>
            <a:fld id="{F48484D2-C01F-4EA8-81EF-09692B85756F}" type="datetimeFigureOut">
              <a:rPr lang="zh-CN" altLang="en-US" smtClean="0"/>
              <a:t>2025/11/14</a:t>
            </a:fld>
            <a:endParaRPr lang="zh-CN" altLang="en-US"/>
          </a:p>
        </p:txBody>
      </p:sp>
      <p:sp>
        <p:nvSpPr>
          <p:cNvPr id="6" name="Footer Placeholder 5">
            <a:extLst>
              <a:ext uri="{FF2B5EF4-FFF2-40B4-BE49-F238E27FC236}">
                <a16:creationId xmlns:a16="http://schemas.microsoft.com/office/drawing/2014/main" id="{E260BEEC-AD38-43C2-8C3D-509FCE4CA30D}"/>
              </a:ext>
            </a:extLst>
          </p:cNvPr>
          <p:cNvSpPr>
            <a:spLocks noGrp="1"/>
          </p:cNvSpPr>
          <p:nvPr>
            <p:ph type="ftr" sz="quarter" idx="11"/>
          </p:nvPr>
        </p:nvSpPr>
        <p:spPr/>
        <p:txBody>
          <a:bodyPr/>
          <a:lstStyle/>
          <a:p>
            <a:endParaRPr lang="zh-CN" altLang="en-US"/>
          </a:p>
        </p:txBody>
      </p:sp>
      <p:sp>
        <p:nvSpPr>
          <p:cNvPr id="7" name="Slide Number Placeholder 6">
            <a:extLst>
              <a:ext uri="{FF2B5EF4-FFF2-40B4-BE49-F238E27FC236}">
                <a16:creationId xmlns:a16="http://schemas.microsoft.com/office/drawing/2014/main" id="{9B8D1EE2-025F-4CA4-8808-E6805FA099E6}"/>
              </a:ext>
            </a:extLst>
          </p:cNvPr>
          <p:cNvSpPr>
            <a:spLocks noGrp="1"/>
          </p:cNvSpPr>
          <p:nvPr>
            <p:ph type="sldNum" sz="quarter" idx="12"/>
          </p:nvPr>
        </p:nvSpPr>
        <p:spPr/>
        <p:txBody>
          <a:bodyPr/>
          <a:lstStyle/>
          <a:p>
            <a:fld id="{CA12AE68-675A-43D3-9322-235CD1ABF265}" type="slidenum">
              <a:rPr lang="zh-CN" altLang="en-US" smtClean="0"/>
              <a:t>‹#›</a:t>
            </a:fld>
            <a:endParaRPr lang="zh-CN" altLang="en-US"/>
          </a:p>
        </p:txBody>
      </p:sp>
    </p:spTree>
    <p:extLst>
      <p:ext uri="{BB962C8B-B14F-4D97-AF65-F5344CB8AC3E}">
        <p14:creationId xmlns:p14="http://schemas.microsoft.com/office/powerpoint/2010/main" val="428314175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47C53-8D3E-47E8-B90C-3C61075FD72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64E2A48-4ECD-470D-8879-55D7778B97B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0474298-3E82-448D-986C-C638979B405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CA33F54-40EE-4C46-877C-02FB61BD9D4D}"/>
              </a:ext>
            </a:extLst>
          </p:cNvPr>
          <p:cNvSpPr>
            <a:spLocks noGrp="1"/>
          </p:cNvSpPr>
          <p:nvPr>
            <p:ph type="dt" sz="half" idx="10"/>
          </p:nvPr>
        </p:nvSpPr>
        <p:spPr/>
        <p:txBody>
          <a:bodyPr/>
          <a:lstStyle/>
          <a:p>
            <a:fld id="{F48484D2-C01F-4EA8-81EF-09692B85756F}" type="datetimeFigureOut">
              <a:rPr lang="zh-CN" altLang="en-US" smtClean="0"/>
              <a:t>2025/11/14</a:t>
            </a:fld>
            <a:endParaRPr lang="zh-CN" altLang="en-US"/>
          </a:p>
        </p:txBody>
      </p:sp>
      <p:sp>
        <p:nvSpPr>
          <p:cNvPr id="6" name="Footer Placeholder 5">
            <a:extLst>
              <a:ext uri="{FF2B5EF4-FFF2-40B4-BE49-F238E27FC236}">
                <a16:creationId xmlns:a16="http://schemas.microsoft.com/office/drawing/2014/main" id="{B6E27A61-7872-40D6-B47A-BE45FB1201F8}"/>
              </a:ext>
            </a:extLst>
          </p:cNvPr>
          <p:cNvSpPr>
            <a:spLocks noGrp="1"/>
          </p:cNvSpPr>
          <p:nvPr>
            <p:ph type="ftr" sz="quarter" idx="11"/>
          </p:nvPr>
        </p:nvSpPr>
        <p:spPr/>
        <p:txBody>
          <a:bodyPr/>
          <a:lstStyle/>
          <a:p>
            <a:endParaRPr lang="zh-CN" altLang="en-US"/>
          </a:p>
        </p:txBody>
      </p:sp>
      <p:sp>
        <p:nvSpPr>
          <p:cNvPr id="7" name="Slide Number Placeholder 6">
            <a:extLst>
              <a:ext uri="{FF2B5EF4-FFF2-40B4-BE49-F238E27FC236}">
                <a16:creationId xmlns:a16="http://schemas.microsoft.com/office/drawing/2014/main" id="{1F2DC5F1-2502-4414-B575-504F930C3FAC}"/>
              </a:ext>
            </a:extLst>
          </p:cNvPr>
          <p:cNvSpPr>
            <a:spLocks noGrp="1"/>
          </p:cNvSpPr>
          <p:nvPr>
            <p:ph type="sldNum" sz="quarter" idx="12"/>
          </p:nvPr>
        </p:nvSpPr>
        <p:spPr/>
        <p:txBody>
          <a:bodyPr/>
          <a:lstStyle/>
          <a:p>
            <a:fld id="{CA12AE68-675A-43D3-9322-235CD1ABF265}" type="slidenum">
              <a:rPr lang="zh-CN" altLang="en-US" smtClean="0"/>
              <a:t>‹#›</a:t>
            </a:fld>
            <a:endParaRPr lang="zh-CN" altLang="en-US"/>
          </a:p>
        </p:txBody>
      </p:sp>
    </p:spTree>
    <p:extLst>
      <p:ext uri="{BB962C8B-B14F-4D97-AF65-F5344CB8AC3E}">
        <p14:creationId xmlns:p14="http://schemas.microsoft.com/office/powerpoint/2010/main" val="368553966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76224F-BB10-49BB-922B-C77C8BABB18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A4F4A2C-5B18-4E76-B9D3-4DA6827AAB2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BD40C15-37DC-4C65-B480-7D711C0A46A9}"/>
              </a:ext>
            </a:extLst>
          </p:cNvPr>
          <p:cNvSpPr>
            <a:spLocks noGrp="1"/>
          </p:cNvSpPr>
          <p:nvPr>
            <p:ph type="dt" sz="half" idx="10"/>
          </p:nvPr>
        </p:nvSpPr>
        <p:spPr/>
        <p:txBody>
          <a:bodyPr/>
          <a:lstStyle/>
          <a:p>
            <a:fld id="{F48484D2-C01F-4EA8-81EF-09692B85756F}" type="datetimeFigureOut">
              <a:rPr lang="zh-CN" altLang="en-US" smtClean="0"/>
              <a:t>2025/11/14</a:t>
            </a:fld>
            <a:endParaRPr lang="zh-CN" altLang="en-US"/>
          </a:p>
        </p:txBody>
      </p:sp>
      <p:sp>
        <p:nvSpPr>
          <p:cNvPr id="5" name="Footer Placeholder 4">
            <a:extLst>
              <a:ext uri="{FF2B5EF4-FFF2-40B4-BE49-F238E27FC236}">
                <a16:creationId xmlns:a16="http://schemas.microsoft.com/office/drawing/2014/main" id="{665AAB98-B42C-4EF8-8CAC-3D17CE8A53BB}"/>
              </a:ext>
            </a:extLst>
          </p:cNvPr>
          <p:cNvSpPr>
            <a:spLocks noGrp="1"/>
          </p:cNvSpPr>
          <p:nvPr>
            <p:ph type="ftr" sz="quarter" idx="11"/>
          </p:nvPr>
        </p:nvSpPr>
        <p:spPr/>
        <p:txBody>
          <a:bodyPr/>
          <a:lstStyle/>
          <a:p>
            <a:endParaRPr lang="zh-CN" altLang="en-US"/>
          </a:p>
        </p:txBody>
      </p:sp>
      <p:sp>
        <p:nvSpPr>
          <p:cNvPr id="6" name="Slide Number Placeholder 5">
            <a:extLst>
              <a:ext uri="{FF2B5EF4-FFF2-40B4-BE49-F238E27FC236}">
                <a16:creationId xmlns:a16="http://schemas.microsoft.com/office/drawing/2014/main" id="{FB4ED8C3-1FD2-47AF-BF70-F3DD28C9ED61}"/>
              </a:ext>
            </a:extLst>
          </p:cNvPr>
          <p:cNvSpPr>
            <a:spLocks noGrp="1"/>
          </p:cNvSpPr>
          <p:nvPr>
            <p:ph type="sldNum" sz="quarter" idx="12"/>
          </p:nvPr>
        </p:nvSpPr>
        <p:spPr/>
        <p:txBody>
          <a:bodyPr/>
          <a:lstStyle/>
          <a:p>
            <a:fld id="{CA12AE68-675A-43D3-9322-235CD1ABF265}" type="slidenum">
              <a:rPr lang="zh-CN" altLang="en-US" smtClean="0"/>
              <a:t>‹#›</a:t>
            </a:fld>
            <a:endParaRPr lang="zh-CN" altLang="en-US"/>
          </a:p>
        </p:txBody>
      </p:sp>
    </p:spTree>
    <p:extLst>
      <p:ext uri="{BB962C8B-B14F-4D97-AF65-F5344CB8AC3E}">
        <p14:creationId xmlns:p14="http://schemas.microsoft.com/office/powerpoint/2010/main" val="193550620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725417C-18EB-4215-BCB8-EB2472D94DD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1A968B0-9277-4518-BEE2-FCECE76A033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652B45B-51F8-4CA1-840A-B5B9C818CEB6}"/>
              </a:ext>
            </a:extLst>
          </p:cNvPr>
          <p:cNvSpPr>
            <a:spLocks noGrp="1"/>
          </p:cNvSpPr>
          <p:nvPr>
            <p:ph type="dt" sz="half" idx="10"/>
          </p:nvPr>
        </p:nvSpPr>
        <p:spPr/>
        <p:txBody>
          <a:bodyPr/>
          <a:lstStyle/>
          <a:p>
            <a:fld id="{F48484D2-C01F-4EA8-81EF-09692B85756F}" type="datetimeFigureOut">
              <a:rPr lang="zh-CN" altLang="en-US" smtClean="0"/>
              <a:t>2025/11/14</a:t>
            </a:fld>
            <a:endParaRPr lang="zh-CN" altLang="en-US"/>
          </a:p>
        </p:txBody>
      </p:sp>
      <p:sp>
        <p:nvSpPr>
          <p:cNvPr id="5" name="Footer Placeholder 4">
            <a:extLst>
              <a:ext uri="{FF2B5EF4-FFF2-40B4-BE49-F238E27FC236}">
                <a16:creationId xmlns:a16="http://schemas.microsoft.com/office/drawing/2014/main" id="{730876D0-D5C8-42E6-BBE9-9D132E1471D8}"/>
              </a:ext>
            </a:extLst>
          </p:cNvPr>
          <p:cNvSpPr>
            <a:spLocks noGrp="1"/>
          </p:cNvSpPr>
          <p:nvPr>
            <p:ph type="ftr" sz="quarter" idx="11"/>
          </p:nvPr>
        </p:nvSpPr>
        <p:spPr/>
        <p:txBody>
          <a:bodyPr/>
          <a:lstStyle/>
          <a:p>
            <a:endParaRPr lang="zh-CN" altLang="en-US"/>
          </a:p>
        </p:txBody>
      </p:sp>
      <p:sp>
        <p:nvSpPr>
          <p:cNvPr id="6" name="Slide Number Placeholder 5">
            <a:extLst>
              <a:ext uri="{FF2B5EF4-FFF2-40B4-BE49-F238E27FC236}">
                <a16:creationId xmlns:a16="http://schemas.microsoft.com/office/drawing/2014/main" id="{F63602B3-13BD-4176-BF77-EF927685596B}"/>
              </a:ext>
            </a:extLst>
          </p:cNvPr>
          <p:cNvSpPr>
            <a:spLocks noGrp="1"/>
          </p:cNvSpPr>
          <p:nvPr>
            <p:ph type="sldNum" sz="quarter" idx="12"/>
          </p:nvPr>
        </p:nvSpPr>
        <p:spPr/>
        <p:txBody>
          <a:bodyPr/>
          <a:lstStyle/>
          <a:p>
            <a:fld id="{CA12AE68-675A-43D3-9322-235CD1ABF265}" type="slidenum">
              <a:rPr lang="zh-CN" altLang="en-US" smtClean="0"/>
              <a:t>‹#›</a:t>
            </a:fld>
            <a:endParaRPr lang="zh-CN" altLang="en-US"/>
          </a:p>
        </p:txBody>
      </p:sp>
    </p:spTree>
    <p:extLst>
      <p:ext uri="{BB962C8B-B14F-4D97-AF65-F5344CB8AC3E}">
        <p14:creationId xmlns:p14="http://schemas.microsoft.com/office/powerpoint/2010/main" val="350438675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CBD05D83-12F7-4801-84F5-69B5D0F0F21F}"/>
              </a:ext>
            </a:extLst>
          </p:cNvPr>
          <p:cNvPicPr>
            <a:picLocks noChangeAspect="1"/>
          </p:cNvPicPr>
          <p:nvPr userDrawn="1"/>
        </p:nvPicPr>
        <p:blipFill>
          <a:blip r:embed="rId2"/>
          <a:stretch>
            <a:fillRect/>
          </a:stretch>
        </p:blipFill>
        <p:spPr>
          <a:xfrm>
            <a:off x="-527" y="-1314"/>
            <a:ext cx="12193057" cy="6860627"/>
          </a:xfrm>
          <a:prstGeom prst="rect">
            <a:avLst/>
          </a:prstGeom>
        </p:spPr>
      </p:pic>
    </p:spTree>
    <p:extLst>
      <p:ext uri="{BB962C8B-B14F-4D97-AF65-F5344CB8AC3E}">
        <p14:creationId xmlns:p14="http://schemas.microsoft.com/office/powerpoint/2010/main" val="6086908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D80A3012-D26C-4D37-AE6C-1BCF8B566C82}"/>
              </a:ext>
            </a:extLst>
          </p:cNvPr>
          <p:cNvPicPr>
            <a:picLocks noChangeAspect="1"/>
          </p:cNvPicPr>
          <p:nvPr userDrawn="1"/>
        </p:nvPicPr>
        <p:blipFill>
          <a:blip r:embed="rId2"/>
          <a:stretch>
            <a:fillRect/>
          </a:stretch>
        </p:blipFill>
        <p:spPr>
          <a:xfrm>
            <a:off x="-527" y="-1314"/>
            <a:ext cx="12193057" cy="6860627"/>
          </a:xfrm>
          <a:prstGeom prst="rect">
            <a:avLst/>
          </a:prstGeom>
        </p:spPr>
      </p:pic>
      <p:pic>
        <p:nvPicPr>
          <p:cNvPr id="6" name="图片 5">
            <a:extLst>
              <a:ext uri="{FF2B5EF4-FFF2-40B4-BE49-F238E27FC236}">
                <a16:creationId xmlns:a16="http://schemas.microsoft.com/office/drawing/2014/main" id="{D230C292-4FCB-4F0D-9B99-667E1032FC8C}"/>
              </a:ext>
            </a:extLst>
          </p:cNvPr>
          <p:cNvPicPr>
            <a:picLocks noChangeAspect="1"/>
          </p:cNvPicPr>
          <p:nvPr userDrawn="1"/>
        </p:nvPicPr>
        <p:blipFill>
          <a:blip r:embed="rId3"/>
          <a:stretch>
            <a:fillRect/>
          </a:stretch>
        </p:blipFill>
        <p:spPr>
          <a:xfrm>
            <a:off x="-178527" y="-236046"/>
            <a:ext cx="12697036" cy="6860627"/>
          </a:xfrm>
          <a:prstGeom prst="rect">
            <a:avLst/>
          </a:prstGeom>
        </p:spPr>
      </p:pic>
    </p:spTree>
    <p:extLst>
      <p:ext uri="{BB962C8B-B14F-4D97-AF65-F5344CB8AC3E}">
        <p14:creationId xmlns:p14="http://schemas.microsoft.com/office/powerpoint/2010/main" val="27833689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pic>
        <p:nvPicPr>
          <p:cNvPr id="27" name="图片 2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441" y="-53853"/>
            <a:ext cx="12216506" cy="6897883"/>
          </a:xfrm>
          <a:prstGeom prst="rect">
            <a:avLst/>
          </a:prstGeom>
        </p:spPr>
      </p:pic>
      <p:pic>
        <p:nvPicPr>
          <p:cNvPr id="8" name="图片 7" descr="02"/>
          <p:cNvPicPr>
            <a:picLocks noChangeAspect="1"/>
          </p:cNvPicPr>
          <p:nvPr userDrawn="1"/>
        </p:nvPicPr>
        <p:blipFill>
          <a:blip r:embed="rId3"/>
          <a:stretch>
            <a:fillRect/>
          </a:stretch>
        </p:blipFill>
        <p:spPr>
          <a:xfrm>
            <a:off x="-12700" y="-53975"/>
            <a:ext cx="12217400" cy="6858000"/>
          </a:xfrm>
          <a:prstGeom prst="rect">
            <a:avLst/>
          </a:prstGeom>
        </p:spPr>
      </p:pic>
      <p:pic>
        <p:nvPicPr>
          <p:cNvPr id="11" name="图片 10" descr="图层 7 拷贝"/>
          <p:cNvPicPr>
            <a:picLocks noChangeAspect="1"/>
          </p:cNvPicPr>
          <p:nvPr userDrawn="1"/>
        </p:nvPicPr>
        <p:blipFill>
          <a:blip r:embed="rId4"/>
          <a:stretch>
            <a:fillRect/>
          </a:stretch>
        </p:blipFill>
        <p:spPr>
          <a:xfrm>
            <a:off x="2524760" y="6076315"/>
            <a:ext cx="1057275" cy="767715"/>
          </a:xfrm>
          <a:prstGeom prst="rect">
            <a:avLst/>
          </a:prstGeom>
        </p:spPr>
      </p:pic>
      <p:pic>
        <p:nvPicPr>
          <p:cNvPr id="9" name="图片 8" descr="图层 9 拷贝"/>
          <p:cNvPicPr>
            <a:picLocks noChangeAspect="1"/>
          </p:cNvPicPr>
          <p:nvPr userDrawn="1"/>
        </p:nvPicPr>
        <p:blipFill>
          <a:blip r:embed="rId5"/>
          <a:stretch>
            <a:fillRect/>
          </a:stretch>
        </p:blipFill>
        <p:spPr>
          <a:xfrm>
            <a:off x="3081655" y="5139690"/>
            <a:ext cx="4750435" cy="1664335"/>
          </a:xfrm>
          <a:prstGeom prst="rect">
            <a:avLst/>
          </a:prstGeom>
        </p:spPr>
      </p:pic>
      <p:pic>
        <p:nvPicPr>
          <p:cNvPr id="10" name="图片 9" descr="图层 7 拷贝"/>
          <p:cNvPicPr>
            <a:picLocks noChangeAspect="1"/>
          </p:cNvPicPr>
          <p:nvPr userDrawn="1"/>
        </p:nvPicPr>
        <p:blipFill>
          <a:blip r:embed="rId4"/>
          <a:stretch>
            <a:fillRect/>
          </a:stretch>
        </p:blipFill>
        <p:spPr>
          <a:xfrm>
            <a:off x="6402070" y="5413375"/>
            <a:ext cx="1914525" cy="1390650"/>
          </a:xfrm>
          <a:prstGeom prst="rect">
            <a:avLst/>
          </a:prstGeom>
        </p:spPr>
      </p:pic>
      <p:sp>
        <p:nvSpPr>
          <p:cNvPr id="12" name="矩形 11"/>
          <p:cNvSpPr/>
          <p:nvPr userDrawn="1"/>
        </p:nvSpPr>
        <p:spPr>
          <a:xfrm>
            <a:off x="237490" y="537210"/>
            <a:ext cx="11524615" cy="572833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pic>
        <p:nvPicPr>
          <p:cNvPr id="18" name="图片 17" descr="02"/>
          <p:cNvPicPr>
            <a:picLocks noChangeAspect="1"/>
          </p:cNvPicPr>
          <p:nvPr userDrawn="1"/>
        </p:nvPicPr>
        <p:blipFill>
          <a:blip r:embed="rId3"/>
          <a:srcRect t="60806" r="60696" b="-488"/>
          <a:stretch>
            <a:fillRect/>
          </a:stretch>
        </p:blipFill>
        <p:spPr>
          <a:xfrm>
            <a:off x="-835025" y="4512945"/>
            <a:ext cx="4043680" cy="2345055"/>
          </a:xfrm>
          <a:prstGeom prst="rect">
            <a:avLst/>
          </a:prstGeom>
        </p:spPr>
      </p:pic>
      <p:pic>
        <p:nvPicPr>
          <p:cNvPr id="15" name="图片 14" descr="图层 7 拷贝"/>
          <p:cNvPicPr>
            <a:picLocks noChangeAspect="1"/>
          </p:cNvPicPr>
          <p:nvPr userDrawn="1"/>
        </p:nvPicPr>
        <p:blipFill>
          <a:blip r:embed="rId4"/>
          <a:stretch>
            <a:fillRect/>
          </a:stretch>
        </p:blipFill>
        <p:spPr>
          <a:xfrm flipH="1">
            <a:off x="2061210" y="5621655"/>
            <a:ext cx="1628775" cy="1182370"/>
          </a:xfrm>
          <a:prstGeom prst="rect">
            <a:avLst/>
          </a:prstGeom>
        </p:spPr>
      </p:pic>
      <p:pic>
        <p:nvPicPr>
          <p:cNvPr id="16" name="图片 15" descr="图层 9 拷贝"/>
          <p:cNvPicPr>
            <a:picLocks noChangeAspect="1"/>
          </p:cNvPicPr>
          <p:nvPr userDrawn="1"/>
        </p:nvPicPr>
        <p:blipFill>
          <a:blip r:embed="rId5"/>
          <a:stretch>
            <a:fillRect/>
          </a:stretch>
        </p:blipFill>
        <p:spPr>
          <a:xfrm>
            <a:off x="2923540" y="5179695"/>
            <a:ext cx="4750435" cy="1664335"/>
          </a:xfrm>
          <a:prstGeom prst="rect">
            <a:avLst/>
          </a:prstGeom>
        </p:spPr>
      </p:pic>
      <p:pic>
        <p:nvPicPr>
          <p:cNvPr id="17" name="图片 16" descr="图层 7 拷贝"/>
          <p:cNvPicPr>
            <a:picLocks noChangeAspect="1"/>
          </p:cNvPicPr>
          <p:nvPr userDrawn="1"/>
        </p:nvPicPr>
        <p:blipFill>
          <a:blip r:embed="rId4"/>
          <a:stretch>
            <a:fillRect/>
          </a:stretch>
        </p:blipFill>
        <p:spPr>
          <a:xfrm>
            <a:off x="-488950" y="5219700"/>
            <a:ext cx="2254885" cy="1638300"/>
          </a:xfrm>
          <a:prstGeom prst="rect">
            <a:avLst/>
          </a:prstGeom>
        </p:spPr>
      </p:pic>
      <p:pic>
        <p:nvPicPr>
          <p:cNvPr id="23" name="图片 22" descr="02"/>
          <p:cNvPicPr>
            <a:picLocks noChangeAspect="1"/>
          </p:cNvPicPr>
          <p:nvPr userDrawn="1"/>
        </p:nvPicPr>
        <p:blipFill>
          <a:blip r:embed="rId3"/>
          <a:srcRect l="43349" t="64262" r="16065" b="661"/>
          <a:stretch>
            <a:fillRect/>
          </a:stretch>
        </p:blipFill>
        <p:spPr>
          <a:xfrm>
            <a:off x="5883910" y="3352165"/>
            <a:ext cx="6308090" cy="3491865"/>
          </a:xfrm>
          <a:prstGeom prst="rect">
            <a:avLst/>
          </a:prstGeom>
        </p:spPr>
      </p:pic>
      <p:pic>
        <p:nvPicPr>
          <p:cNvPr id="24" name="图片 23" descr="图层 7 拷贝"/>
          <p:cNvPicPr>
            <a:picLocks noChangeAspect="1"/>
          </p:cNvPicPr>
          <p:nvPr userDrawn="1"/>
        </p:nvPicPr>
        <p:blipFill>
          <a:blip r:embed="rId4"/>
          <a:stretch>
            <a:fillRect/>
          </a:stretch>
        </p:blipFill>
        <p:spPr>
          <a:xfrm flipH="1">
            <a:off x="10466705" y="4757420"/>
            <a:ext cx="2816225" cy="2046605"/>
          </a:xfrm>
          <a:prstGeom prst="rect">
            <a:avLst/>
          </a:prstGeom>
        </p:spPr>
      </p:pic>
      <p:pic>
        <p:nvPicPr>
          <p:cNvPr id="4" name="Picture 3">
            <a:extLst>
              <a:ext uri="{FF2B5EF4-FFF2-40B4-BE49-F238E27FC236}">
                <a16:creationId xmlns:a16="http://schemas.microsoft.com/office/drawing/2014/main" id="{4FB1CFC8-6C23-AE10-DB2D-205D268F7360}"/>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5" name="Picture 4">
            <a:extLst>
              <a:ext uri="{FF2B5EF4-FFF2-40B4-BE49-F238E27FC236}">
                <a16:creationId xmlns:a16="http://schemas.microsoft.com/office/drawing/2014/main" id="{2DBCDBCB-CEDA-AFDC-DAEB-4415315734F4}"/>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6" name="Picture 5">
            <a:extLst>
              <a:ext uri="{FF2B5EF4-FFF2-40B4-BE49-F238E27FC236}">
                <a16:creationId xmlns:a16="http://schemas.microsoft.com/office/drawing/2014/main" id="{85C21192-6C89-93E1-215D-138866F4C6DE}"/>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7" name="Picture 6">
            <a:extLst>
              <a:ext uri="{FF2B5EF4-FFF2-40B4-BE49-F238E27FC236}">
                <a16:creationId xmlns:a16="http://schemas.microsoft.com/office/drawing/2014/main" id="{F2B6FB04-A220-0CA1-D17A-6A0E4E5EBA26}"/>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Tree>
    <p:extLst>
      <p:ext uri="{BB962C8B-B14F-4D97-AF65-F5344CB8AC3E}">
        <p14:creationId xmlns:p14="http://schemas.microsoft.com/office/powerpoint/2010/main" val="30158391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a:prstGeom prst="rect">
            <a:avLst/>
          </a:prstGeom>
        </p:spPr>
        <p:txBody>
          <a:bodyPr vert="horz" lIns="90000" tIns="46800" rIns="90000" bIns="46800" rtlCol="0" anchor="ctr" anchorCtr="0">
            <a:normAutofit/>
          </a:bodyPr>
          <a:lstStyle/>
          <a:p>
            <a:pPr lvl="0"/>
            <a:r>
              <a:rPr dirty="0">
                <a:sym typeface="+mn-ea"/>
              </a:rPr>
              <a:t>单击此处编辑母版标题样式</a:t>
            </a:r>
          </a:p>
        </p:txBody>
      </p:sp>
      <p:sp>
        <p:nvSpPr>
          <p:cNvPr id="3" name="文本占位符 2"/>
          <p:cNvSpPr>
            <a:spLocks noGrp="1"/>
          </p:cNvSpPr>
          <p:nvPr>
            <p:ph type="body" idx="1" hasCustomPrompt="1"/>
            <p:custDataLst>
              <p:tags r:id="rId2"/>
            </p:custDataLst>
          </p:nvPr>
        </p:nvSpPr>
        <p:spPr>
          <a:xfrm>
            <a:off x="608400" y="1429200"/>
            <a:ext cx="5342400" cy="381600"/>
          </a:xfrm>
          <a:prstGeom prst="rect">
            <a:avLst/>
          </a:prstGeo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p>
        </p:txBody>
      </p:sp>
      <p:sp>
        <p:nvSpPr>
          <p:cNvPr id="4" name="内容占位符 3"/>
          <p:cNvSpPr>
            <a:spLocks noGrp="1"/>
          </p:cNvSpPr>
          <p:nvPr>
            <p:ph sz="half" idx="2"/>
            <p:custDataLst>
              <p:tags r:id="rId3"/>
            </p:custDataLst>
          </p:nvPr>
        </p:nvSpPr>
        <p:spPr>
          <a:xfrm>
            <a:off x="608400" y="1854000"/>
            <a:ext cx="5342400" cy="4395600"/>
          </a:xfrm>
          <a:prstGeom prst="rect">
            <a:avLst/>
          </a:prstGeo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5" name="文本占位符 4"/>
          <p:cNvSpPr>
            <a:spLocks noGrp="1"/>
          </p:cNvSpPr>
          <p:nvPr>
            <p:ph type="body" sz="quarter" idx="3" hasCustomPrompt="1"/>
            <p:custDataLst>
              <p:tags r:id="rId4"/>
            </p:custDataLst>
          </p:nvPr>
        </p:nvSpPr>
        <p:spPr>
          <a:xfrm>
            <a:off x="6235750" y="1421729"/>
            <a:ext cx="5342400" cy="381600"/>
          </a:xfrm>
          <a:prstGeom prst="rect">
            <a:avLst/>
          </a:prstGeo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p>
        </p:txBody>
      </p:sp>
      <p:sp>
        <p:nvSpPr>
          <p:cNvPr id="6" name="内容占位符 5"/>
          <p:cNvSpPr>
            <a:spLocks noGrp="1"/>
          </p:cNvSpPr>
          <p:nvPr>
            <p:ph sz="quarter" idx="4"/>
            <p:custDataLst>
              <p:tags r:id="rId5"/>
            </p:custDataLst>
          </p:nvPr>
        </p:nvSpPr>
        <p:spPr>
          <a:xfrm>
            <a:off x="6235750" y="1854000"/>
            <a:ext cx="5342400" cy="4395600"/>
          </a:xfrm>
          <a:prstGeom prst="rect">
            <a:avLst/>
          </a:prstGeo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7" name="日期占位符 6"/>
          <p:cNvSpPr>
            <a:spLocks noGrp="1"/>
          </p:cNvSpPr>
          <p:nvPr>
            <p:ph type="dt" sz="half" idx="10"/>
            <p:custDataLst>
              <p:tags r:id="rId6"/>
            </p:custDataLst>
          </p:nvPr>
        </p:nvSpPr>
        <p:spPr>
          <a:xfrm>
            <a:off x="612000" y="6314400"/>
            <a:ext cx="2700000" cy="316800"/>
          </a:xfrm>
          <a:prstGeom prst="rect">
            <a:avLst/>
          </a:prstGeom>
        </p:spPr>
        <p:txBody>
          <a:bodyPr/>
          <a:lstStyle/>
          <a:p>
            <a:fld id="{760FBDFE-C587-4B4C-A407-44438C67B59E}" type="datetimeFigureOut">
              <a:rPr lang="zh-CN" altLang="en-US" smtClean="0"/>
              <a:t>2025/11/14</a:t>
            </a:fld>
            <a:endParaRPr lang="zh-CN" altLang="en-US"/>
          </a:p>
        </p:txBody>
      </p:sp>
      <p:sp>
        <p:nvSpPr>
          <p:cNvPr id="8" name="页脚占位符 7"/>
          <p:cNvSpPr>
            <a:spLocks noGrp="1"/>
          </p:cNvSpPr>
          <p:nvPr>
            <p:ph type="ftr" sz="quarter" idx="11"/>
            <p:custDataLst>
              <p:tags r:id="rId7"/>
            </p:custDataLst>
          </p:nvPr>
        </p:nvSpPr>
        <p:spPr>
          <a:xfrm>
            <a:off x="4116000" y="6314400"/>
            <a:ext cx="3960000" cy="316800"/>
          </a:xfrm>
          <a:prstGeom prst="rect">
            <a:avLst/>
          </a:prstGeom>
        </p:spPr>
        <p:txBody>
          <a:bodyPr/>
          <a:lstStyle/>
          <a:p>
            <a:endParaRPr lang="zh-CN" altLang="en-US"/>
          </a:p>
        </p:txBody>
      </p:sp>
      <p:sp>
        <p:nvSpPr>
          <p:cNvPr id="9" name="灯片编号占位符 8"/>
          <p:cNvSpPr>
            <a:spLocks noGrp="1"/>
          </p:cNvSpPr>
          <p:nvPr>
            <p:ph type="sldNum" sz="quarter" idx="12"/>
            <p:custDataLst>
              <p:tags r:id="rId8"/>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5792957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a:prstGeom prst="rect">
            <a:avLst/>
          </a:prstGeom>
        </p:spPr>
        <p:txBody>
          <a:bodyPr vert="horz" lIns="90000" tIns="46800" rIns="90000" bIns="46800" rtlCol="0" anchor="ctr" anchorCtr="0">
            <a:normAutofit/>
          </a:bodyPr>
          <a:lstStyle/>
          <a:p>
            <a:pPr lvl="0"/>
            <a:r>
              <a:rPr>
                <a:sym typeface="+mn-ea"/>
              </a:rPr>
              <a:t>单击此处编辑母版标题样式</a:t>
            </a:r>
          </a:p>
        </p:txBody>
      </p:sp>
      <p:sp>
        <p:nvSpPr>
          <p:cNvPr id="3" name="日期占位符 2"/>
          <p:cNvSpPr>
            <a:spLocks noGrp="1"/>
          </p:cNvSpPr>
          <p:nvPr>
            <p:ph type="dt" sz="half" idx="10"/>
            <p:custDataLst>
              <p:tags r:id="rId2"/>
            </p:custDataLst>
          </p:nvPr>
        </p:nvSpPr>
        <p:spPr>
          <a:xfrm>
            <a:off x="612000" y="6314400"/>
            <a:ext cx="2700000" cy="316800"/>
          </a:xfrm>
          <a:prstGeom prst="rect">
            <a:avLst/>
          </a:prstGeom>
        </p:spPr>
        <p:txBody>
          <a:bodyPr/>
          <a:lstStyle/>
          <a:p>
            <a:fld id="{760FBDFE-C587-4B4C-A407-44438C67B59E}" type="datetimeFigureOut">
              <a:rPr lang="zh-CN" altLang="en-US" smtClean="0"/>
              <a:t>2025/11/14</a:t>
            </a:fld>
            <a:endParaRPr lang="zh-CN" altLang="en-US"/>
          </a:p>
        </p:txBody>
      </p:sp>
      <p:sp>
        <p:nvSpPr>
          <p:cNvPr id="4" name="页脚占位符 3"/>
          <p:cNvSpPr>
            <a:spLocks noGrp="1"/>
          </p:cNvSpPr>
          <p:nvPr>
            <p:ph type="ftr" sz="quarter" idx="11"/>
            <p:custDataLst>
              <p:tags r:id="rId3"/>
            </p:custDataLst>
          </p:nvPr>
        </p:nvSpPr>
        <p:spPr>
          <a:xfrm>
            <a:off x="4116000" y="6314400"/>
            <a:ext cx="3960000" cy="316800"/>
          </a:xfrm>
          <a:prstGeom prst="rect">
            <a:avLst/>
          </a:prstGeom>
        </p:spPr>
        <p:txBody>
          <a:bodyPr/>
          <a:lstStyle/>
          <a:p>
            <a:endParaRPr lang="zh-CN" altLang="en-US"/>
          </a:p>
        </p:txBody>
      </p:sp>
      <p:sp>
        <p:nvSpPr>
          <p:cNvPr id="5" name="灯片编号占位符 4"/>
          <p:cNvSpPr>
            <a:spLocks noGrp="1"/>
          </p:cNvSpPr>
          <p:nvPr>
            <p:ph type="sldNum" sz="quarter" idx="12"/>
            <p:custDataLst>
              <p:tags r:id="rId4"/>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3705478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a:xfrm>
            <a:off x="612000" y="6314400"/>
            <a:ext cx="2700000" cy="316800"/>
          </a:xfrm>
          <a:prstGeom prst="rect">
            <a:avLst/>
          </a:prstGeom>
        </p:spPr>
        <p:txBody>
          <a:bodyPr/>
          <a:lstStyle/>
          <a:p>
            <a:fld id="{760FBDFE-C587-4B4C-A407-44438C67B59E}" type="datetimeFigureOut">
              <a:rPr lang="zh-CN" altLang="en-US" smtClean="0"/>
              <a:t>2025/11/14</a:t>
            </a:fld>
            <a:endParaRPr lang="zh-CN" altLang="en-US"/>
          </a:p>
        </p:txBody>
      </p:sp>
      <p:sp>
        <p:nvSpPr>
          <p:cNvPr id="3" name="页脚占位符 2"/>
          <p:cNvSpPr>
            <a:spLocks noGrp="1"/>
          </p:cNvSpPr>
          <p:nvPr>
            <p:ph type="ftr" sz="quarter" idx="11"/>
            <p:custDataLst>
              <p:tags r:id="rId2"/>
            </p:custDataLst>
          </p:nvPr>
        </p:nvSpPr>
        <p:spPr>
          <a:xfrm>
            <a:off x="4116000" y="6314400"/>
            <a:ext cx="3960000" cy="316800"/>
          </a:xfrm>
          <a:prstGeom prst="rect">
            <a:avLst/>
          </a:prstGeom>
        </p:spPr>
        <p:txBody>
          <a:bodyPr/>
          <a:lstStyle/>
          <a:p>
            <a:endParaRPr lang="zh-CN" altLang="en-US"/>
          </a:p>
        </p:txBody>
      </p:sp>
      <p:sp>
        <p:nvSpPr>
          <p:cNvPr id="4" name="灯片编号占位符 3"/>
          <p:cNvSpPr>
            <a:spLocks noGrp="1"/>
          </p:cNvSpPr>
          <p:nvPr>
            <p:ph type="sldNum" sz="quarter" idx="12"/>
            <p:custDataLst>
              <p:tags r:id="rId3"/>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4865889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08400" y="1555200"/>
            <a:ext cx="5233077" cy="4608000"/>
          </a:xfrm>
          <a:prstGeom prst="rect">
            <a:avLst/>
          </a:prstGeom>
        </p:spPr>
        <p:txBody>
          <a:bodyPr vert="horz" lIns="90000" tIns="46800" rIns="90000" bIns="46800" rtlCol="0">
            <a:normAutofit/>
          </a:bodyPr>
          <a:lstStyle>
            <a:lvl1pPr>
              <a:buNone/>
              <a:defRPr sz="1600"/>
            </a:lvl1pPr>
          </a:lstStyle>
          <a:p>
            <a:pPr lvl="0"/>
            <a:endParaRPr dirty="0">
              <a:sym typeface="+mn-ea"/>
            </a:endParaRPr>
          </a:p>
        </p:txBody>
      </p:sp>
      <p:sp>
        <p:nvSpPr>
          <p:cNvPr id="4" name="文本占位符 3"/>
          <p:cNvSpPr>
            <a:spLocks noGrp="1"/>
          </p:cNvSpPr>
          <p:nvPr>
            <p:ph type="body" sz="half" idx="2"/>
            <p:custDataLst>
              <p:tags r:id="rId2"/>
            </p:custDataLst>
          </p:nvPr>
        </p:nvSpPr>
        <p:spPr>
          <a:xfrm>
            <a:off x="6350400" y="1555200"/>
            <a:ext cx="5227200" cy="4608000"/>
          </a:xfrm>
          <a:prstGeom prst="rect">
            <a:avLst/>
          </a:prstGeom>
        </p:spPr>
        <p:txBody>
          <a:bodyPr vert="horz" lIns="90000" tIns="46800" rIns="90000" bIns="46800" rtlCol="0">
            <a:normAutofit/>
          </a:bodyPr>
          <a:lstStyle>
            <a:lvl1pPr>
              <a:buNone/>
              <a:defRPr sz="1600"/>
            </a:lvl1pPr>
          </a:lstStyle>
          <a:p>
            <a:pPr lvl="0"/>
            <a:r>
              <a:rPr dirty="0">
                <a:sym typeface="+mn-ea"/>
              </a:rPr>
              <a:t>单击此处编辑母版文本样式</a:t>
            </a:r>
          </a:p>
        </p:txBody>
      </p:sp>
      <p:sp>
        <p:nvSpPr>
          <p:cNvPr id="5" name="日期占位符 4"/>
          <p:cNvSpPr>
            <a:spLocks noGrp="1"/>
          </p:cNvSpPr>
          <p:nvPr>
            <p:ph type="dt" sz="half" idx="10"/>
            <p:custDataLst>
              <p:tags r:id="rId3"/>
            </p:custDataLst>
          </p:nvPr>
        </p:nvSpPr>
        <p:spPr>
          <a:xfrm>
            <a:off x="612000" y="6314400"/>
            <a:ext cx="2700000" cy="316800"/>
          </a:xfrm>
          <a:prstGeom prst="rect">
            <a:avLst/>
          </a:prstGeom>
        </p:spPr>
        <p:txBody>
          <a:bodyPr/>
          <a:lstStyle/>
          <a:p>
            <a:fld id="{9EFD9D74-47D9-4702-A33C-335B63B48DBF}" type="datetimeFigureOut">
              <a:rPr lang="zh-CN" altLang="en-US" smtClean="0"/>
              <a:t>2025/11/14</a:t>
            </a:fld>
            <a:endParaRPr lang="zh-CN" altLang="en-US" dirty="0"/>
          </a:p>
        </p:txBody>
      </p:sp>
      <p:sp>
        <p:nvSpPr>
          <p:cNvPr id="6" name="页脚占位符 5"/>
          <p:cNvSpPr>
            <a:spLocks noGrp="1"/>
          </p:cNvSpPr>
          <p:nvPr>
            <p:ph type="ftr" sz="quarter" idx="11"/>
            <p:custDataLst>
              <p:tags r:id="rId4"/>
            </p:custDataLst>
          </p:nvPr>
        </p:nvSpPr>
        <p:spPr>
          <a:xfrm>
            <a:off x="4116000" y="6314400"/>
            <a:ext cx="3960000" cy="316800"/>
          </a:xfrm>
          <a:prstGeom prst="rect">
            <a:avLst/>
          </a:prstGeom>
        </p:spPr>
        <p:txBody>
          <a:bodyPr/>
          <a:lstStyle/>
          <a:p>
            <a:endParaRPr lang="zh-CN" altLang="en-US" dirty="0"/>
          </a:p>
        </p:txBody>
      </p:sp>
      <p:sp>
        <p:nvSpPr>
          <p:cNvPr id="7" name="灯片编号占位符 6"/>
          <p:cNvSpPr>
            <a:spLocks noGrp="1"/>
          </p:cNvSpPr>
          <p:nvPr>
            <p:ph type="sldNum" sz="quarter" idx="12"/>
            <p:custDataLst>
              <p:tags r:id="rId5"/>
            </p:custDataLst>
          </p:nvPr>
        </p:nvSpPr>
        <p:spPr>
          <a:xfrm>
            <a:off x="8877600" y="6314400"/>
            <a:ext cx="2700000" cy="316800"/>
          </a:xfrm>
          <a:prstGeom prst="rect">
            <a:avLst/>
          </a:prstGeom>
        </p:spPr>
        <p:txBody>
          <a:bodyPr/>
          <a:lstStyle/>
          <a:p>
            <a:fld id="{FABC47A4-756D-490B-A52F-7D9E2C9FC05F}" type="slidenum">
              <a:rPr lang="zh-CN" altLang="en-US" smtClean="0"/>
              <a:t>‹#›</a:t>
            </a:fld>
            <a:endParaRPr lang="zh-CN" altLang="en-US"/>
          </a:p>
        </p:txBody>
      </p:sp>
      <p:sp>
        <p:nvSpPr>
          <p:cNvPr id="9" name="标题 8"/>
          <p:cNvSpPr>
            <a:spLocks noGrp="1"/>
          </p:cNvSpPr>
          <p:nvPr>
            <p:ph type="title"/>
            <p:custDataLst>
              <p:tags r:id="rId6"/>
            </p:custDataLst>
          </p:nvPr>
        </p:nvSpPr>
        <p:spPr>
          <a:xfrm>
            <a:off x="608400" y="608400"/>
            <a:ext cx="10969200" cy="7056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22513022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1"/>
            </p:custDataLst>
          </p:nvPr>
        </p:nvSpPr>
        <p:spPr>
          <a:xfrm>
            <a:off x="10234800" y="914400"/>
            <a:ext cx="1044000" cy="5029200"/>
          </a:xfrm>
          <a:prstGeom prst="rect">
            <a:avLst/>
          </a:prstGeom>
        </p:spPr>
        <p:txBody>
          <a:bodyPr vert="eaVert" lIns="90000" tIns="46800" rIns="90000" bIns="46800" rtlCol="0" anchor="ctr" anchorCtr="0">
            <a:normAutofit/>
          </a:bodyPr>
          <a:lstStyle>
            <a:lvl1pPr>
              <a:buNone/>
              <a:defRPr sz="2800"/>
            </a:lvl1pPr>
          </a:lstStyle>
          <a:p>
            <a:pPr lvl="0"/>
            <a:r>
              <a:rPr dirty="0">
                <a:sym typeface="+mn-ea"/>
              </a:rPr>
              <a:t>单击此处编辑标题</a:t>
            </a:r>
          </a:p>
        </p:txBody>
      </p:sp>
      <p:sp>
        <p:nvSpPr>
          <p:cNvPr id="3" name="竖排文字占位符 2"/>
          <p:cNvSpPr>
            <a:spLocks noGrp="1"/>
          </p:cNvSpPr>
          <p:nvPr>
            <p:ph type="body" orient="vert" idx="1"/>
            <p:custDataLst>
              <p:tags r:id="rId2"/>
            </p:custDataLst>
          </p:nvPr>
        </p:nvSpPr>
        <p:spPr>
          <a:xfrm>
            <a:off x="914400" y="914400"/>
            <a:ext cx="9169200" cy="5029200"/>
          </a:xfrm>
          <a:prstGeom prst="rect">
            <a:avLst/>
          </a:prstGeo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3"/>
            </p:custDataLst>
          </p:nvPr>
        </p:nvSpPr>
        <p:spPr>
          <a:xfrm>
            <a:off x="612000" y="6314400"/>
            <a:ext cx="2700000" cy="316800"/>
          </a:xfrm>
          <a:prstGeom prst="rect">
            <a:avLst/>
          </a:prstGeom>
        </p:spPr>
        <p:txBody>
          <a:bodyPr/>
          <a:lstStyle/>
          <a:p>
            <a:fld id="{760FBDFE-C587-4B4C-A407-44438C67B59E}" type="datetimeFigureOut">
              <a:rPr lang="zh-CN" altLang="en-US" smtClean="0"/>
              <a:t>2025/11/14</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a:prstGeom prst="rect">
            <a:avLst/>
          </a:prstGeo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8282157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ags" Target="../tags/tag4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slideLayout" Target="../slideLayouts/slideLayout24.xml"/><Relationship Id="rId1" Type="http://schemas.openxmlformats.org/officeDocument/2006/relationships/slideLayout" Target="../slideLayouts/slideLayout23.xml"/><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ustDataLst>
      <p:tags r:id="rId13"/>
    </p:custDataLst>
    <p:extLst>
      <p:ext uri="{BB962C8B-B14F-4D97-AF65-F5344CB8AC3E}">
        <p14:creationId xmlns:p14="http://schemas.microsoft.com/office/powerpoint/2010/main" val="189745087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ustDataLst>
      <p:tags r:id="rId13"/>
    </p:custDataLst>
    <p:extLst>
      <p:ext uri="{BB962C8B-B14F-4D97-AF65-F5344CB8AC3E}">
        <p14:creationId xmlns:p14="http://schemas.microsoft.com/office/powerpoint/2010/main" val="686844628"/>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5457534"/>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anose="020B0604020202020204"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ACA716A-F951-410D-9FD5-8EF60BC20B0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756DE3B-61E7-4A2B-8484-FAD63C911BF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187792E-E5B8-4044-B4EA-2386F2A01C4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48484D2-C01F-4EA8-81EF-09692B85756F}" type="datetimeFigureOut">
              <a:rPr lang="zh-CN" altLang="en-US" smtClean="0"/>
              <a:t>2025/11/14</a:t>
            </a:fld>
            <a:endParaRPr lang="zh-CN" altLang="en-US"/>
          </a:p>
        </p:txBody>
      </p:sp>
      <p:sp>
        <p:nvSpPr>
          <p:cNvPr id="5" name="Footer Placeholder 4">
            <a:extLst>
              <a:ext uri="{FF2B5EF4-FFF2-40B4-BE49-F238E27FC236}">
                <a16:creationId xmlns:a16="http://schemas.microsoft.com/office/drawing/2014/main" id="{F1568B50-03C9-4DAB-A205-8726F6A7C6A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a:extLst>
              <a:ext uri="{FF2B5EF4-FFF2-40B4-BE49-F238E27FC236}">
                <a16:creationId xmlns:a16="http://schemas.microsoft.com/office/drawing/2014/main" id="{9B494297-BC08-4803-8D1D-C5D7F28A582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A12AE68-675A-43D3-9322-235CD1ABF265}" type="slidenum">
              <a:rPr lang="zh-CN" altLang="en-US" smtClean="0"/>
              <a:t>‹#›</a:t>
            </a:fld>
            <a:endParaRPr lang="zh-CN" altLang="en-US"/>
          </a:p>
        </p:txBody>
      </p:sp>
    </p:spTree>
    <p:extLst>
      <p:ext uri="{BB962C8B-B14F-4D97-AF65-F5344CB8AC3E}">
        <p14:creationId xmlns:p14="http://schemas.microsoft.com/office/powerpoint/2010/main" val="2009146875"/>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 id="2147483736" r:id="rId12"/>
    <p:sldLayoutId id="2147483661" r:id="rId13"/>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wmf"/><Relationship Id="rId1" Type="http://schemas.openxmlformats.org/officeDocument/2006/relationships/slideLayout" Target="../slideLayouts/slideLayout32.xml"/><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5.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7.xml"/><Relationship Id="rId7" Type="http://schemas.openxmlformats.org/officeDocument/2006/relationships/image" Target="../media/image18.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notesSlide" Target="../notesSlides/notesSlide1.xml"/></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5.xml"/><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21.png"/></Relationships>
</file>

<file path=ppt/slides/_rels/slide5.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png"/><Relationship Id="rId3" Type="http://schemas.openxmlformats.org/officeDocument/2006/relationships/image" Target="../media/image10.png"/><Relationship Id="rId7" Type="http://schemas.openxmlformats.org/officeDocument/2006/relationships/image" Target="../media/image27.png"/><Relationship Id="rId12" Type="http://schemas.openxmlformats.org/officeDocument/2006/relationships/image" Target="../media/image32.emf"/><Relationship Id="rId2" Type="http://schemas.openxmlformats.org/officeDocument/2006/relationships/notesSlide" Target="../notesSlides/notesSlide2.xml"/><Relationship Id="rId1" Type="http://schemas.openxmlformats.org/officeDocument/2006/relationships/slideLayout" Target="../slideLayouts/slideLayout32.xml"/><Relationship Id="rId6" Type="http://schemas.openxmlformats.org/officeDocument/2006/relationships/image" Target="../media/image26.png"/><Relationship Id="rId11" Type="http://schemas.openxmlformats.org/officeDocument/2006/relationships/image" Target="../media/image31.emf"/><Relationship Id="rId5" Type="http://schemas.openxmlformats.org/officeDocument/2006/relationships/image" Target="../media/image25.pn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png"/></Relationships>
</file>

<file path=ppt/slides/_rels/slide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34.png"/><Relationship Id="rId5" Type="http://schemas.openxmlformats.org/officeDocument/2006/relationships/image" Target="../media/image7.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3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7" name="WordArt 19"/>
          <p:cNvSpPr>
            <a:spLocks noChangeArrowheads="1" noChangeShapeType="1" noTextEdit="1"/>
          </p:cNvSpPr>
          <p:nvPr/>
        </p:nvSpPr>
        <p:spPr bwMode="auto">
          <a:xfrm>
            <a:off x="508000" y="381000"/>
            <a:ext cx="11176000" cy="1143000"/>
          </a:xfrm>
          <a:prstGeom prst="rect">
            <a:avLst/>
          </a:prstGeom>
        </p:spPr>
        <p:txBody>
          <a:bodyPr wrap="none" fromWordArt="1">
            <a:prstTxWarp prst="textPlain">
              <a:avLst>
                <a:gd name="adj" fmla="val 50000"/>
              </a:avLst>
            </a:prstTxWarp>
          </a:bodyPr>
          <a:lstStyle/>
          <a:p>
            <a:pPr algn="ctr"/>
            <a:r>
              <a:rPr lang="vi-VN" kern="10" dirty="0">
                <a:ln w="9525">
                  <a:solidFill>
                    <a:srgbClr val="FF00FF"/>
                  </a:solidFill>
                  <a:round/>
                  <a:headEnd/>
                  <a:tailEnd/>
                </a:ln>
                <a:solidFill>
                  <a:srgbClr val="00FF00">
                    <a:alpha val="98822"/>
                  </a:srgbClr>
                </a:solidFill>
                <a:effectLst>
                  <a:outerShdw dist="45791" dir="2021404" algn="ctr" rotWithShape="0">
                    <a:srgbClr val="B2B2B2">
                      <a:alpha val="79999"/>
                    </a:srgbClr>
                  </a:outerShdw>
                </a:effectLst>
                <a:latin typeface="Times New Roman"/>
                <a:cs typeface="Times New Roman"/>
              </a:rPr>
              <a:t>TRƯỜNG </a:t>
            </a:r>
            <a:r>
              <a:rPr lang="en-US" kern="10" dirty="0">
                <a:ln w="9525">
                  <a:solidFill>
                    <a:srgbClr val="FF00FF"/>
                  </a:solidFill>
                  <a:round/>
                  <a:headEnd/>
                  <a:tailEnd/>
                </a:ln>
                <a:solidFill>
                  <a:srgbClr val="00FF00">
                    <a:alpha val="98822"/>
                  </a:srgbClr>
                </a:solidFill>
                <a:effectLst>
                  <a:outerShdw dist="45791" dir="2021404" algn="ctr" rotWithShape="0">
                    <a:srgbClr val="B2B2B2">
                      <a:alpha val="79999"/>
                    </a:srgbClr>
                  </a:outerShdw>
                </a:effectLst>
                <a:latin typeface="Times New Roman"/>
                <a:cs typeface="Times New Roman"/>
              </a:rPr>
              <a:t>TH &amp; THCS VĨNH BÌNH BẮC</a:t>
            </a:r>
            <a:endParaRPr lang="vi-VN" kern="10" dirty="0">
              <a:ln w="9525">
                <a:solidFill>
                  <a:srgbClr val="FF00FF"/>
                </a:solidFill>
                <a:round/>
                <a:headEnd/>
                <a:tailEnd/>
              </a:ln>
              <a:solidFill>
                <a:srgbClr val="00FF00">
                  <a:alpha val="98822"/>
                </a:srgbClr>
              </a:solidFill>
              <a:effectLst>
                <a:outerShdw dist="45791" dir="2021404" algn="ctr" rotWithShape="0">
                  <a:srgbClr val="B2B2B2">
                    <a:alpha val="79999"/>
                  </a:srgbClr>
                </a:outerShdw>
              </a:effectLst>
              <a:latin typeface="Times New Roman"/>
              <a:cs typeface="Times New Roman"/>
            </a:endParaRPr>
          </a:p>
        </p:txBody>
      </p:sp>
      <p:sp>
        <p:nvSpPr>
          <p:cNvPr id="35843" name="WordArt 20"/>
          <p:cNvSpPr>
            <a:spLocks noChangeArrowheads="1" noChangeShapeType="1" noTextEdit="1"/>
          </p:cNvSpPr>
          <p:nvPr/>
        </p:nvSpPr>
        <p:spPr bwMode="auto">
          <a:xfrm>
            <a:off x="2310223" y="3057525"/>
            <a:ext cx="6705600" cy="914400"/>
          </a:xfrm>
          <a:prstGeom prst="rect">
            <a:avLst/>
          </a:prstGeom>
        </p:spPr>
        <p:txBody>
          <a:bodyPr wrap="none" fromWordArt="1">
            <a:prstTxWarp prst="textPlain">
              <a:avLst>
                <a:gd name="adj" fmla="val 50000"/>
              </a:avLst>
            </a:prstTxWarp>
          </a:bodyPr>
          <a:lstStyle/>
          <a:p>
            <a:r>
              <a:rPr lang="en-US" sz="3300" kern="10" dirty="0">
                <a:ln w="9525">
                  <a:solidFill>
                    <a:srgbClr val="0000FF"/>
                  </a:solidFill>
                  <a:round/>
                  <a:headEnd/>
                  <a:tailEnd/>
                </a:ln>
                <a:solidFill>
                  <a:srgbClr val="000000"/>
                </a:solidFill>
                <a:effectLst>
                  <a:outerShdw dist="45791" dir="2021404" algn="ctr" rotWithShape="0">
                    <a:srgbClr val="B2B2B2">
                      <a:alpha val="79999"/>
                    </a:srgbClr>
                  </a:outerShdw>
                </a:effectLst>
                <a:latin typeface="Times New Roman"/>
                <a:cs typeface="Times New Roman"/>
              </a:rPr>
              <a:t>TIẾNG VIỆT – </a:t>
            </a:r>
            <a:r>
              <a:rPr lang="en-US" sz="3300" kern="10" dirty="0" err="1">
                <a:ln w="9525">
                  <a:solidFill>
                    <a:srgbClr val="0000FF"/>
                  </a:solidFill>
                  <a:round/>
                  <a:headEnd/>
                  <a:tailEnd/>
                </a:ln>
                <a:solidFill>
                  <a:srgbClr val="000000"/>
                </a:solidFill>
                <a:effectLst>
                  <a:outerShdw dist="45791" dir="2021404" algn="ctr" rotWithShape="0">
                    <a:srgbClr val="B2B2B2">
                      <a:alpha val="79999"/>
                    </a:srgbClr>
                  </a:outerShdw>
                </a:effectLst>
                <a:latin typeface="Times New Roman"/>
                <a:cs typeface="Times New Roman"/>
              </a:rPr>
              <a:t>Lớp</a:t>
            </a:r>
            <a:r>
              <a:rPr lang="en-US" sz="3300" kern="10" dirty="0">
                <a:ln w="9525">
                  <a:solidFill>
                    <a:srgbClr val="0000FF"/>
                  </a:solidFill>
                  <a:round/>
                  <a:headEnd/>
                  <a:tailEnd/>
                </a:ln>
                <a:solidFill>
                  <a:srgbClr val="000000"/>
                </a:solidFill>
                <a:effectLst>
                  <a:outerShdw dist="45791" dir="2021404" algn="ctr" rotWithShape="0">
                    <a:srgbClr val="B2B2B2">
                      <a:alpha val="79999"/>
                    </a:srgbClr>
                  </a:outerShdw>
                </a:effectLst>
                <a:latin typeface="Times New Roman"/>
                <a:cs typeface="Times New Roman"/>
              </a:rPr>
              <a:t> 4B</a:t>
            </a:r>
          </a:p>
        </p:txBody>
      </p:sp>
      <p:grpSp>
        <p:nvGrpSpPr>
          <p:cNvPr id="35844" name="Group 5"/>
          <p:cNvGrpSpPr>
            <a:grpSpLocks/>
          </p:cNvGrpSpPr>
          <p:nvPr/>
        </p:nvGrpSpPr>
        <p:grpSpPr bwMode="auto">
          <a:xfrm>
            <a:off x="0" y="0"/>
            <a:ext cx="12192000" cy="6858000"/>
            <a:chOff x="8" y="0"/>
            <a:chExt cx="5760" cy="4320"/>
          </a:xfrm>
        </p:grpSpPr>
        <p:pic>
          <p:nvPicPr>
            <p:cNvPr id="35845" name="Picture 6" descr="GRANS024"/>
            <p:cNvPicPr>
              <a:picLocks noChangeAspect="1" noChangeArrowheads="1"/>
            </p:cNvPicPr>
            <p:nvPr/>
          </p:nvPicPr>
          <p:blipFill>
            <a:blip r:embed="rId2"/>
            <a:srcRect/>
            <a:stretch>
              <a:fillRect/>
            </a:stretch>
          </p:blipFill>
          <p:spPr bwMode="auto">
            <a:xfrm rot="531882" flipH="1">
              <a:off x="4848" y="3394"/>
              <a:ext cx="912" cy="926"/>
            </a:xfrm>
            <a:prstGeom prst="rect">
              <a:avLst/>
            </a:prstGeom>
            <a:noFill/>
            <a:ln w="9525">
              <a:noFill/>
              <a:miter lim="800000"/>
              <a:headEnd/>
              <a:tailEnd/>
            </a:ln>
          </p:spPr>
        </p:pic>
        <p:pic>
          <p:nvPicPr>
            <p:cNvPr id="35846" name="Picture 7" descr="GRANS024"/>
            <p:cNvPicPr>
              <a:picLocks noChangeAspect="1" noChangeArrowheads="1"/>
            </p:cNvPicPr>
            <p:nvPr/>
          </p:nvPicPr>
          <p:blipFill>
            <a:blip r:embed="rId2"/>
            <a:srcRect/>
            <a:stretch>
              <a:fillRect/>
            </a:stretch>
          </p:blipFill>
          <p:spPr bwMode="auto">
            <a:xfrm rot="465066">
              <a:off x="96" y="3394"/>
              <a:ext cx="961" cy="926"/>
            </a:xfrm>
            <a:prstGeom prst="rect">
              <a:avLst/>
            </a:prstGeom>
            <a:noFill/>
            <a:ln w="9525">
              <a:noFill/>
              <a:miter lim="800000"/>
              <a:headEnd/>
              <a:tailEnd/>
            </a:ln>
          </p:spPr>
        </p:pic>
        <p:grpSp>
          <p:nvGrpSpPr>
            <p:cNvPr id="35847" name="Group 8"/>
            <p:cNvGrpSpPr>
              <a:grpSpLocks/>
            </p:cNvGrpSpPr>
            <p:nvPr/>
          </p:nvGrpSpPr>
          <p:grpSpPr bwMode="auto">
            <a:xfrm>
              <a:off x="8" y="0"/>
              <a:ext cx="5760" cy="4320"/>
              <a:chOff x="672" y="0"/>
              <a:chExt cx="5760" cy="4320"/>
            </a:xfrm>
          </p:grpSpPr>
          <p:pic>
            <p:nvPicPr>
              <p:cNvPr id="35848" name="Picture 9" descr="BD21325_"/>
              <p:cNvPicPr>
                <a:picLocks noChangeAspect="1" noChangeArrowheads="1"/>
              </p:cNvPicPr>
              <p:nvPr/>
            </p:nvPicPr>
            <p:blipFill>
              <a:blip r:embed="rId3"/>
              <a:srcRect/>
              <a:stretch>
                <a:fillRect/>
              </a:stretch>
            </p:blipFill>
            <p:spPr bwMode="auto">
              <a:xfrm>
                <a:off x="672" y="4176"/>
                <a:ext cx="5760" cy="144"/>
              </a:xfrm>
              <a:prstGeom prst="rect">
                <a:avLst/>
              </a:prstGeom>
              <a:gradFill rotWithShape="1">
                <a:gsLst>
                  <a:gs pos="0">
                    <a:srgbClr val="FF00FF"/>
                  </a:gs>
                  <a:gs pos="50000">
                    <a:srgbClr val="FFFFFF"/>
                  </a:gs>
                  <a:gs pos="100000">
                    <a:srgbClr val="FF00FF"/>
                  </a:gs>
                </a:gsLst>
                <a:lin ang="5400000" scaled="1"/>
              </a:gradFill>
              <a:ln w="9525">
                <a:noFill/>
                <a:miter lim="800000"/>
                <a:headEnd/>
                <a:tailEnd/>
              </a:ln>
            </p:spPr>
          </p:pic>
          <p:pic>
            <p:nvPicPr>
              <p:cNvPr id="35849" name="Picture 10" descr="BD21325_"/>
              <p:cNvPicPr>
                <a:picLocks noChangeAspect="1" noChangeArrowheads="1"/>
              </p:cNvPicPr>
              <p:nvPr/>
            </p:nvPicPr>
            <p:blipFill>
              <a:blip r:embed="rId3"/>
              <a:srcRect/>
              <a:stretch>
                <a:fillRect/>
              </a:stretch>
            </p:blipFill>
            <p:spPr bwMode="auto">
              <a:xfrm>
                <a:off x="672" y="0"/>
                <a:ext cx="5760" cy="144"/>
              </a:xfrm>
              <a:prstGeom prst="rect">
                <a:avLst/>
              </a:prstGeom>
              <a:gradFill rotWithShape="1">
                <a:gsLst>
                  <a:gs pos="0">
                    <a:srgbClr val="FF00FF"/>
                  </a:gs>
                  <a:gs pos="50000">
                    <a:srgbClr val="FFFFFF"/>
                  </a:gs>
                  <a:gs pos="100000">
                    <a:srgbClr val="FF00FF"/>
                  </a:gs>
                </a:gsLst>
                <a:lin ang="5400000" scaled="1"/>
              </a:gradFill>
              <a:ln w="9525">
                <a:noFill/>
                <a:miter lim="800000"/>
                <a:headEnd/>
                <a:tailEnd/>
              </a:ln>
            </p:spPr>
          </p:pic>
          <p:pic>
            <p:nvPicPr>
              <p:cNvPr id="35850" name="Picture 11" descr="BD21325_"/>
              <p:cNvPicPr>
                <a:picLocks noChangeAspect="1" noChangeArrowheads="1"/>
              </p:cNvPicPr>
              <p:nvPr/>
            </p:nvPicPr>
            <p:blipFill>
              <a:blip r:embed="rId4"/>
              <a:srcRect/>
              <a:stretch>
                <a:fillRect/>
              </a:stretch>
            </p:blipFill>
            <p:spPr bwMode="auto">
              <a:xfrm>
                <a:off x="6288" y="192"/>
                <a:ext cx="144" cy="3984"/>
              </a:xfrm>
              <a:prstGeom prst="rect">
                <a:avLst/>
              </a:prstGeom>
              <a:gradFill rotWithShape="1">
                <a:gsLst>
                  <a:gs pos="0">
                    <a:srgbClr val="FF00FF"/>
                  </a:gs>
                  <a:gs pos="50000">
                    <a:srgbClr val="FFFFFF"/>
                  </a:gs>
                  <a:gs pos="100000">
                    <a:srgbClr val="FF00FF"/>
                  </a:gs>
                </a:gsLst>
                <a:lin ang="5400000" scaled="1"/>
              </a:gradFill>
              <a:ln w="9525">
                <a:noFill/>
                <a:miter lim="800000"/>
                <a:headEnd/>
                <a:tailEnd/>
              </a:ln>
            </p:spPr>
          </p:pic>
          <p:pic>
            <p:nvPicPr>
              <p:cNvPr id="35851" name="Picture 12" descr="BD21325_"/>
              <p:cNvPicPr>
                <a:picLocks noChangeAspect="1" noChangeArrowheads="1"/>
              </p:cNvPicPr>
              <p:nvPr/>
            </p:nvPicPr>
            <p:blipFill>
              <a:blip r:embed="rId4"/>
              <a:srcRect/>
              <a:stretch>
                <a:fillRect/>
              </a:stretch>
            </p:blipFill>
            <p:spPr bwMode="auto">
              <a:xfrm>
                <a:off x="672" y="0"/>
                <a:ext cx="153" cy="4224"/>
              </a:xfrm>
              <a:prstGeom prst="rect">
                <a:avLst/>
              </a:prstGeom>
              <a:gradFill rotWithShape="1">
                <a:gsLst>
                  <a:gs pos="0">
                    <a:srgbClr val="FF00FF"/>
                  </a:gs>
                  <a:gs pos="50000">
                    <a:srgbClr val="FFFFFF"/>
                  </a:gs>
                  <a:gs pos="100000">
                    <a:srgbClr val="FF00FF"/>
                  </a:gs>
                </a:gsLst>
                <a:lin ang="5400000" scaled="1"/>
              </a:gradFill>
              <a:ln w="9525">
                <a:noFill/>
                <a:miter lim="800000"/>
                <a:headEnd/>
                <a:tailEnd/>
              </a:ln>
            </p:spPr>
          </p:pic>
        </p:grpSp>
      </p:grpSp>
      <p:sp>
        <p:nvSpPr>
          <p:cNvPr id="35852" name="WordArt 20"/>
          <p:cNvSpPr>
            <a:spLocks noChangeArrowheads="1" noChangeShapeType="1" noTextEdit="1"/>
          </p:cNvSpPr>
          <p:nvPr/>
        </p:nvSpPr>
        <p:spPr bwMode="auto">
          <a:xfrm>
            <a:off x="2310224" y="5267325"/>
            <a:ext cx="7832706" cy="914400"/>
          </a:xfrm>
          <a:prstGeom prst="rect">
            <a:avLst/>
          </a:prstGeom>
        </p:spPr>
        <p:txBody>
          <a:bodyPr wrap="none" fromWordArt="1">
            <a:prstTxWarp prst="textPlain">
              <a:avLst>
                <a:gd name="adj" fmla="val 50000"/>
              </a:avLst>
            </a:prstTxWarp>
          </a:bodyPr>
          <a:lstStyle/>
          <a:p>
            <a:r>
              <a:rPr lang="en-US" sz="3300" kern="10" dirty="0" err="1">
                <a:ln w="9525">
                  <a:solidFill>
                    <a:srgbClr val="0000FF"/>
                  </a:solidFill>
                  <a:round/>
                  <a:headEnd/>
                  <a:tailEnd/>
                </a:ln>
                <a:solidFill>
                  <a:srgbClr val="000000"/>
                </a:solidFill>
                <a:effectLst>
                  <a:outerShdw dist="45791" dir="2021404" algn="ctr" rotWithShape="0">
                    <a:srgbClr val="B2B2B2">
                      <a:alpha val="79999"/>
                    </a:srgbClr>
                  </a:outerShdw>
                </a:effectLst>
                <a:latin typeface="Times New Roman"/>
                <a:cs typeface="Times New Roman"/>
              </a:rPr>
              <a:t>Giáo</a:t>
            </a:r>
            <a:r>
              <a:rPr lang="en-US" sz="3300" kern="10" dirty="0">
                <a:ln w="9525">
                  <a:solidFill>
                    <a:srgbClr val="0000FF"/>
                  </a:solidFill>
                  <a:round/>
                  <a:headEnd/>
                  <a:tailEnd/>
                </a:ln>
                <a:solidFill>
                  <a:srgbClr val="000000"/>
                </a:solidFill>
                <a:effectLst>
                  <a:outerShdw dist="45791" dir="2021404" algn="ctr" rotWithShape="0">
                    <a:srgbClr val="B2B2B2">
                      <a:alpha val="79999"/>
                    </a:srgbClr>
                  </a:outerShdw>
                </a:effectLst>
                <a:latin typeface="Times New Roman"/>
                <a:cs typeface="Times New Roman"/>
              </a:rPr>
              <a:t> </a:t>
            </a:r>
            <a:r>
              <a:rPr lang="en-US" sz="3300" kern="10" dirty="0" err="1">
                <a:ln w="9525">
                  <a:solidFill>
                    <a:srgbClr val="0000FF"/>
                  </a:solidFill>
                  <a:round/>
                  <a:headEnd/>
                  <a:tailEnd/>
                </a:ln>
                <a:solidFill>
                  <a:srgbClr val="000000"/>
                </a:solidFill>
                <a:effectLst>
                  <a:outerShdw dist="45791" dir="2021404" algn="ctr" rotWithShape="0">
                    <a:srgbClr val="B2B2B2">
                      <a:alpha val="79999"/>
                    </a:srgbClr>
                  </a:outerShdw>
                </a:effectLst>
                <a:latin typeface="Times New Roman"/>
                <a:cs typeface="Times New Roman"/>
              </a:rPr>
              <a:t>viên</a:t>
            </a:r>
            <a:r>
              <a:rPr lang="en-US" sz="3300" kern="10" dirty="0">
                <a:ln w="9525">
                  <a:solidFill>
                    <a:srgbClr val="0000FF"/>
                  </a:solidFill>
                  <a:round/>
                  <a:headEnd/>
                  <a:tailEnd/>
                </a:ln>
                <a:solidFill>
                  <a:srgbClr val="000000"/>
                </a:solidFill>
                <a:effectLst>
                  <a:outerShdw dist="45791" dir="2021404" algn="ctr" rotWithShape="0">
                    <a:srgbClr val="B2B2B2">
                      <a:alpha val="79999"/>
                    </a:srgbClr>
                  </a:outerShdw>
                </a:effectLst>
                <a:latin typeface="Times New Roman"/>
                <a:cs typeface="Times New Roman"/>
              </a:rPr>
              <a:t>: </a:t>
            </a:r>
            <a:r>
              <a:rPr lang="en-US" sz="3300" kern="10" dirty="0" err="1">
                <a:ln w="9525">
                  <a:solidFill>
                    <a:srgbClr val="0000FF"/>
                  </a:solidFill>
                  <a:round/>
                  <a:headEnd/>
                  <a:tailEnd/>
                </a:ln>
                <a:solidFill>
                  <a:srgbClr val="000000"/>
                </a:solidFill>
                <a:effectLst>
                  <a:outerShdw dist="45791" dir="2021404" algn="ctr" rotWithShape="0">
                    <a:srgbClr val="B2B2B2">
                      <a:alpha val="79999"/>
                    </a:srgbClr>
                  </a:outerShdw>
                </a:effectLst>
                <a:latin typeface="Times New Roman"/>
                <a:cs typeface="Times New Roman"/>
              </a:rPr>
              <a:t>Nguyễn</a:t>
            </a:r>
            <a:r>
              <a:rPr lang="en-US" sz="3300" kern="10" dirty="0">
                <a:ln w="9525">
                  <a:solidFill>
                    <a:srgbClr val="0000FF"/>
                  </a:solidFill>
                  <a:round/>
                  <a:headEnd/>
                  <a:tailEnd/>
                </a:ln>
                <a:solidFill>
                  <a:srgbClr val="000000"/>
                </a:solidFill>
                <a:effectLst>
                  <a:outerShdw dist="45791" dir="2021404" algn="ctr" rotWithShape="0">
                    <a:srgbClr val="B2B2B2">
                      <a:alpha val="79999"/>
                    </a:srgbClr>
                  </a:outerShdw>
                </a:effectLst>
                <a:latin typeface="Times New Roman"/>
                <a:cs typeface="Times New Roman"/>
              </a:rPr>
              <a:t> </a:t>
            </a:r>
            <a:r>
              <a:rPr lang="en-US" sz="3300" kern="10" dirty="0" err="1">
                <a:ln w="9525">
                  <a:solidFill>
                    <a:srgbClr val="0000FF"/>
                  </a:solidFill>
                  <a:round/>
                  <a:headEnd/>
                  <a:tailEnd/>
                </a:ln>
                <a:solidFill>
                  <a:srgbClr val="000000"/>
                </a:solidFill>
                <a:effectLst>
                  <a:outerShdw dist="45791" dir="2021404" algn="ctr" rotWithShape="0">
                    <a:srgbClr val="B2B2B2">
                      <a:alpha val="79999"/>
                    </a:srgbClr>
                  </a:outerShdw>
                </a:effectLst>
                <a:latin typeface="Times New Roman"/>
                <a:cs typeface="Times New Roman"/>
              </a:rPr>
              <a:t>Thị</a:t>
            </a:r>
            <a:r>
              <a:rPr lang="en-US" sz="3300" kern="10" dirty="0">
                <a:ln w="9525">
                  <a:solidFill>
                    <a:srgbClr val="0000FF"/>
                  </a:solidFill>
                  <a:round/>
                  <a:headEnd/>
                  <a:tailEnd/>
                </a:ln>
                <a:solidFill>
                  <a:srgbClr val="000000"/>
                </a:solidFill>
                <a:effectLst>
                  <a:outerShdw dist="45791" dir="2021404" algn="ctr" rotWithShape="0">
                    <a:srgbClr val="B2B2B2">
                      <a:alpha val="79999"/>
                    </a:srgbClr>
                  </a:outerShdw>
                </a:effectLst>
                <a:latin typeface="Times New Roman"/>
                <a:cs typeface="Times New Roman"/>
              </a:rPr>
              <a:t> </a:t>
            </a:r>
            <a:r>
              <a:rPr lang="en-US" sz="3300" kern="10" dirty="0" err="1">
                <a:ln w="9525">
                  <a:solidFill>
                    <a:srgbClr val="0000FF"/>
                  </a:solidFill>
                  <a:round/>
                  <a:headEnd/>
                  <a:tailEnd/>
                </a:ln>
                <a:solidFill>
                  <a:srgbClr val="000000"/>
                </a:solidFill>
                <a:effectLst>
                  <a:outerShdw dist="45791" dir="2021404" algn="ctr" rotWithShape="0">
                    <a:srgbClr val="B2B2B2">
                      <a:alpha val="79999"/>
                    </a:srgbClr>
                  </a:outerShdw>
                </a:effectLst>
                <a:latin typeface="Times New Roman"/>
                <a:cs typeface="Times New Roman"/>
              </a:rPr>
              <a:t>Cảnh</a:t>
            </a:r>
            <a:endParaRPr lang="en-US" sz="3300" kern="10" dirty="0">
              <a:ln w="9525">
                <a:solidFill>
                  <a:srgbClr val="0000FF"/>
                </a:solidFill>
                <a:round/>
                <a:headEnd/>
                <a:tailEnd/>
              </a:ln>
              <a:solidFill>
                <a:srgbClr val="000000"/>
              </a:solidFill>
              <a:effectLst>
                <a:outerShdw dist="45791" dir="2021404" algn="ctr" rotWithShape="0">
                  <a:srgbClr val="B2B2B2">
                    <a:alpha val="79999"/>
                  </a:srgbClr>
                </a:outerShdw>
              </a:effectLst>
              <a:latin typeface="Times New Roman"/>
              <a:cs typeface="Times New Roman"/>
            </a:endParaRPr>
          </a:p>
        </p:txBody>
      </p:sp>
    </p:spTree>
  </p:cSld>
  <p:clrMapOvr>
    <a:masterClrMapping/>
  </p:clrMapOvr>
  <p:transition>
    <p:cover di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withEffect">
                                  <p:stCondLst>
                                    <p:cond delay="0"/>
                                  </p:stCondLst>
                                  <p:childTnLst>
                                    <p:set>
                                      <p:cBhvr>
                                        <p:cTn id="6" dur="1" fill="hold">
                                          <p:stCondLst>
                                            <p:cond delay="0"/>
                                          </p:stCondLst>
                                        </p:cTn>
                                        <p:tgtEl>
                                          <p:spTgt spid="2067"/>
                                        </p:tgtEl>
                                        <p:attrNameLst>
                                          <p:attrName>style.visibility</p:attrName>
                                        </p:attrNameLst>
                                      </p:cBhvr>
                                      <p:to>
                                        <p:strVal val="visible"/>
                                      </p:to>
                                    </p:set>
                                    <p:anim calcmode="lin" valueType="num">
                                      <p:cBhvr additive="base">
                                        <p:cTn id="7" dur="3000" fill="hold"/>
                                        <p:tgtEl>
                                          <p:spTgt spid="2067"/>
                                        </p:tgtEl>
                                        <p:attrNameLst>
                                          <p:attrName>ppt_x</p:attrName>
                                        </p:attrNameLst>
                                      </p:cBhvr>
                                      <p:tavLst>
                                        <p:tav tm="0">
                                          <p:val>
                                            <p:strVal val="0-#ppt_w/2"/>
                                          </p:val>
                                        </p:tav>
                                        <p:tav tm="100000">
                                          <p:val>
                                            <p:strVal val="#ppt_x"/>
                                          </p:val>
                                        </p:tav>
                                      </p:tavLst>
                                    </p:anim>
                                    <p:anim calcmode="lin" valueType="num">
                                      <p:cBhvr additive="base">
                                        <p:cTn id="8" dur="3000" fill="hold"/>
                                        <p:tgtEl>
                                          <p:spTgt spid="206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6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ou_are_smart_202511141605_67dmw">
            <a:hlinkClick r:id="" action="ppaction://media"/>
            <a:extLst>
              <a:ext uri="{FF2B5EF4-FFF2-40B4-BE49-F238E27FC236}">
                <a16:creationId xmlns:a16="http://schemas.microsoft.com/office/drawing/2014/main" id="{1605234F-BD1B-4D2E-841C-A7B4CD61987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032000" y="1143000"/>
            <a:ext cx="8128000" cy="4572000"/>
          </a:xfrm>
          <a:prstGeom prst="rect">
            <a:avLst/>
          </a:prstGeom>
        </p:spPr>
      </p:pic>
    </p:spTree>
    <p:extLst>
      <p:ext uri="{BB962C8B-B14F-4D97-AF65-F5344CB8AC3E}">
        <p14:creationId xmlns:p14="http://schemas.microsoft.com/office/powerpoint/2010/main" val="24411586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04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11">
            <a:extLst>
              <a:ext uri="{FF2B5EF4-FFF2-40B4-BE49-F238E27FC236}">
                <a16:creationId xmlns:a16="http://schemas.microsoft.com/office/drawing/2014/main" id="{449E9CDC-0BA4-C876-BADD-DD69DB47F5A4}"/>
              </a:ext>
            </a:extLst>
          </p:cNvPr>
          <p:cNvSpPr/>
          <p:nvPr/>
        </p:nvSpPr>
        <p:spPr>
          <a:xfrm>
            <a:off x="237490" y="159488"/>
            <a:ext cx="11724138" cy="6549656"/>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pic>
        <p:nvPicPr>
          <p:cNvPr id="36" name="Picture 35">
            <a:extLst>
              <a:ext uri="{FF2B5EF4-FFF2-40B4-BE49-F238E27FC236}">
                <a16:creationId xmlns:a16="http://schemas.microsoft.com/office/drawing/2014/main" id="{6A72DDF6-B043-D103-9927-7862E7A80EA0}"/>
              </a:ext>
            </a:extLst>
          </p:cNvPr>
          <p:cNvPicPr>
            <a:picLocks noChangeAspect="1"/>
          </p:cNvPicPr>
          <p:nvPr/>
        </p:nvPicPr>
        <p:blipFill>
          <a:blip r:embed="rId5"/>
          <a:stretch>
            <a:fillRect/>
          </a:stretch>
        </p:blipFill>
        <p:spPr>
          <a:xfrm>
            <a:off x="3753293" y="-116958"/>
            <a:ext cx="5502766" cy="1319327"/>
          </a:xfrm>
          <a:prstGeom prst="rect">
            <a:avLst/>
          </a:prstGeom>
        </p:spPr>
      </p:pic>
      <p:pic>
        <p:nvPicPr>
          <p:cNvPr id="37" name="Picture 36">
            <a:extLst>
              <a:ext uri="{FF2B5EF4-FFF2-40B4-BE49-F238E27FC236}">
                <a16:creationId xmlns:a16="http://schemas.microsoft.com/office/drawing/2014/main" id="{8C45F0A6-EA4E-8234-3B35-8DAE6EFD6C3C}"/>
              </a:ext>
            </a:extLst>
          </p:cNvPr>
          <p:cNvPicPr>
            <a:picLocks noChangeAspect="1"/>
          </p:cNvPicPr>
          <p:nvPr/>
        </p:nvPicPr>
        <p:blipFill>
          <a:blip r:embed="rId6"/>
          <a:stretch>
            <a:fillRect/>
          </a:stretch>
        </p:blipFill>
        <p:spPr>
          <a:xfrm>
            <a:off x="1384183" y="4275316"/>
            <a:ext cx="6224632" cy="1785243"/>
          </a:xfrm>
          <a:prstGeom prst="rect">
            <a:avLst/>
          </a:prstGeom>
        </p:spPr>
      </p:pic>
      <p:sp>
        <p:nvSpPr>
          <p:cNvPr id="38" name="TextBox 37">
            <a:extLst>
              <a:ext uri="{FF2B5EF4-FFF2-40B4-BE49-F238E27FC236}">
                <a16:creationId xmlns:a16="http://schemas.microsoft.com/office/drawing/2014/main" id="{31E63FB0-FDE7-C1AD-0F29-8F9E97CD8FED}"/>
              </a:ext>
            </a:extLst>
          </p:cNvPr>
          <p:cNvSpPr txBox="1"/>
          <p:nvPr/>
        </p:nvSpPr>
        <p:spPr>
          <a:xfrm>
            <a:off x="435936" y="797441"/>
            <a:ext cx="11079125" cy="3477875"/>
          </a:xfrm>
          <a:prstGeom prst="rect">
            <a:avLst/>
          </a:prstGeom>
          <a:noFill/>
        </p:spPr>
        <p:txBody>
          <a:bodyPr wrap="square" rtlCol="0">
            <a:spAutoFit/>
          </a:bodyPr>
          <a:lstStyle/>
          <a:p>
            <a:pPr algn="just" rtl="0" latinLnBrk="0"/>
            <a:r>
              <a:rPr lang="en-US" sz="2000" b="0" i="0" dirty="0">
                <a:solidFill>
                  <a:srgbClr val="000000"/>
                </a:solidFill>
                <a:effectLst/>
              </a:rPr>
              <a:t>   </a:t>
            </a:r>
            <a:r>
              <a:rPr lang="vi-VN" sz="2000" b="0" i="0" dirty="0">
                <a:solidFill>
                  <a:srgbClr val="000000"/>
                </a:solidFill>
                <a:effectLst/>
              </a:rPr>
              <a:t>Ai đã một lần lên Tây Bắc, được nghe tiếng khèn của người Mông, sẽ thấy nhớ, thấy thương, thấy vấn vương trong lòng... Âm thanh cây khèn của người Mông có thể làm đắm say cả những du khách khó tính nhất.</a:t>
            </a:r>
          </a:p>
          <a:p>
            <a:pPr algn="just" rtl="0" latinLnBrk="0"/>
            <a:r>
              <a:rPr lang="en-US" sz="2000" b="0" i="0" dirty="0">
                <a:solidFill>
                  <a:srgbClr val="000000"/>
                </a:solidFill>
                <a:effectLst/>
              </a:rPr>
              <a:t>   </a:t>
            </a:r>
            <a:r>
              <a:rPr lang="vi-VN" sz="2000" b="0" i="0" dirty="0">
                <a:solidFill>
                  <a:srgbClr val="000000"/>
                </a:solidFill>
                <a:effectLst/>
              </a:rPr>
              <a:t>Khèn của người Mông được chế tác bằng gỗ cùng sáu ống trúc lớn, nhỏ, dài, ngắn khác nhau. Sáu ống trúc tượng trưng cho tình anh em tụ họp. Chúng được xếp khéo léo, song song trên thân khèn. Nhìn và tưởng tượng thêm một chút thấy chúng như dòng nước đang trôi. Dòng nước đó chở thứ âm thanh huyền diệu, chảy mãi từ nguồn lịch sử cho đến tận bến bờ hiện tại.</a:t>
            </a:r>
          </a:p>
          <a:p>
            <a:pPr algn="just" rtl="0" latinLnBrk="0"/>
            <a:r>
              <a:rPr lang="en-US" sz="2000" b="0" i="0" dirty="0">
                <a:solidFill>
                  <a:srgbClr val="000000"/>
                </a:solidFill>
                <a:effectLst/>
              </a:rPr>
              <a:t>   </a:t>
            </a:r>
            <a:r>
              <a:rPr lang="vi-VN" sz="2000" b="0" i="0" dirty="0">
                <a:solidFill>
                  <a:srgbClr val="000000"/>
                </a:solidFill>
                <a:effectLst/>
              </a:rPr>
              <a:t>Tiếng khèn gắn bó với người Mông mỗi khi lên nương, xuống chợ. Tiếng khèn hoà với tiếng cười reo vang náo nức khắp làng bản mỗi độ xuân về. Tiếng khèn trở thành báu vật của người Mông xưa truyền lại cho các thế hệ sau.</a:t>
            </a:r>
          </a:p>
          <a:p>
            <a:pPr algn="just" rtl="0" latinLnBrk="0"/>
            <a:r>
              <a:rPr lang="en-US" sz="2000" b="0" i="0" dirty="0">
                <a:solidFill>
                  <a:srgbClr val="000000"/>
                </a:solidFill>
                <a:effectLst/>
              </a:rPr>
              <a:t>   </a:t>
            </a:r>
            <a:r>
              <a:rPr lang="vi-VN" sz="2000" b="0" i="0" dirty="0">
                <a:solidFill>
                  <a:srgbClr val="000000"/>
                </a:solidFill>
                <a:effectLst/>
              </a:rPr>
              <a:t>(Theo Hà Phong)</a:t>
            </a:r>
          </a:p>
        </p:txBody>
      </p:sp>
      <p:pic>
        <p:nvPicPr>
          <p:cNvPr id="2" name="thanh_am_cua_nuiai_da_mot_lan_len_tay_bac_duoc_b09adcee-ab92-419f-af48-5b90a18f3863">
            <a:hlinkClick r:id="" action="ppaction://media"/>
            <a:extLst>
              <a:ext uri="{FF2B5EF4-FFF2-40B4-BE49-F238E27FC236}">
                <a16:creationId xmlns:a16="http://schemas.microsoft.com/office/drawing/2014/main" id="{D851948F-4C74-4121-883B-6609792759D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860793" y="3634024"/>
            <a:ext cx="406400" cy="406400"/>
          </a:xfrm>
          <a:prstGeom prst="rect">
            <a:avLst/>
          </a:prstGeom>
        </p:spPr>
      </p:pic>
    </p:spTree>
    <p:extLst>
      <p:ext uri="{BB962C8B-B14F-4D97-AF65-F5344CB8AC3E}">
        <p14:creationId xmlns:p14="http://schemas.microsoft.com/office/powerpoint/2010/main" val="6017541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8"/>
                                        </p:tgtEl>
                                        <p:attrNameLst>
                                          <p:attrName>style.visibility</p:attrName>
                                        </p:attrNameLst>
                                      </p:cBhvr>
                                      <p:to>
                                        <p:strVal val="visible"/>
                                      </p:to>
                                    </p:set>
                                    <p:animEffect transition="in" filter="fade">
                                      <p:cBhvr>
                                        <p:cTn id="10" dur="500"/>
                                        <p:tgtEl>
                                          <p:spTgt spid="38"/>
                                        </p:tgtEl>
                                      </p:cBhvr>
                                    </p:animEffect>
                                  </p:childTnLst>
                                </p:cTn>
                              </p:par>
                              <p:par>
                                <p:cTn id="11" presetID="10" presetClass="entr" presetSubtype="0" fill="hold" nodeType="with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fade">
                                      <p:cBhvr>
                                        <p:cTn id="13" dur="500"/>
                                        <p:tgtEl>
                                          <p:spTgt spid="36"/>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4879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2"/>
                </p:tgtEl>
              </p:cMediaNode>
            </p:audio>
          </p:childTnLst>
        </p:cTn>
      </p:par>
    </p:tnLst>
    <p:bldLst>
      <p:bldP spid="3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BBDD88B-A652-7F3E-08DA-2F3E7FCEABEA}"/>
              </a:ext>
            </a:extLst>
          </p:cNvPr>
          <p:cNvGrpSpPr/>
          <p:nvPr/>
        </p:nvGrpSpPr>
        <p:grpSpPr>
          <a:xfrm>
            <a:off x="284306" y="395673"/>
            <a:ext cx="5798127" cy="3135379"/>
            <a:chOff x="457200" y="1176848"/>
            <a:chExt cx="5798127" cy="3135379"/>
          </a:xfrm>
        </p:grpSpPr>
        <p:grpSp>
          <p:nvGrpSpPr>
            <p:cNvPr id="3" name="Group 2">
              <a:extLst>
                <a:ext uri="{FF2B5EF4-FFF2-40B4-BE49-F238E27FC236}">
                  <a16:creationId xmlns:a16="http://schemas.microsoft.com/office/drawing/2014/main" id="{8EE2AE3C-1E2B-E2E1-8B01-4E966F2534BF}"/>
                </a:ext>
              </a:extLst>
            </p:cNvPr>
            <p:cNvGrpSpPr/>
            <p:nvPr/>
          </p:nvGrpSpPr>
          <p:grpSpPr>
            <a:xfrm>
              <a:off x="457200" y="1922318"/>
              <a:ext cx="5798127" cy="2389909"/>
              <a:chOff x="602672" y="2483427"/>
              <a:chExt cx="5922819" cy="2389909"/>
            </a:xfrm>
            <a:solidFill>
              <a:srgbClr val="FFFFCC"/>
            </a:solidFill>
          </p:grpSpPr>
          <p:sp>
            <p:nvSpPr>
              <p:cNvPr id="5" name="Rectangle: Rounded Corners 4">
                <a:extLst>
                  <a:ext uri="{FF2B5EF4-FFF2-40B4-BE49-F238E27FC236}">
                    <a16:creationId xmlns:a16="http://schemas.microsoft.com/office/drawing/2014/main" id="{BC84BE05-1919-8E0C-8DC6-314D95D4FD9F}"/>
                  </a:ext>
                </a:extLst>
              </p:cNvPr>
              <p:cNvSpPr/>
              <p:nvPr/>
            </p:nvSpPr>
            <p:spPr>
              <a:xfrm>
                <a:off x="602672" y="2483427"/>
                <a:ext cx="5922819" cy="2389909"/>
              </a:xfrm>
              <a:custGeom>
                <a:avLst/>
                <a:gdLst>
                  <a:gd name="connsiteX0" fmla="*/ 0 w 5922819"/>
                  <a:gd name="connsiteY0" fmla="*/ 398326 h 2389909"/>
                  <a:gd name="connsiteX1" fmla="*/ 398326 w 5922819"/>
                  <a:gd name="connsiteY1" fmla="*/ 0 h 2389909"/>
                  <a:gd name="connsiteX2" fmla="*/ 865377 w 5922819"/>
                  <a:gd name="connsiteY2" fmla="*/ 0 h 2389909"/>
                  <a:gd name="connsiteX3" fmla="*/ 1281166 w 5922819"/>
                  <a:gd name="connsiteY3" fmla="*/ 0 h 2389909"/>
                  <a:gd name="connsiteX4" fmla="*/ 1799478 w 5922819"/>
                  <a:gd name="connsiteY4" fmla="*/ 0 h 2389909"/>
                  <a:gd name="connsiteX5" fmla="*/ 2471576 w 5922819"/>
                  <a:gd name="connsiteY5" fmla="*/ 0 h 2389909"/>
                  <a:gd name="connsiteX6" fmla="*/ 3041150 w 5922819"/>
                  <a:gd name="connsiteY6" fmla="*/ 0 h 2389909"/>
                  <a:gd name="connsiteX7" fmla="*/ 3508201 w 5922819"/>
                  <a:gd name="connsiteY7" fmla="*/ 0 h 2389909"/>
                  <a:gd name="connsiteX8" fmla="*/ 4077775 w 5922819"/>
                  <a:gd name="connsiteY8" fmla="*/ 0 h 2389909"/>
                  <a:gd name="connsiteX9" fmla="*/ 4596087 w 5922819"/>
                  <a:gd name="connsiteY9" fmla="*/ 0 h 2389909"/>
                  <a:gd name="connsiteX10" fmla="*/ 5524493 w 5922819"/>
                  <a:gd name="connsiteY10" fmla="*/ 0 h 2389909"/>
                  <a:gd name="connsiteX11" fmla="*/ 5922819 w 5922819"/>
                  <a:gd name="connsiteY11" fmla="*/ 398326 h 2389909"/>
                  <a:gd name="connsiteX12" fmla="*/ 5922819 w 5922819"/>
                  <a:gd name="connsiteY12" fmla="*/ 913479 h 2389909"/>
                  <a:gd name="connsiteX13" fmla="*/ 5922819 w 5922819"/>
                  <a:gd name="connsiteY13" fmla="*/ 1428632 h 2389909"/>
                  <a:gd name="connsiteX14" fmla="*/ 5922819 w 5922819"/>
                  <a:gd name="connsiteY14" fmla="*/ 1991583 h 2389909"/>
                  <a:gd name="connsiteX15" fmla="*/ 5524493 w 5922819"/>
                  <a:gd name="connsiteY15" fmla="*/ 2389909 h 2389909"/>
                  <a:gd name="connsiteX16" fmla="*/ 5006181 w 5922819"/>
                  <a:gd name="connsiteY16" fmla="*/ 2389909 h 2389909"/>
                  <a:gd name="connsiteX17" fmla="*/ 4385345 w 5922819"/>
                  <a:gd name="connsiteY17" fmla="*/ 2389909 h 2389909"/>
                  <a:gd name="connsiteX18" fmla="*/ 3764509 w 5922819"/>
                  <a:gd name="connsiteY18" fmla="*/ 2389909 h 2389909"/>
                  <a:gd name="connsiteX19" fmla="*/ 3194935 w 5922819"/>
                  <a:gd name="connsiteY19" fmla="*/ 2389909 h 2389909"/>
                  <a:gd name="connsiteX20" fmla="*/ 2625361 w 5922819"/>
                  <a:gd name="connsiteY20" fmla="*/ 2389909 h 2389909"/>
                  <a:gd name="connsiteX21" fmla="*/ 2055787 w 5922819"/>
                  <a:gd name="connsiteY21" fmla="*/ 2389909 h 2389909"/>
                  <a:gd name="connsiteX22" fmla="*/ 1486213 w 5922819"/>
                  <a:gd name="connsiteY22" fmla="*/ 2389909 h 2389909"/>
                  <a:gd name="connsiteX23" fmla="*/ 1019162 w 5922819"/>
                  <a:gd name="connsiteY23" fmla="*/ 2389909 h 2389909"/>
                  <a:gd name="connsiteX24" fmla="*/ 398326 w 5922819"/>
                  <a:gd name="connsiteY24" fmla="*/ 2389909 h 2389909"/>
                  <a:gd name="connsiteX25" fmla="*/ 0 w 5922819"/>
                  <a:gd name="connsiteY25" fmla="*/ 1991583 h 2389909"/>
                  <a:gd name="connsiteX26" fmla="*/ 0 w 5922819"/>
                  <a:gd name="connsiteY26" fmla="*/ 1460497 h 2389909"/>
                  <a:gd name="connsiteX27" fmla="*/ 0 w 5922819"/>
                  <a:gd name="connsiteY27" fmla="*/ 961277 h 2389909"/>
                  <a:gd name="connsiteX28" fmla="*/ 0 w 5922819"/>
                  <a:gd name="connsiteY28"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922819" h="2389909" fill="none" extrusionOk="0">
                    <a:moveTo>
                      <a:pt x="0" y="398326"/>
                    </a:moveTo>
                    <a:cubicBezTo>
                      <a:pt x="-25110" y="225623"/>
                      <a:pt x="172914" y="-50858"/>
                      <a:pt x="398326" y="0"/>
                    </a:cubicBezTo>
                    <a:cubicBezTo>
                      <a:pt x="585273" y="-54826"/>
                      <a:pt x="682883" y="22090"/>
                      <a:pt x="865377" y="0"/>
                    </a:cubicBezTo>
                    <a:cubicBezTo>
                      <a:pt x="1047871" y="-22090"/>
                      <a:pt x="1115818" y="36667"/>
                      <a:pt x="1281166" y="0"/>
                    </a:cubicBezTo>
                    <a:cubicBezTo>
                      <a:pt x="1446514" y="-36667"/>
                      <a:pt x="1552483" y="55872"/>
                      <a:pt x="1799478" y="0"/>
                    </a:cubicBezTo>
                    <a:cubicBezTo>
                      <a:pt x="2046473" y="-55872"/>
                      <a:pt x="2256759" y="68933"/>
                      <a:pt x="2471576" y="0"/>
                    </a:cubicBezTo>
                    <a:cubicBezTo>
                      <a:pt x="2686393" y="-68933"/>
                      <a:pt x="2899860" y="63360"/>
                      <a:pt x="3041150" y="0"/>
                    </a:cubicBezTo>
                    <a:cubicBezTo>
                      <a:pt x="3182440" y="-63360"/>
                      <a:pt x="3402433" y="22609"/>
                      <a:pt x="3508201" y="0"/>
                    </a:cubicBezTo>
                    <a:cubicBezTo>
                      <a:pt x="3613969" y="-22609"/>
                      <a:pt x="3823621" y="15479"/>
                      <a:pt x="4077775" y="0"/>
                    </a:cubicBezTo>
                    <a:cubicBezTo>
                      <a:pt x="4331929" y="-15479"/>
                      <a:pt x="4455861" y="29743"/>
                      <a:pt x="4596087" y="0"/>
                    </a:cubicBezTo>
                    <a:cubicBezTo>
                      <a:pt x="4736313" y="-29743"/>
                      <a:pt x="5188909" y="47133"/>
                      <a:pt x="5524493" y="0"/>
                    </a:cubicBezTo>
                    <a:cubicBezTo>
                      <a:pt x="5742430" y="35191"/>
                      <a:pt x="5919924" y="172593"/>
                      <a:pt x="5922819" y="398326"/>
                    </a:cubicBezTo>
                    <a:cubicBezTo>
                      <a:pt x="5977811" y="536512"/>
                      <a:pt x="5884879" y="679623"/>
                      <a:pt x="5922819" y="913479"/>
                    </a:cubicBezTo>
                    <a:cubicBezTo>
                      <a:pt x="5960759" y="1147335"/>
                      <a:pt x="5919332" y="1282699"/>
                      <a:pt x="5922819" y="1428632"/>
                    </a:cubicBezTo>
                    <a:cubicBezTo>
                      <a:pt x="5926306" y="1574565"/>
                      <a:pt x="5903684" y="1841276"/>
                      <a:pt x="5922819" y="1991583"/>
                    </a:cubicBezTo>
                    <a:cubicBezTo>
                      <a:pt x="5922394" y="2232997"/>
                      <a:pt x="5710083" y="2359016"/>
                      <a:pt x="5524493" y="2389909"/>
                    </a:cubicBezTo>
                    <a:cubicBezTo>
                      <a:pt x="5364463" y="2426672"/>
                      <a:pt x="5224862" y="2363333"/>
                      <a:pt x="5006181" y="2389909"/>
                    </a:cubicBezTo>
                    <a:cubicBezTo>
                      <a:pt x="4787500" y="2416485"/>
                      <a:pt x="4599125" y="2374932"/>
                      <a:pt x="4385345" y="2389909"/>
                    </a:cubicBezTo>
                    <a:cubicBezTo>
                      <a:pt x="4171565" y="2404886"/>
                      <a:pt x="3942501" y="2378500"/>
                      <a:pt x="3764509" y="2389909"/>
                    </a:cubicBezTo>
                    <a:cubicBezTo>
                      <a:pt x="3586517" y="2401318"/>
                      <a:pt x="3346456" y="2359255"/>
                      <a:pt x="3194935" y="2389909"/>
                    </a:cubicBezTo>
                    <a:cubicBezTo>
                      <a:pt x="3043414" y="2420563"/>
                      <a:pt x="2776853" y="2364147"/>
                      <a:pt x="2625361" y="2389909"/>
                    </a:cubicBezTo>
                    <a:cubicBezTo>
                      <a:pt x="2473869" y="2415671"/>
                      <a:pt x="2306156" y="2327869"/>
                      <a:pt x="2055787" y="2389909"/>
                    </a:cubicBezTo>
                    <a:cubicBezTo>
                      <a:pt x="1805418" y="2451949"/>
                      <a:pt x="1676859" y="2365793"/>
                      <a:pt x="1486213" y="2389909"/>
                    </a:cubicBezTo>
                    <a:cubicBezTo>
                      <a:pt x="1295567" y="2414025"/>
                      <a:pt x="1151785" y="2336406"/>
                      <a:pt x="1019162" y="2389909"/>
                    </a:cubicBezTo>
                    <a:cubicBezTo>
                      <a:pt x="886539" y="2443412"/>
                      <a:pt x="687420" y="2350544"/>
                      <a:pt x="398326" y="2389909"/>
                    </a:cubicBezTo>
                    <a:cubicBezTo>
                      <a:pt x="153311" y="2430587"/>
                      <a:pt x="-51599" y="2205144"/>
                      <a:pt x="0" y="1991583"/>
                    </a:cubicBezTo>
                    <a:cubicBezTo>
                      <a:pt x="-21010" y="1782241"/>
                      <a:pt x="42948" y="1657772"/>
                      <a:pt x="0" y="1460497"/>
                    </a:cubicBezTo>
                    <a:cubicBezTo>
                      <a:pt x="-42948" y="1263222"/>
                      <a:pt x="55504" y="1079879"/>
                      <a:pt x="0" y="961277"/>
                    </a:cubicBezTo>
                    <a:cubicBezTo>
                      <a:pt x="-55504" y="842675"/>
                      <a:pt x="11724" y="638618"/>
                      <a:pt x="0" y="398326"/>
                    </a:cubicBezTo>
                    <a:close/>
                  </a:path>
                  <a:path w="5922819" h="2389909" stroke="0" extrusionOk="0">
                    <a:moveTo>
                      <a:pt x="0" y="398326"/>
                    </a:moveTo>
                    <a:cubicBezTo>
                      <a:pt x="28964" y="220397"/>
                      <a:pt x="206306" y="22650"/>
                      <a:pt x="398326" y="0"/>
                    </a:cubicBezTo>
                    <a:cubicBezTo>
                      <a:pt x="642830" y="-60785"/>
                      <a:pt x="747062" y="24238"/>
                      <a:pt x="1070423" y="0"/>
                    </a:cubicBezTo>
                    <a:cubicBezTo>
                      <a:pt x="1393784" y="-24238"/>
                      <a:pt x="1305202" y="37410"/>
                      <a:pt x="1486213" y="0"/>
                    </a:cubicBezTo>
                    <a:cubicBezTo>
                      <a:pt x="1667224" y="-37410"/>
                      <a:pt x="1769014" y="49417"/>
                      <a:pt x="1953263" y="0"/>
                    </a:cubicBezTo>
                    <a:cubicBezTo>
                      <a:pt x="2137512" y="-49417"/>
                      <a:pt x="2293059" y="17162"/>
                      <a:pt x="2420314" y="0"/>
                    </a:cubicBezTo>
                    <a:cubicBezTo>
                      <a:pt x="2547569" y="-17162"/>
                      <a:pt x="2748384" y="50954"/>
                      <a:pt x="2989888" y="0"/>
                    </a:cubicBezTo>
                    <a:cubicBezTo>
                      <a:pt x="3231392" y="-50954"/>
                      <a:pt x="3404777" y="50809"/>
                      <a:pt x="3610724" y="0"/>
                    </a:cubicBezTo>
                    <a:cubicBezTo>
                      <a:pt x="3816671" y="-50809"/>
                      <a:pt x="3967566" y="13755"/>
                      <a:pt x="4077775" y="0"/>
                    </a:cubicBezTo>
                    <a:cubicBezTo>
                      <a:pt x="4187984" y="-13755"/>
                      <a:pt x="4365908" y="26888"/>
                      <a:pt x="4596087" y="0"/>
                    </a:cubicBezTo>
                    <a:cubicBezTo>
                      <a:pt x="4826266" y="-26888"/>
                      <a:pt x="5308079" y="65204"/>
                      <a:pt x="5524493" y="0"/>
                    </a:cubicBezTo>
                    <a:cubicBezTo>
                      <a:pt x="5753362" y="-2336"/>
                      <a:pt x="5955032" y="149097"/>
                      <a:pt x="5922819" y="398326"/>
                    </a:cubicBezTo>
                    <a:cubicBezTo>
                      <a:pt x="5935221" y="550432"/>
                      <a:pt x="5902100" y="757142"/>
                      <a:pt x="5922819" y="945344"/>
                    </a:cubicBezTo>
                    <a:cubicBezTo>
                      <a:pt x="5943538" y="1133546"/>
                      <a:pt x="5895225" y="1244330"/>
                      <a:pt x="5922819" y="1428632"/>
                    </a:cubicBezTo>
                    <a:cubicBezTo>
                      <a:pt x="5950413" y="1612934"/>
                      <a:pt x="5863195" y="1804810"/>
                      <a:pt x="5922819" y="1991583"/>
                    </a:cubicBezTo>
                    <a:cubicBezTo>
                      <a:pt x="5931280" y="2210588"/>
                      <a:pt x="5741519" y="2385258"/>
                      <a:pt x="5524493" y="2389909"/>
                    </a:cubicBezTo>
                    <a:cubicBezTo>
                      <a:pt x="5286124" y="2454480"/>
                      <a:pt x="5032427" y="2386343"/>
                      <a:pt x="4852396" y="2389909"/>
                    </a:cubicBezTo>
                    <a:cubicBezTo>
                      <a:pt x="4672365" y="2393475"/>
                      <a:pt x="4415604" y="2339542"/>
                      <a:pt x="4282821" y="2389909"/>
                    </a:cubicBezTo>
                    <a:cubicBezTo>
                      <a:pt x="4150038" y="2440276"/>
                      <a:pt x="3923054" y="2379463"/>
                      <a:pt x="3815771" y="2389909"/>
                    </a:cubicBezTo>
                    <a:cubicBezTo>
                      <a:pt x="3708488" y="2400355"/>
                      <a:pt x="3563831" y="2389885"/>
                      <a:pt x="3399982" y="2389909"/>
                    </a:cubicBezTo>
                    <a:cubicBezTo>
                      <a:pt x="3236133" y="2389933"/>
                      <a:pt x="3027031" y="2370175"/>
                      <a:pt x="2932931" y="2389909"/>
                    </a:cubicBezTo>
                    <a:cubicBezTo>
                      <a:pt x="2838831" y="2409643"/>
                      <a:pt x="2571977" y="2341503"/>
                      <a:pt x="2363357" y="2389909"/>
                    </a:cubicBezTo>
                    <a:cubicBezTo>
                      <a:pt x="2154737" y="2438315"/>
                      <a:pt x="2008988" y="2354771"/>
                      <a:pt x="1691259" y="2389909"/>
                    </a:cubicBezTo>
                    <a:cubicBezTo>
                      <a:pt x="1373530" y="2425047"/>
                      <a:pt x="1200729" y="2314294"/>
                      <a:pt x="1019162" y="2389909"/>
                    </a:cubicBezTo>
                    <a:cubicBezTo>
                      <a:pt x="837595" y="2465524"/>
                      <a:pt x="631849" y="2361835"/>
                      <a:pt x="398326" y="2389909"/>
                    </a:cubicBezTo>
                    <a:cubicBezTo>
                      <a:pt x="198246" y="2364416"/>
                      <a:pt x="-32898" y="2224780"/>
                      <a:pt x="0" y="1991583"/>
                    </a:cubicBezTo>
                    <a:cubicBezTo>
                      <a:pt x="-4321" y="1858753"/>
                      <a:pt x="42256" y="1653378"/>
                      <a:pt x="0" y="1492362"/>
                    </a:cubicBezTo>
                    <a:cubicBezTo>
                      <a:pt x="-42256" y="1331346"/>
                      <a:pt x="20366" y="1198021"/>
                      <a:pt x="0" y="945344"/>
                    </a:cubicBezTo>
                    <a:cubicBezTo>
                      <a:pt x="-20366" y="692667"/>
                      <a:pt x="20388" y="569457"/>
                      <a:pt x="0" y="398326"/>
                    </a:cubicBezTo>
                    <a:close/>
                  </a:path>
                </a:pathLst>
              </a:custGeom>
              <a:grpFill/>
              <a:ln w="38100">
                <a:solidFill>
                  <a:srgbClr val="00B050"/>
                </a:solidFill>
                <a:extLst>
                  <a:ext uri="{C807C97D-BFC1-408E-A445-0C87EB9F89A2}">
                    <ask:lineSketchStyleProps xmlns:ask="http://schemas.microsoft.com/office/drawing/2018/sketchyshape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Phân</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công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theo</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đoạn</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Tất</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cả</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thành</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viên</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đều</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Giải</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nghĩa</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từ</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cùng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nhau</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p:txBody>
          </p:sp>
          <p:pic>
            <p:nvPicPr>
              <p:cNvPr id="6" name="Picture 5">
                <a:extLst>
                  <a:ext uri="{FF2B5EF4-FFF2-40B4-BE49-F238E27FC236}">
                    <a16:creationId xmlns:a16="http://schemas.microsoft.com/office/drawing/2014/main" id="{4E2B4064-E5A9-9A0B-B6FC-6817D9D49246}"/>
                  </a:ext>
                </a:extLst>
              </p:cNvPr>
              <p:cNvPicPr>
                <a:picLocks noChangeAspect="1"/>
              </p:cNvPicPr>
              <p:nvPr/>
            </p:nvPicPr>
            <p:blipFill>
              <a:blip r:embed="rId2"/>
              <a:stretch>
                <a:fillRect/>
              </a:stretch>
            </p:blipFill>
            <p:spPr>
              <a:xfrm flipH="1">
                <a:off x="907221" y="2770898"/>
                <a:ext cx="609091" cy="609091"/>
              </a:xfrm>
              <a:prstGeom prst="rect">
                <a:avLst/>
              </a:prstGeom>
              <a:grpFill/>
              <a:ln>
                <a:noFill/>
              </a:ln>
            </p:spPr>
          </p:pic>
          <p:pic>
            <p:nvPicPr>
              <p:cNvPr id="7" name="Picture 6">
                <a:extLst>
                  <a:ext uri="{FF2B5EF4-FFF2-40B4-BE49-F238E27FC236}">
                    <a16:creationId xmlns:a16="http://schemas.microsoft.com/office/drawing/2014/main" id="{085F8C2A-775A-6C12-B9D6-9975F7E01700}"/>
                  </a:ext>
                </a:extLst>
              </p:cNvPr>
              <p:cNvPicPr>
                <a:picLocks noChangeAspect="1"/>
              </p:cNvPicPr>
              <p:nvPr/>
            </p:nvPicPr>
            <p:blipFill>
              <a:blip r:embed="rId2"/>
              <a:stretch>
                <a:fillRect/>
              </a:stretch>
            </p:blipFill>
            <p:spPr>
              <a:xfrm flipH="1">
                <a:off x="907221" y="3268339"/>
                <a:ext cx="609091" cy="609091"/>
              </a:xfrm>
              <a:prstGeom prst="rect">
                <a:avLst/>
              </a:prstGeom>
              <a:grpFill/>
              <a:ln>
                <a:noFill/>
              </a:ln>
            </p:spPr>
          </p:pic>
          <p:pic>
            <p:nvPicPr>
              <p:cNvPr id="8" name="Picture 7">
                <a:extLst>
                  <a:ext uri="{FF2B5EF4-FFF2-40B4-BE49-F238E27FC236}">
                    <a16:creationId xmlns:a16="http://schemas.microsoft.com/office/drawing/2014/main" id="{5AA49E3F-3B8E-4E4A-48A0-037148107E13}"/>
                  </a:ext>
                </a:extLst>
              </p:cNvPr>
              <p:cNvPicPr>
                <a:picLocks noChangeAspect="1"/>
              </p:cNvPicPr>
              <p:nvPr/>
            </p:nvPicPr>
            <p:blipFill>
              <a:blip r:embed="rId2"/>
              <a:stretch>
                <a:fillRect/>
              </a:stretch>
            </p:blipFill>
            <p:spPr>
              <a:xfrm flipH="1">
                <a:off x="907221" y="3782556"/>
                <a:ext cx="609091" cy="609091"/>
              </a:xfrm>
              <a:prstGeom prst="rect">
                <a:avLst/>
              </a:prstGeom>
              <a:grpFill/>
              <a:ln>
                <a:noFill/>
              </a:ln>
            </p:spPr>
          </p:pic>
        </p:grpSp>
        <p:sp>
          <p:nvSpPr>
            <p:cNvPr id="4" name="Rectangle: Rounded Corners 3">
              <a:extLst>
                <a:ext uri="{FF2B5EF4-FFF2-40B4-BE49-F238E27FC236}">
                  <a16:creationId xmlns:a16="http://schemas.microsoft.com/office/drawing/2014/main" id="{1BD454DC-FC18-06AE-C20A-D79D58F2303E}"/>
                </a:ext>
              </a:extLst>
            </p:cNvPr>
            <p:cNvSpPr/>
            <p:nvPr/>
          </p:nvSpPr>
          <p:spPr>
            <a:xfrm>
              <a:off x="1351605" y="1176848"/>
              <a:ext cx="3438604"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Yêu</a:t>
              </a:r>
              <a:r>
                <a:rPr kumimoji="0" lang="en-US" sz="6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6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cầu</a:t>
              </a:r>
              <a:endParaRPr kumimoji="0" lang="en-US" sz="6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grpSp>
        <p:nvGrpSpPr>
          <p:cNvPr id="9" name="Group 8">
            <a:extLst>
              <a:ext uri="{FF2B5EF4-FFF2-40B4-BE49-F238E27FC236}">
                <a16:creationId xmlns:a16="http://schemas.microsoft.com/office/drawing/2014/main" id="{BF52017C-A2D6-759F-1DA8-6EC269DB44F5}"/>
              </a:ext>
            </a:extLst>
          </p:cNvPr>
          <p:cNvGrpSpPr/>
          <p:nvPr/>
        </p:nvGrpSpPr>
        <p:grpSpPr>
          <a:xfrm>
            <a:off x="5107877" y="3356326"/>
            <a:ext cx="6840681" cy="3259118"/>
            <a:chOff x="535741" y="1642656"/>
            <a:chExt cx="6840681" cy="3259117"/>
          </a:xfrm>
        </p:grpSpPr>
        <p:grpSp>
          <p:nvGrpSpPr>
            <p:cNvPr id="10" name="Group 9">
              <a:extLst>
                <a:ext uri="{FF2B5EF4-FFF2-40B4-BE49-F238E27FC236}">
                  <a16:creationId xmlns:a16="http://schemas.microsoft.com/office/drawing/2014/main" id="{D86D73D7-C577-B91E-5E5E-537E5F19624E}"/>
                </a:ext>
              </a:extLst>
            </p:cNvPr>
            <p:cNvGrpSpPr/>
            <p:nvPr/>
          </p:nvGrpSpPr>
          <p:grpSpPr>
            <a:xfrm>
              <a:off x="535741" y="2511864"/>
              <a:ext cx="6840681" cy="2389909"/>
              <a:chOff x="5351318" y="4311147"/>
              <a:chExt cx="6840681" cy="2389909"/>
            </a:xfrm>
            <a:solidFill>
              <a:srgbClr val="FFFFCC"/>
            </a:solidFill>
          </p:grpSpPr>
          <p:sp>
            <p:nvSpPr>
              <p:cNvPr id="12" name="Rectangle: Rounded Corners 11">
                <a:extLst>
                  <a:ext uri="{FF2B5EF4-FFF2-40B4-BE49-F238E27FC236}">
                    <a16:creationId xmlns:a16="http://schemas.microsoft.com/office/drawing/2014/main" id="{4DAF9B1D-C88F-E281-A031-C965FA7A11D3}"/>
                  </a:ext>
                </a:extLst>
              </p:cNvPr>
              <p:cNvSpPr/>
              <p:nvPr/>
            </p:nvSpPr>
            <p:spPr>
              <a:xfrm>
                <a:off x="5351318" y="4311147"/>
                <a:ext cx="6840681" cy="2389909"/>
              </a:xfrm>
              <a:custGeom>
                <a:avLst/>
                <a:gdLst>
                  <a:gd name="connsiteX0" fmla="*/ 0 w 6840681"/>
                  <a:gd name="connsiteY0" fmla="*/ 398326 h 2389909"/>
                  <a:gd name="connsiteX1" fmla="*/ 398326 w 6840681"/>
                  <a:gd name="connsiteY1" fmla="*/ 0 h 2389909"/>
                  <a:gd name="connsiteX2" fmla="*/ 947783 w 6840681"/>
                  <a:gd name="connsiteY2" fmla="*/ 0 h 2389909"/>
                  <a:gd name="connsiteX3" fmla="*/ 1376360 w 6840681"/>
                  <a:gd name="connsiteY3" fmla="*/ 0 h 2389909"/>
                  <a:gd name="connsiteX4" fmla="*/ 1925817 w 6840681"/>
                  <a:gd name="connsiteY4" fmla="*/ 0 h 2389909"/>
                  <a:gd name="connsiteX5" fmla="*/ 2414834 w 6840681"/>
                  <a:gd name="connsiteY5" fmla="*/ 0 h 2389909"/>
                  <a:gd name="connsiteX6" fmla="*/ 2903851 w 6840681"/>
                  <a:gd name="connsiteY6" fmla="*/ 0 h 2389909"/>
                  <a:gd name="connsiteX7" fmla="*/ 3392868 w 6840681"/>
                  <a:gd name="connsiteY7" fmla="*/ 0 h 2389909"/>
                  <a:gd name="connsiteX8" fmla="*/ 3942325 w 6840681"/>
                  <a:gd name="connsiteY8" fmla="*/ 0 h 2389909"/>
                  <a:gd name="connsiteX9" fmla="*/ 4612663 w 6840681"/>
                  <a:gd name="connsiteY9" fmla="*/ 0 h 2389909"/>
                  <a:gd name="connsiteX10" fmla="*/ 5101679 w 6840681"/>
                  <a:gd name="connsiteY10" fmla="*/ 0 h 2389909"/>
                  <a:gd name="connsiteX11" fmla="*/ 5651137 w 6840681"/>
                  <a:gd name="connsiteY11" fmla="*/ 0 h 2389909"/>
                  <a:gd name="connsiteX12" fmla="*/ 6442355 w 6840681"/>
                  <a:gd name="connsiteY12" fmla="*/ 0 h 2389909"/>
                  <a:gd name="connsiteX13" fmla="*/ 6840681 w 6840681"/>
                  <a:gd name="connsiteY13" fmla="*/ 398326 h 2389909"/>
                  <a:gd name="connsiteX14" fmla="*/ 6840681 w 6840681"/>
                  <a:gd name="connsiteY14" fmla="*/ 913479 h 2389909"/>
                  <a:gd name="connsiteX15" fmla="*/ 6840681 w 6840681"/>
                  <a:gd name="connsiteY15" fmla="*/ 1460497 h 2389909"/>
                  <a:gd name="connsiteX16" fmla="*/ 6840681 w 6840681"/>
                  <a:gd name="connsiteY16" fmla="*/ 1991583 h 2389909"/>
                  <a:gd name="connsiteX17" fmla="*/ 6442355 w 6840681"/>
                  <a:gd name="connsiteY17" fmla="*/ 2389909 h 2389909"/>
                  <a:gd name="connsiteX18" fmla="*/ 6013778 w 6840681"/>
                  <a:gd name="connsiteY18" fmla="*/ 2389909 h 2389909"/>
                  <a:gd name="connsiteX19" fmla="*/ 5585202 w 6840681"/>
                  <a:gd name="connsiteY19" fmla="*/ 2389909 h 2389909"/>
                  <a:gd name="connsiteX20" fmla="*/ 4975304 w 6840681"/>
                  <a:gd name="connsiteY20" fmla="*/ 2389909 h 2389909"/>
                  <a:gd name="connsiteX21" fmla="*/ 4607168 w 6840681"/>
                  <a:gd name="connsiteY21" fmla="*/ 2389909 h 2389909"/>
                  <a:gd name="connsiteX22" fmla="*/ 3997271 w 6840681"/>
                  <a:gd name="connsiteY22" fmla="*/ 2389909 h 2389909"/>
                  <a:gd name="connsiteX23" fmla="*/ 3629134 w 6840681"/>
                  <a:gd name="connsiteY23" fmla="*/ 2389909 h 2389909"/>
                  <a:gd name="connsiteX24" fmla="*/ 3200558 w 6840681"/>
                  <a:gd name="connsiteY24" fmla="*/ 2389909 h 2389909"/>
                  <a:gd name="connsiteX25" fmla="*/ 2771981 w 6840681"/>
                  <a:gd name="connsiteY25" fmla="*/ 2389909 h 2389909"/>
                  <a:gd name="connsiteX26" fmla="*/ 2101643 w 6840681"/>
                  <a:gd name="connsiteY26" fmla="*/ 2389909 h 2389909"/>
                  <a:gd name="connsiteX27" fmla="*/ 1552186 w 6840681"/>
                  <a:gd name="connsiteY27" fmla="*/ 2389909 h 2389909"/>
                  <a:gd name="connsiteX28" fmla="*/ 1184050 w 6840681"/>
                  <a:gd name="connsiteY28" fmla="*/ 2389909 h 2389909"/>
                  <a:gd name="connsiteX29" fmla="*/ 398326 w 6840681"/>
                  <a:gd name="connsiteY29" fmla="*/ 2389909 h 2389909"/>
                  <a:gd name="connsiteX30" fmla="*/ 0 w 6840681"/>
                  <a:gd name="connsiteY30" fmla="*/ 1991583 h 2389909"/>
                  <a:gd name="connsiteX31" fmla="*/ 0 w 6840681"/>
                  <a:gd name="connsiteY31" fmla="*/ 1444565 h 2389909"/>
                  <a:gd name="connsiteX32" fmla="*/ 0 w 6840681"/>
                  <a:gd name="connsiteY32" fmla="*/ 897547 h 2389909"/>
                  <a:gd name="connsiteX33" fmla="*/ 0 w 6840681"/>
                  <a:gd name="connsiteY33"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840681" h="2389909" fill="none" extrusionOk="0">
                    <a:moveTo>
                      <a:pt x="0" y="398326"/>
                    </a:moveTo>
                    <a:cubicBezTo>
                      <a:pt x="-32699" y="137313"/>
                      <a:pt x="195012" y="-23883"/>
                      <a:pt x="398326" y="0"/>
                    </a:cubicBezTo>
                    <a:cubicBezTo>
                      <a:pt x="620597" y="-3382"/>
                      <a:pt x="821234" y="56028"/>
                      <a:pt x="947783" y="0"/>
                    </a:cubicBezTo>
                    <a:cubicBezTo>
                      <a:pt x="1074332" y="-56028"/>
                      <a:pt x="1265363" y="9635"/>
                      <a:pt x="1376360" y="0"/>
                    </a:cubicBezTo>
                    <a:cubicBezTo>
                      <a:pt x="1487357" y="-9635"/>
                      <a:pt x="1681840" y="36547"/>
                      <a:pt x="1925817" y="0"/>
                    </a:cubicBezTo>
                    <a:cubicBezTo>
                      <a:pt x="2169794" y="-36547"/>
                      <a:pt x="2297621" y="6652"/>
                      <a:pt x="2414834" y="0"/>
                    </a:cubicBezTo>
                    <a:cubicBezTo>
                      <a:pt x="2532047" y="-6652"/>
                      <a:pt x="2743943" y="58629"/>
                      <a:pt x="2903851" y="0"/>
                    </a:cubicBezTo>
                    <a:cubicBezTo>
                      <a:pt x="3063759" y="-58629"/>
                      <a:pt x="3204464" y="57041"/>
                      <a:pt x="3392868" y="0"/>
                    </a:cubicBezTo>
                    <a:cubicBezTo>
                      <a:pt x="3581272" y="-57041"/>
                      <a:pt x="3745568" y="12086"/>
                      <a:pt x="3942325" y="0"/>
                    </a:cubicBezTo>
                    <a:cubicBezTo>
                      <a:pt x="4139082" y="-12086"/>
                      <a:pt x="4405620" y="45948"/>
                      <a:pt x="4612663" y="0"/>
                    </a:cubicBezTo>
                    <a:cubicBezTo>
                      <a:pt x="4819706" y="-45948"/>
                      <a:pt x="4911477" y="57763"/>
                      <a:pt x="5101679" y="0"/>
                    </a:cubicBezTo>
                    <a:cubicBezTo>
                      <a:pt x="5291881" y="-57763"/>
                      <a:pt x="5489086" y="55351"/>
                      <a:pt x="5651137" y="0"/>
                    </a:cubicBezTo>
                    <a:cubicBezTo>
                      <a:pt x="5813188" y="-55351"/>
                      <a:pt x="6272526" y="71363"/>
                      <a:pt x="6442355" y="0"/>
                    </a:cubicBezTo>
                    <a:cubicBezTo>
                      <a:pt x="6655476" y="-1065"/>
                      <a:pt x="6818465" y="188256"/>
                      <a:pt x="6840681" y="398326"/>
                    </a:cubicBezTo>
                    <a:cubicBezTo>
                      <a:pt x="6885251" y="604146"/>
                      <a:pt x="6831249" y="698617"/>
                      <a:pt x="6840681" y="913479"/>
                    </a:cubicBezTo>
                    <a:cubicBezTo>
                      <a:pt x="6850113" y="1128341"/>
                      <a:pt x="6775692" y="1304667"/>
                      <a:pt x="6840681" y="1460497"/>
                    </a:cubicBezTo>
                    <a:cubicBezTo>
                      <a:pt x="6905670" y="1616327"/>
                      <a:pt x="6809947" y="1766136"/>
                      <a:pt x="6840681" y="1991583"/>
                    </a:cubicBezTo>
                    <a:cubicBezTo>
                      <a:pt x="6809002" y="2214982"/>
                      <a:pt x="6635969" y="2369946"/>
                      <a:pt x="6442355" y="2389909"/>
                    </a:cubicBezTo>
                    <a:cubicBezTo>
                      <a:pt x="6345436" y="2439630"/>
                      <a:pt x="6227287" y="2347827"/>
                      <a:pt x="6013778" y="2389909"/>
                    </a:cubicBezTo>
                    <a:cubicBezTo>
                      <a:pt x="5800269" y="2431991"/>
                      <a:pt x="5795601" y="2348528"/>
                      <a:pt x="5585202" y="2389909"/>
                    </a:cubicBezTo>
                    <a:cubicBezTo>
                      <a:pt x="5374803" y="2431290"/>
                      <a:pt x="5145117" y="2330119"/>
                      <a:pt x="4975304" y="2389909"/>
                    </a:cubicBezTo>
                    <a:cubicBezTo>
                      <a:pt x="4805491" y="2449699"/>
                      <a:pt x="4727751" y="2354002"/>
                      <a:pt x="4607168" y="2389909"/>
                    </a:cubicBezTo>
                    <a:cubicBezTo>
                      <a:pt x="4486585" y="2425816"/>
                      <a:pt x="4184527" y="2386977"/>
                      <a:pt x="3997271" y="2389909"/>
                    </a:cubicBezTo>
                    <a:cubicBezTo>
                      <a:pt x="3810015" y="2392841"/>
                      <a:pt x="3777415" y="2352413"/>
                      <a:pt x="3629134" y="2389909"/>
                    </a:cubicBezTo>
                    <a:cubicBezTo>
                      <a:pt x="3480853" y="2427405"/>
                      <a:pt x="3343970" y="2357102"/>
                      <a:pt x="3200558" y="2389909"/>
                    </a:cubicBezTo>
                    <a:cubicBezTo>
                      <a:pt x="3057146" y="2422716"/>
                      <a:pt x="2860860" y="2347835"/>
                      <a:pt x="2771981" y="2389909"/>
                    </a:cubicBezTo>
                    <a:cubicBezTo>
                      <a:pt x="2683102" y="2431983"/>
                      <a:pt x="2263391" y="2389788"/>
                      <a:pt x="2101643" y="2389909"/>
                    </a:cubicBezTo>
                    <a:cubicBezTo>
                      <a:pt x="1939895" y="2390030"/>
                      <a:pt x="1756202" y="2387120"/>
                      <a:pt x="1552186" y="2389909"/>
                    </a:cubicBezTo>
                    <a:cubicBezTo>
                      <a:pt x="1348170" y="2392698"/>
                      <a:pt x="1323671" y="2381979"/>
                      <a:pt x="1184050" y="2389909"/>
                    </a:cubicBezTo>
                    <a:cubicBezTo>
                      <a:pt x="1044429" y="2397839"/>
                      <a:pt x="782218" y="2379957"/>
                      <a:pt x="398326" y="2389909"/>
                    </a:cubicBezTo>
                    <a:cubicBezTo>
                      <a:pt x="179727" y="2394970"/>
                      <a:pt x="4175" y="2243377"/>
                      <a:pt x="0" y="1991583"/>
                    </a:cubicBezTo>
                    <a:cubicBezTo>
                      <a:pt x="-57248" y="1878793"/>
                      <a:pt x="45261" y="1613172"/>
                      <a:pt x="0" y="1444565"/>
                    </a:cubicBezTo>
                    <a:cubicBezTo>
                      <a:pt x="-45261" y="1275958"/>
                      <a:pt x="41737" y="1133103"/>
                      <a:pt x="0" y="897547"/>
                    </a:cubicBezTo>
                    <a:cubicBezTo>
                      <a:pt x="-41737" y="661991"/>
                      <a:pt x="33969" y="511586"/>
                      <a:pt x="0" y="398326"/>
                    </a:cubicBezTo>
                    <a:close/>
                  </a:path>
                  <a:path w="6840681" h="2389909" stroke="0" extrusionOk="0">
                    <a:moveTo>
                      <a:pt x="0" y="398326"/>
                    </a:moveTo>
                    <a:cubicBezTo>
                      <a:pt x="28964" y="220397"/>
                      <a:pt x="206306" y="22650"/>
                      <a:pt x="398326" y="0"/>
                    </a:cubicBezTo>
                    <a:cubicBezTo>
                      <a:pt x="721568" y="-77986"/>
                      <a:pt x="747490" y="45628"/>
                      <a:pt x="1068664" y="0"/>
                    </a:cubicBezTo>
                    <a:cubicBezTo>
                      <a:pt x="1389838" y="-45628"/>
                      <a:pt x="1321977" y="24840"/>
                      <a:pt x="1436800" y="0"/>
                    </a:cubicBezTo>
                    <a:cubicBezTo>
                      <a:pt x="1551623" y="-24840"/>
                      <a:pt x="1759575" y="31069"/>
                      <a:pt x="1865377" y="0"/>
                    </a:cubicBezTo>
                    <a:cubicBezTo>
                      <a:pt x="1971179" y="-31069"/>
                      <a:pt x="2110699" y="649"/>
                      <a:pt x="2293953" y="0"/>
                    </a:cubicBezTo>
                    <a:cubicBezTo>
                      <a:pt x="2477207" y="-649"/>
                      <a:pt x="2587687" y="11477"/>
                      <a:pt x="2843410" y="0"/>
                    </a:cubicBezTo>
                    <a:cubicBezTo>
                      <a:pt x="3099133" y="-11477"/>
                      <a:pt x="3263284" y="65734"/>
                      <a:pt x="3453308" y="0"/>
                    </a:cubicBezTo>
                    <a:cubicBezTo>
                      <a:pt x="3643332" y="-65734"/>
                      <a:pt x="3784338" y="49240"/>
                      <a:pt x="3881885" y="0"/>
                    </a:cubicBezTo>
                    <a:cubicBezTo>
                      <a:pt x="3979432" y="-49240"/>
                      <a:pt x="4153783" y="35559"/>
                      <a:pt x="4370901" y="0"/>
                    </a:cubicBezTo>
                    <a:cubicBezTo>
                      <a:pt x="4588019" y="-35559"/>
                      <a:pt x="4733852" y="14561"/>
                      <a:pt x="4859918" y="0"/>
                    </a:cubicBezTo>
                    <a:cubicBezTo>
                      <a:pt x="4985984" y="-14561"/>
                      <a:pt x="5246065" y="37144"/>
                      <a:pt x="5530256" y="0"/>
                    </a:cubicBezTo>
                    <a:cubicBezTo>
                      <a:pt x="5814447" y="-37144"/>
                      <a:pt x="6179390" y="77223"/>
                      <a:pt x="6442355" y="0"/>
                    </a:cubicBezTo>
                    <a:cubicBezTo>
                      <a:pt x="6655433" y="42611"/>
                      <a:pt x="6809682" y="192145"/>
                      <a:pt x="6840681" y="398326"/>
                    </a:cubicBezTo>
                    <a:cubicBezTo>
                      <a:pt x="6859406" y="668793"/>
                      <a:pt x="6806913" y="806782"/>
                      <a:pt x="6840681" y="945344"/>
                    </a:cubicBezTo>
                    <a:cubicBezTo>
                      <a:pt x="6874449" y="1083906"/>
                      <a:pt x="6837582" y="1241587"/>
                      <a:pt x="6840681" y="1492362"/>
                    </a:cubicBezTo>
                    <a:cubicBezTo>
                      <a:pt x="6843780" y="1743137"/>
                      <a:pt x="6831138" y="1882333"/>
                      <a:pt x="6840681" y="1991583"/>
                    </a:cubicBezTo>
                    <a:cubicBezTo>
                      <a:pt x="6838422" y="2204226"/>
                      <a:pt x="6656320" y="2397105"/>
                      <a:pt x="6442355" y="2389909"/>
                    </a:cubicBezTo>
                    <a:cubicBezTo>
                      <a:pt x="6291021" y="2424869"/>
                      <a:pt x="5972527" y="2334569"/>
                      <a:pt x="5832458" y="2389909"/>
                    </a:cubicBezTo>
                    <a:cubicBezTo>
                      <a:pt x="5692389" y="2445249"/>
                      <a:pt x="5629468" y="2360465"/>
                      <a:pt x="5464321" y="2389909"/>
                    </a:cubicBezTo>
                    <a:cubicBezTo>
                      <a:pt x="5299174" y="2419353"/>
                      <a:pt x="5218680" y="2343961"/>
                      <a:pt x="5035745" y="2389909"/>
                    </a:cubicBezTo>
                    <a:cubicBezTo>
                      <a:pt x="4852810" y="2435857"/>
                      <a:pt x="4618485" y="2332848"/>
                      <a:pt x="4486287" y="2389909"/>
                    </a:cubicBezTo>
                    <a:cubicBezTo>
                      <a:pt x="4354089" y="2446970"/>
                      <a:pt x="3990395" y="2355307"/>
                      <a:pt x="3815950" y="2389909"/>
                    </a:cubicBezTo>
                    <a:cubicBezTo>
                      <a:pt x="3641505" y="2424511"/>
                      <a:pt x="3366202" y="2332309"/>
                      <a:pt x="3145612" y="2389909"/>
                    </a:cubicBezTo>
                    <a:cubicBezTo>
                      <a:pt x="2925022" y="2447509"/>
                      <a:pt x="2773842" y="2347078"/>
                      <a:pt x="2475274" y="2389909"/>
                    </a:cubicBezTo>
                    <a:cubicBezTo>
                      <a:pt x="2176706" y="2432740"/>
                      <a:pt x="2079622" y="2319682"/>
                      <a:pt x="1865377" y="2389909"/>
                    </a:cubicBezTo>
                    <a:cubicBezTo>
                      <a:pt x="1651132" y="2460136"/>
                      <a:pt x="1489337" y="2379498"/>
                      <a:pt x="1376360" y="2389909"/>
                    </a:cubicBezTo>
                    <a:cubicBezTo>
                      <a:pt x="1263383" y="2400320"/>
                      <a:pt x="1014094" y="2378823"/>
                      <a:pt x="887343" y="2389909"/>
                    </a:cubicBezTo>
                    <a:cubicBezTo>
                      <a:pt x="760592" y="2400995"/>
                      <a:pt x="498056" y="2348745"/>
                      <a:pt x="398326" y="2389909"/>
                    </a:cubicBezTo>
                    <a:cubicBezTo>
                      <a:pt x="180259" y="2356454"/>
                      <a:pt x="18863" y="2209972"/>
                      <a:pt x="0" y="1991583"/>
                    </a:cubicBezTo>
                    <a:cubicBezTo>
                      <a:pt x="-61222" y="1743759"/>
                      <a:pt x="24757" y="1650417"/>
                      <a:pt x="0" y="1460497"/>
                    </a:cubicBezTo>
                    <a:cubicBezTo>
                      <a:pt x="-24757" y="1270577"/>
                      <a:pt x="1643" y="1138159"/>
                      <a:pt x="0" y="977209"/>
                    </a:cubicBezTo>
                    <a:cubicBezTo>
                      <a:pt x="-1643" y="816259"/>
                      <a:pt x="11637" y="682840"/>
                      <a:pt x="0" y="398326"/>
                    </a:cubicBezTo>
                    <a:close/>
                  </a:path>
                </a:pathLst>
              </a:custGeom>
              <a:grpFill/>
              <a:ln w="38100">
                <a:solidFill>
                  <a:srgbClr val="00B050"/>
                </a:solidFill>
                <a:extLst>
                  <a:ext uri="{C807C97D-BFC1-408E-A445-0C87EB9F89A2}">
                    <ask:lineSketchStyleProps xmlns:ask="http://schemas.microsoft.com/office/drawing/2018/sketchyshape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đúng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to,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rõ</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ngắt</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nghỉ</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đúng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chỗ</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p:txBody>
          </p:sp>
          <p:grpSp>
            <p:nvGrpSpPr>
              <p:cNvPr id="13" name="Group 12">
                <a:extLst>
                  <a:ext uri="{FF2B5EF4-FFF2-40B4-BE49-F238E27FC236}">
                    <a16:creationId xmlns:a16="http://schemas.microsoft.com/office/drawing/2014/main" id="{5EE037CC-1F40-9833-A2AA-8B10D7DEA3A7}"/>
                  </a:ext>
                </a:extLst>
              </p:cNvPr>
              <p:cNvGrpSpPr/>
              <p:nvPr/>
            </p:nvGrpSpPr>
            <p:grpSpPr>
              <a:xfrm>
                <a:off x="7848306" y="4505769"/>
                <a:ext cx="1916933" cy="698087"/>
                <a:chOff x="7938042" y="4498699"/>
                <a:chExt cx="2135833" cy="786591"/>
              </a:xfrm>
              <a:grpFill/>
            </p:grpSpPr>
            <p:pic>
              <p:nvPicPr>
                <p:cNvPr id="22" name="Picture 21" descr="Icon&#10;&#10;Description automatically generated">
                  <a:extLst>
                    <a:ext uri="{FF2B5EF4-FFF2-40B4-BE49-F238E27FC236}">
                      <a16:creationId xmlns:a16="http://schemas.microsoft.com/office/drawing/2014/main" id="{3044780D-2AA8-94AA-4C87-0B8EE1BC609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38042" y="4498699"/>
                  <a:ext cx="769440" cy="769442"/>
                </a:xfrm>
                <a:prstGeom prst="rect">
                  <a:avLst/>
                </a:prstGeom>
                <a:grpFill/>
              </p:spPr>
            </p:pic>
            <p:pic>
              <p:nvPicPr>
                <p:cNvPr id="23" name="Picture 22" descr="Icon&#10;&#10;Description automatically generated">
                  <a:extLst>
                    <a:ext uri="{FF2B5EF4-FFF2-40B4-BE49-F238E27FC236}">
                      <a16:creationId xmlns:a16="http://schemas.microsoft.com/office/drawing/2014/main" id="{644E613A-E133-4B16-0689-9D0A88EE537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14193" y="4515849"/>
                  <a:ext cx="769440" cy="769441"/>
                </a:xfrm>
                <a:prstGeom prst="rect">
                  <a:avLst/>
                </a:prstGeom>
                <a:grpFill/>
              </p:spPr>
            </p:pic>
            <p:pic>
              <p:nvPicPr>
                <p:cNvPr id="24" name="Picture 23" descr="Icon&#10;&#10;Description automatically generated">
                  <a:extLst>
                    <a:ext uri="{FF2B5EF4-FFF2-40B4-BE49-F238E27FC236}">
                      <a16:creationId xmlns:a16="http://schemas.microsoft.com/office/drawing/2014/main" id="{A756E6E6-D850-61F6-AC49-3A34305333E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04434" y="4505856"/>
                  <a:ext cx="769441" cy="769441"/>
                </a:xfrm>
                <a:prstGeom prst="rect">
                  <a:avLst/>
                </a:prstGeom>
                <a:grpFill/>
              </p:spPr>
            </p:pic>
          </p:grpSp>
          <p:grpSp>
            <p:nvGrpSpPr>
              <p:cNvPr id="14" name="Group 13">
                <a:extLst>
                  <a:ext uri="{FF2B5EF4-FFF2-40B4-BE49-F238E27FC236}">
                    <a16:creationId xmlns:a16="http://schemas.microsoft.com/office/drawing/2014/main" id="{62FED198-0D68-49A2-C657-F3E3711E9FC8}"/>
                  </a:ext>
                </a:extLst>
              </p:cNvPr>
              <p:cNvGrpSpPr/>
              <p:nvPr/>
            </p:nvGrpSpPr>
            <p:grpSpPr>
              <a:xfrm>
                <a:off x="7843282" y="5133562"/>
                <a:ext cx="1935526" cy="692431"/>
                <a:chOff x="7872868" y="4435004"/>
                <a:chExt cx="2216677" cy="790399"/>
              </a:xfrm>
              <a:grpFill/>
            </p:grpSpPr>
            <p:pic>
              <p:nvPicPr>
                <p:cNvPr id="19" name="Picture 18" descr="Icon&#10;&#10;Description automatically generated">
                  <a:extLst>
                    <a:ext uri="{FF2B5EF4-FFF2-40B4-BE49-F238E27FC236}">
                      <a16:creationId xmlns:a16="http://schemas.microsoft.com/office/drawing/2014/main" id="{28AD5FAF-CA49-40AC-B29B-A76248CD2E7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72868" y="4435004"/>
                  <a:ext cx="769441" cy="769441"/>
                </a:xfrm>
                <a:prstGeom prst="rect">
                  <a:avLst/>
                </a:prstGeom>
                <a:grpFill/>
              </p:spPr>
            </p:pic>
            <p:pic>
              <p:nvPicPr>
                <p:cNvPr id="20" name="Picture 19" descr="Icon&#10;&#10;Description automatically generated">
                  <a:extLst>
                    <a:ext uri="{FF2B5EF4-FFF2-40B4-BE49-F238E27FC236}">
                      <a16:creationId xmlns:a16="http://schemas.microsoft.com/office/drawing/2014/main" id="{E1B1EB25-FBBF-5B18-297A-968558CDD7E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83409" y="4435004"/>
                  <a:ext cx="769441" cy="769441"/>
                </a:xfrm>
                <a:prstGeom prst="rect">
                  <a:avLst/>
                </a:prstGeom>
                <a:grpFill/>
              </p:spPr>
            </p:pic>
            <p:pic>
              <p:nvPicPr>
                <p:cNvPr id="21" name="Picture 20" descr="Icon&#10;&#10;Description automatically generated">
                  <a:extLst>
                    <a:ext uri="{FF2B5EF4-FFF2-40B4-BE49-F238E27FC236}">
                      <a16:creationId xmlns:a16="http://schemas.microsoft.com/office/drawing/2014/main" id="{C5F37767-9DA5-F993-E019-6B11048584B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20105" y="4455962"/>
                  <a:ext cx="769440" cy="769441"/>
                </a:xfrm>
                <a:prstGeom prst="rect">
                  <a:avLst/>
                </a:prstGeom>
                <a:grpFill/>
              </p:spPr>
            </p:pic>
          </p:grpSp>
          <p:grpSp>
            <p:nvGrpSpPr>
              <p:cNvPr id="15" name="Group 14">
                <a:extLst>
                  <a:ext uri="{FF2B5EF4-FFF2-40B4-BE49-F238E27FC236}">
                    <a16:creationId xmlns:a16="http://schemas.microsoft.com/office/drawing/2014/main" id="{C4758864-43DB-965C-7683-44689FE49264}"/>
                  </a:ext>
                </a:extLst>
              </p:cNvPr>
              <p:cNvGrpSpPr/>
              <p:nvPr/>
            </p:nvGrpSpPr>
            <p:grpSpPr>
              <a:xfrm>
                <a:off x="10125528" y="5659583"/>
                <a:ext cx="1915391" cy="682868"/>
                <a:chOff x="7935191" y="4561610"/>
                <a:chExt cx="2134115" cy="769441"/>
              </a:xfrm>
              <a:grpFill/>
            </p:grpSpPr>
            <p:pic>
              <p:nvPicPr>
                <p:cNvPr id="16" name="Picture 15" descr="Icon&#10;&#10;Description automatically generated">
                  <a:extLst>
                    <a:ext uri="{FF2B5EF4-FFF2-40B4-BE49-F238E27FC236}">
                      <a16:creationId xmlns:a16="http://schemas.microsoft.com/office/drawing/2014/main" id="{F9921D74-35E8-2123-E3C9-A4433CC30A7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35191" y="4561610"/>
                  <a:ext cx="769441" cy="769441"/>
                </a:xfrm>
                <a:prstGeom prst="rect">
                  <a:avLst/>
                </a:prstGeom>
                <a:grpFill/>
              </p:spPr>
            </p:pic>
            <p:pic>
              <p:nvPicPr>
                <p:cNvPr id="17" name="Picture 16" descr="Icon&#10;&#10;Description automatically generated">
                  <a:extLst>
                    <a:ext uri="{FF2B5EF4-FFF2-40B4-BE49-F238E27FC236}">
                      <a16:creationId xmlns:a16="http://schemas.microsoft.com/office/drawing/2014/main" id="{75FBCDBF-4F27-E325-BC0E-4D320B64DE7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17528" y="4561610"/>
                  <a:ext cx="769441" cy="769441"/>
                </a:xfrm>
                <a:prstGeom prst="rect">
                  <a:avLst/>
                </a:prstGeom>
                <a:grpFill/>
              </p:spPr>
            </p:pic>
            <p:pic>
              <p:nvPicPr>
                <p:cNvPr id="18" name="Picture 17" descr="Icon&#10;&#10;Description automatically generated">
                  <a:extLst>
                    <a:ext uri="{FF2B5EF4-FFF2-40B4-BE49-F238E27FC236}">
                      <a16:creationId xmlns:a16="http://schemas.microsoft.com/office/drawing/2014/main" id="{BD4C1044-E8BE-FA9F-65A8-D4A595D24A4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99865" y="4561610"/>
                  <a:ext cx="769441" cy="769441"/>
                </a:xfrm>
                <a:prstGeom prst="rect">
                  <a:avLst/>
                </a:prstGeom>
                <a:grpFill/>
              </p:spPr>
            </p:pic>
          </p:grpSp>
        </p:grpSp>
        <p:sp>
          <p:nvSpPr>
            <p:cNvPr id="11" name="Rectangle: Rounded Corners 10">
              <a:extLst>
                <a:ext uri="{FF2B5EF4-FFF2-40B4-BE49-F238E27FC236}">
                  <a16:creationId xmlns:a16="http://schemas.microsoft.com/office/drawing/2014/main" id="{9432161E-7D3E-FEE9-27FA-60AA1EB8CBD6}"/>
                </a:ext>
              </a:extLst>
            </p:cNvPr>
            <p:cNvSpPr/>
            <p:nvPr/>
          </p:nvSpPr>
          <p:spPr>
            <a:xfrm>
              <a:off x="1184521" y="1642656"/>
              <a:ext cx="5350238"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Tiêu</a:t>
              </a:r>
              <a:r>
                <a:rPr kumimoji="0" lang="en-US" sz="54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54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chí</a:t>
              </a:r>
              <a:r>
                <a:rPr kumimoji="0" lang="en-US" sz="54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54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đánh</a:t>
              </a:r>
              <a:r>
                <a:rPr kumimoji="0" lang="en-US" sz="54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54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giá</a:t>
              </a:r>
              <a:endParaRPr kumimoji="0" lang="en-US" sz="54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sp>
        <p:nvSpPr>
          <p:cNvPr id="26" name="Rectangle: Rounded Corners 25">
            <a:extLst>
              <a:ext uri="{FF2B5EF4-FFF2-40B4-BE49-F238E27FC236}">
                <a16:creationId xmlns:a16="http://schemas.microsoft.com/office/drawing/2014/main" id="{2BF58B1C-4E0B-D7DC-BCA6-7AA814CD2F40}"/>
              </a:ext>
            </a:extLst>
          </p:cNvPr>
          <p:cNvSpPr/>
          <p:nvPr/>
        </p:nvSpPr>
        <p:spPr>
          <a:xfrm>
            <a:off x="5673734" y="323603"/>
            <a:ext cx="6066911" cy="835480"/>
          </a:xfrm>
          <a:custGeom>
            <a:avLst/>
            <a:gdLst>
              <a:gd name="connsiteX0" fmla="*/ 0 w 6066911"/>
              <a:gd name="connsiteY0" fmla="*/ 316471 h 835480"/>
              <a:gd name="connsiteX1" fmla="*/ 316471 w 6066911"/>
              <a:gd name="connsiteY1" fmla="*/ 0 h 835480"/>
              <a:gd name="connsiteX2" fmla="*/ 832698 w 6066911"/>
              <a:gd name="connsiteY2" fmla="*/ 0 h 835480"/>
              <a:gd name="connsiteX3" fmla="*/ 1403265 w 6066911"/>
              <a:gd name="connsiteY3" fmla="*/ 0 h 835480"/>
              <a:gd name="connsiteX4" fmla="*/ 2028171 w 6066911"/>
              <a:gd name="connsiteY4" fmla="*/ 0 h 835480"/>
              <a:gd name="connsiteX5" fmla="*/ 2707417 w 6066911"/>
              <a:gd name="connsiteY5" fmla="*/ 0 h 835480"/>
              <a:gd name="connsiteX6" fmla="*/ 3441003 w 6066911"/>
              <a:gd name="connsiteY6" fmla="*/ 0 h 835480"/>
              <a:gd name="connsiteX7" fmla="*/ 4228929 w 6066911"/>
              <a:gd name="connsiteY7" fmla="*/ 0 h 835480"/>
              <a:gd name="connsiteX8" fmla="*/ 4799495 w 6066911"/>
              <a:gd name="connsiteY8" fmla="*/ 0 h 835480"/>
              <a:gd name="connsiteX9" fmla="*/ 5750440 w 6066911"/>
              <a:gd name="connsiteY9" fmla="*/ 0 h 835480"/>
              <a:gd name="connsiteX10" fmla="*/ 6066911 w 6066911"/>
              <a:gd name="connsiteY10" fmla="*/ 316471 h 835480"/>
              <a:gd name="connsiteX11" fmla="*/ 6066911 w 6066911"/>
              <a:gd name="connsiteY11" fmla="*/ 519009 h 835480"/>
              <a:gd name="connsiteX12" fmla="*/ 5750440 w 6066911"/>
              <a:gd name="connsiteY12" fmla="*/ 835480 h 835480"/>
              <a:gd name="connsiteX13" fmla="*/ 5016854 w 6066911"/>
              <a:gd name="connsiteY13" fmla="*/ 835480 h 835480"/>
              <a:gd name="connsiteX14" fmla="*/ 4391948 w 6066911"/>
              <a:gd name="connsiteY14" fmla="*/ 835480 h 835480"/>
              <a:gd name="connsiteX15" fmla="*/ 3875721 w 6066911"/>
              <a:gd name="connsiteY15" fmla="*/ 835480 h 835480"/>
              <a:gd name="connsiteX16" fmla="*/ 3305154 w 6066911"/>
              <a:gd name="connsiteY16" fmla="*/ 835480 h 835480"/>
              <a:gd name="connsiteX17" fmla="*/ 2680248 w 6066911"/>
              <a:gd name="connsiteY17" fmla="*/ 835480 h 835480"/>
              <a:gd name="connsiteX18" fmla="*/ 2055341 w 6066911"/>
              <a:gd name="connsiteY18" fmla="*/ 835480 h 835480"/>
              <a:gd name="connsiteX19" fmla="*/ 1484774 w 6066911"/>
              <a:gd name="connsiteY19" fmla="*/ 835480 h 835480"/>
              <a:gd name="connsiteX20" fmla="*/ 316471 w 6066911"/>
              <a:gd name="connsiteY20" fmla="*/ 835480 h 835480"/>
              <a:gd name="connsiteX21" fmla="*/ 0 w 6066911"/>
              <a:gd name="connsiteY21" fmla="*/ 519009 h 835480"/>
              <a:gd name="connsiteX22" fmla="*/ 0 w 6066911"/>
              <a:gd name="connsiteY22" fmla="*/ 316471 h 835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066911" h="835480" fill="none" extrusionOk="0">
                <a:moveTo>
                  <a:pt x="0" y="316471"/>
                </a:moveTo>
                <a:cubicBezTo>
                  <a:pt x="-24201" y="122723"/>
                  <a:pt x="102757" y="8172"/>
                  <a:pt x="316471" y="0"/>
                </a:cubicBezTo>
                <a:cubicBezTo>
                  <a:pt x="531062" y="10177"/>
                  <a:pt x="617354" y="19958"/>
                  <a:pt x="832698" y="0"/>
                </a:cubicBezTo>
                <a:cubicBezTo>
                  <a:pt x="1048042" y="-19958"/>
                  <a:pt x="1229949" y="4555"/>
                  <a:pt x="1403265" y="0"/>
                </a:cubicBezTo>
                <a:cubicBezTo>
                  <a:pt x="1576581" y="-4555"/>
                  <a:pt x="1809473" y="-2153"/>
                  <a:pt x="2028171" y="0"/>
                </a:cubicBezTo>
                <a:cubicBezTo>
                  <a:pt x="2246869" y="2153"/>
                  <a:pt x="2422460" y="25562"/>
                  <a:pt x="2707417" y="0"/>
                </a:cubicBezTo>
                <a:cubicBezTo>
                  <a:pt x="2992374" y="-25562"/>
                  <a:pt x="3168223" y="-10839"/>
                  <a:pt x="3441003" y="0"/>
                </a:cubicBezTo>
                <a:cubicBezTo>
                  <a:pt x="3713783" y="10839"/>
                  <a:pt x="3935315" y="-24916"/>
                  <a:pt x="4228929" y="0"/>
                </a:cubicBezTo>
                <a:cubicBezTo>
                  <a:pt x="4522543" y="24916"/>
                  <a:pt x="4606883" y="-9156"/>
                  <a:pt x="4799495" y="0"/>
                </a:cubicBezTo>
                <a:cubicBezTo>
                  <a:pt x="4992107" y="9156"/>
                  <a:pt x="5455939" y="-35392"/>
                  <a:pt x="5750440" y="0"/>
                </a:cubicBezTo>
                <a:cubicBezTo>
                  <a:pt x="5891649" y="6532"/>
                  <a:pt x="6052650" y="174525"/>
                  <a:pt x="6066911" y="316471"/>
                </a:cubicBezTo>
                <a:cubicBezTo>
                  <a:pt x="6060800" y="397825"/>
                  <a:pt x="6075259" y="440342"/>
                  <a:pt x="6066911" y="519009"/>
                </a:cubicBezTo>
                <a:cubicBezTo>
                  <a:pt x="6097815" y="683482"/>
                  <a:pt x="5931626" y="823255"/>
                  <a:pt x="5750440" y="835480"/>
                </a:cubicBezTo>
                <a:cubicBezTo>
                  <a:pt x="5488038" y="842403"/>
                  <a:pt x="5378636" y="846146"/>
                  <a:pt x="5016854" y="835480"/>
                </a:cubicBezTo>
                <a:cubicBezTo>
                  <a:pt x="4655072" y="824814"/>
                  <a:pt x="4556099" y="847477"/>
                  <a:pt x="4391948" y="835480"/>
                </a:cubicBezTo>
                <a:cubicBezTo>
                  <a:pt x="4227797" y="823483"/>
                  <a:pt x="4101919" y="831473"/>
                  <a:pt x="3875721" y="835480"/>
                </a:cubicBezTo>
                <a:cubicBezTo>
                  <a:pt x="3649523" y="839487"/>
                  <a:pt x="3517467" y="852706"/>
                  <a:pt x="3305154" y="835480"/>
                </a:cubicBezTo>
                <a:cubicBezTo>
                  <a:pt x="3092841" y="818254"/>
                  <a:pt x="2810174" y="847768"/>
                  <a:pt x="2680248" y="835480"/>
                </a:cubicBezTo>
                <a:cubicBezTo>
                  <a:pt x="2550322" y="823192"/>
                  <a:pt x="2182821" y="829928"/>
                  <a:pt x="2055341" y="835480"/>
                </a:cubicBezTo>
                <a:cubicBezTo>
                  <a:pt x="1927861" y="841032"/>
                  <a:pt x="1752773" y="830369"/>
                  <a:pt x="1484774" y="835480"/>
                </a:cubicBezTo>
                <a:cubicBezTo>
                  <a:pt x="1216775" y="840591"/>
                  <a:pt x="715509" y="855479"/>
                  <a:pt x="316471" y="835480"/>
                </a:cubicBezTo>
                <a:cubicBezTo>
                  <a:pt x="165213" y="864811"/>
                  <a:pt x="-11233" y="695479"/>
                  <a:pt x="0" y="519009"/>
                </a:cubicBezTo>
                <a:cubicBezTo>
                  <a:pt x="-1867" y="427432"/>
                  <a:pt x="9000" y="399876"/>
                  <a:pt x="0" y="316471"/>
                </a:cubicBezTo>
                <a:close/>
              </a:path>
              <a:path w="6066911" h="835480" stroke="0" extrusionOk="0">
                <a:moveTo>
                  <a:pt x="0" y="316471"/>
                </a:moveTo>
                <a:cubicBezTo>
                  <a:pt x="-823" y="124078"/>
                  <a:pt x="160796" y="10507"/>
                  <a:pt x="316471" y="0"/>
                </a:cubicBezTo>
                <a:cubicBezTo>
                  <a:pt x="596587" y="-32492"/>
                  <a:pt x="928540" y="-26748"/>
                  <a:pt x="1104397" y="0"/>
                </a:cubicBezTo>
                <a:cubicBezTo>
                  <a:pt x="1280254" y="26748"/>
                  <a:pt x="1424276" y="-14573"/>
                  <a:pt x="1620624" y="0"/>
                </a:cubicBezTo>
                <a:cubicBezTo>
                  <a:pt x="1816972" y="14573"/>
                  <a:pt x="1974125" y="-13618"/>
                  <a:pt x="2245530" y="0"/>
                </a:cubicBezTo>
                <a:cubicBezTo>
                  <a:pt x="2516935" y="13618"/>
                  <a:pt x="2733838" y="-12017"/>
                  <a:pt x="2924776" y="0"/>
                </a:cubicBezTo>
                <a:cubicBezTo>
                  <a:pt x="3115714" y="12017"/>
                  <a:pt x="3310524" y="4467"/>
                  <a:pt x="3549683" y="0"/>
                </a:cubicBezTo>
                <a:cubicBezTo>
                  <a:pt x="3788842" y="-4467"/>
                  <a:pt x="4017586" y="18416"/>
                  <a:pt x="4337608" y="0"/>
                </a:cubicBezTo>
                <a:cubicBezTo>
                  <a:pt x="4657630" y="-18416"/>
                  <a:pt x="4706239" y="-1524"/>
                  <a:pt x="4853835" y="0"/>
                </a:cubicBezTo>
                <a:cubicBezTo>
                  <a:pt x="5001431" y="1524"/>
                  <a:pt x="5525273" y="-23643"/>
                  <a:pt x="5750440" y="0"/>
                </a:cubicBezTo>
                <a:cubicBezTo>
                  <a:pt x="5930500" y="593"/>
                  <a:pt x="6068266" y="135464"/>
                  <a:pt x="6066911" y="316471"/>
                </a:cubicBezTo>
                <a:cubicBezTo>
                  <a:pt x="6072304" y="362787"/>
                  <a:pt x="6058354" y="425311"/>
                  <a:pt x="6066911" y="519009"/>
                </a:cubicBezTo>
                <a:cubicBezTo>
                  <a:pt x="6078856" y="726740"/>
                  <a:pt x="5933756" y="825632"/>
                  <a:pt x="5750440" y="835480"/>
                </a:cubicBezTo>
                <a:cubicBezTo>
                  <a:pt x="5527084" y="833100"/>
                  <a:pt x="5401446" y="811549"/>
                  <a:pt x="5179873" y="835480"/>
                </a:cubicBezTo>
                <a:cubicBezTo>
                  <a:pt x="4958300" y="859411"/>
                  <a:pt x="4772341" y="820711"/>
                  <a:pt x="4500627" y="835480"/>
                </a:cubicBezTo>
                <a:cubicBezTo>
                  <a:pt x="4228913" y="850249"/>
                  <a:pt x="4122538" y="830202"/>
                  <a:pt x="3930060" y="835480"/>
                </a:cubicBezTo>
                <a:cubicBezTo>
                  <a:pt x="3737582" y="840758"/>
                  <a:pt x="3426003" y="829345"/>
                  <a:pt x="3196475" y="835480"/>
                </a:cubicBezTo>
                <a:cubicBezTo>
                  <a:pt x="2966948" y="841615"/>
                  <a:pt x="2873208" y="849953"/>
                  <a:pt x="2625908" y="835480"/>
                </a:cubicBezTo>
                <a:cubicBezTo>
                  <a:pt x="2378608" y="821007"/>
                  <a:pt x="2087766" y="846307"/>
                  <a:pt x="1892322" y="835480"/>
                </a:cubicBezTo>
                <a:cubicBezTo>
                  <a:pt x="1696878" y="824653"/>
                  <a:pt x="1512847" y="870990"/>
                  <a:pt x="1158736" y="835480"/>
                </a:cubicBezTo>
                <a:cubicBezTo>
                  <a:pt x="804625" y="799970"/>
                  <a:pt x="506448" y="870720"/>
                  <a:pt x="316471" y="835480"/>
                </a:cubicBezTo>
                <a:cubicBezTo>
                  <a:pt x="155878" y="837778"/>
                  <a:pt x="-8140" y="691728"/>
                  <a:pt x="0" y="519009"/>
                </a:cubicBezTo>
                <a:cubicBezTo>
                  <a:pt x="6245" y="460378"/>
                  <a:pt x="-4754" y="372648"/>
                  <a:pt x="0" y="316471"/>
                </a:cubicBezTo>
                <a:close/>
              </a:path>
            </a:pathLst>
          </a:custGeom>
          <a:solidFill>
            <a:srgbClr val="CCFFFF"/>
          </a:solidFill>
          <a:ln w="38100">
            <a:solidFill>
              <a:srgbClr val="0070C0"/>
            </a:solidFill>
            <a:prstDash val="lgDashDot"/>
            <a:extLst>
              <a:ext uri="{C807C97D-BFC1-408E-A445-0C87EB9F89A2}">
                <ask:lineSketchStyleProps xmlns:ask="http://schemas.microsoft.com/office/drawing/2018/sketchyshapes" sd="3366612962">
                  <a:prstGeom prst="roundRect">
                    <a:avLst>
                      <a:gd name="adj" fmla="val 37879"/>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7030A0"/>
                </a:solidFill>
                <a:effectLst/>
                <a:uLnTx/>
                <a:uFillTx/>
                <a:latin typeface="Calibri" panose="020F0502020204030204" pitchFamily="34" charset="0"/>
                <a:cs typeface="Calibri" panose="020F0502020204030204" pitchFamily="34" charset="0"/>
              </a:rPr>
              <a:t>Luyện</a:t>
            </a:r>
            <a:r>
              <a:rPr kumimoji="0" lang="en-US" sz="4800" b="1"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a:noFill/>
                </a:ln>
                <a:solidFill>
                  <a:srgbClr val="7030A0"/>
                </a:solidFill>
                <a:effectLst/>
                <a:uLnTx/>
                <a:uFillTx/>
                <a:latin typeface="Calibri" panose="020F0502020204030204" pitchFamily="34" charset="0"/>
                <a:cs typeface="Calibri" panose="020F0502020204030204" pitchFamily="34" charset="0"/>
              </a:rPr>
              <a:t>đọc</a:t>
            </a:r>
            <a:r>
              <a:rPr kumimoji="0" lang="en-US" sz="4800" b="1"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a:noFill/>
                </a:ln>
                <a:solidFill>
                  <a:srgbClr val="7030A0"/>
                </a:solidFill>
                <a:effectLst/>
                <a:uLnTx/>
                <a:uFillTx/>
                <a:latin typeface="Calibri" panose="020F0502020204030204" pitchFamily="34" charset="0"/>
                <a:cs typeface="Calibri" panose="020F0502020204030204" pitchFamily="34" charset="0"/>
              </a:rPr>
              <a:t>trong</a:t>
            </a:r>
            <a:r>
              <a:rPr kumimoji="0" lang="en-US" sz="4800" b="1"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a:noFill/>
                </a:ln>
                <a:solidFill>
                  <a:srgbClr val="7030A0"/>
                </a:solidFill>
                <a:effectLst/>
                <a:uLnTx/>
                <a:uFillTx/>
                <a:latin typeface="Calibri" panose="020F0502020204030204" pitchFamily="34" charset="0"/>
                <a:cs typeface="Calibri" panose="020F0502020204030204" pitchFamily="34" charset="0"/>
              </a:rPr>
              <a:t>nhóm</a:t>
            </a:r>
            <a:endParaRPr kumimoji="0" lang="en-US" sz="4800" b="1"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endParaRPr>
          </a:p>
        </p:txBody>
      </p:sp>
      <p:pic>
        <p:nvPicPr>
          <p:cNvPr id="28" name="Graphic 27">
            <a:extLst>
              <a:ext uri="{FF2B5EF4-FFF2-40B4-BE49-F238E27FC236}">
                <a16:creationId xmlns:a16="http://schemas.microsoft.com/office/drawing/2014/main" id="{5BA9B26D-9AD2-87CD-B6A1-5B59CF291A8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28078" y="3549094"/>
            <a:ext cx="2977476" cy="3097952"/>
          </a:xfrm>
          <a:prstGeom prst="rect">
            <a:avLst/>
          </a:prstGeom>
        </p:spPr>
      </p:pic>
    </p:spTree>
    <p:extLst>
      <p:ext uri="{BB962C8B-B14F-4D97-AF65-F5344CB8AC3E}">
        <p14:creationId xmlns:p14="http://schemas.microsoft.com/office/powerpoint/2010/main" val="3780147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28"/>
                                        </p:tgtEl>
                                        <p:attrNameLst>
                                          <p:attrName>r</p:attrName>
                                        </p:attrNameLst>
                                      </p:cBhvr>
                                    </p:animRot>
                                    <p:animRot by="-240000">
                                      <p:cBhvr>
                                        <p:cTn id="7" dur="200" fill="hold">
                                          <p:stCondLst>
                                            <p:cond delay="200"/>
                                          </p:stCondLst>
                                        </p:cTn>
                                        <p:tgtEl>
                                          <p:spTgt spid="28"/>
                                        </p:tgtEl>
                                        <p:attrNameLst>
                                          <p:attrName>r</p:attrName>
                                        </p:attrNameLst>
                                      </p:cBhvr>
                                    </p:animRot>
                                    <p:animRot by="240000">
                                      <p:cBhvr>
                                        <p:cTn id="8" dur="200" fill="hold">
                                          <p:stCondLst>
                                            <p:cond delay="400"/>
                                          </p:stCondLst>
                                        </p:cTn>
                                        <p:tgtEl>
                                          <p:spTgt spid="28"/>
                                        </p:tgtEl>
                                        <p:attrNameLst>
                                          <p:attrName>r</p:attrName>
                                        </p:attrNameLst>
                                      </p:cBhvr>
                                    </p:animRot>
                                    <p:animRot by="-240000">
                                      <p:cBhvr>
                                        <p:cTn id="9" dur="200" fill="hold">
                                          <p:stCondLst>
                                            <p:cond delay="600"/>
                                          </p:stCondLst>
                                        </p:cTn>
                                        <p:tgtEl>
                                          <p:spTgt spid="28"/>
                                        </p:tgtEl>
                                        <p:attrNameLst>
                                          <p:attrName>r</p:attrName>
                                        </p:attrNameLst>
                                      </p:cBhvr>
                                    </p:animRot>
                                    <p:animRot by="120000">
                                      <p:cBhvr>
                                        <p:cTn id="10" dur="200" fill="hold">
                                          <p:stCondLst>
                                            <p:cond delay="800"/>
                                          </p:stCondLst>
                                        </p:cTn>
                                        <p:tgtEl>
                                          <p:spTgt spid="28"/>
                                        </p:tgtEl>
                                        <p:attrNameLst>
                                          <p:attrName>r</p:attrName>
                                        </p:attrNameLst>
                                      </p:cBhvr>
                                    </p:animRot>
                                  </p:childTnLst>
                                </p:cTn>
                              </p:par>
                              <p:par>
                                <p:cTn id="11" presetID="32" presetClass="emph" presetSubtype="0" fill="hold" grpId="0" nodeType="withEffect">
                                  <p:stCondLst>
                                    <p:cond delay="0"/>
                                  </p:stCondLst>
                                  <p:childTnLst>
                                    <p:animRot by="120000">
                                      <p:cBhvr>
                                        <p:cTn id="12" dur="100" fill="hold">
                                          <p:stCondLst>
                                            <p:cond delay="0"/>
                                          </p:stCondLst>
                                        </p:cTn>
                                        <p:tgtEl>
                                          <p:spTgt spid="26"/>
                                        </p:tgtEl>
                                        <p:attrNameLst>
                                          <p:attrName>r</p:attrName>
                                        </p:attrNameLst>
                                      </p:cBhvr>
                                    </p:animRot>
                                    <p:animRot by="-240000">
                                      <p:cBhvr>
                                        <p:cTn id="13" dur="200" fill="hold">
                                          <p:stCondLst>
                                            <p:cond delay="200"/>
                                          </p:stCondLst>
                                        </p:cTn>
                                        <p:tgtEl>
                                          <p:spTgt spid="26"/>
                                        </p:tgtEl>
                                        <p:attrNameLst>
                                          <p:attrName>r</p:attrName>
                                        </p:attrNameLst>
                                      </p:cBhvr>
                                    </p:animRot>
                                    <p:animRot by="240000">
                                      <p:cBhvr>
                                        <p:cTn id="14" dur="200" fill="hold">
                                          <p:stCondLst>
                                            <p:cond delay="400"/>
                                          </p:stCondLst>
                                        </p:cTn>
                                        <p:tgtEl>
                                          <p:spTgt spid="26"/>
                                        </p:tgtEl>
                                        <p:attrNameLst>
                                          <p:attrName>r</p:attrName>
                                        </p:attrNameLst>
                                      </p:cBhvr>
                                    </p:animRot>
                                    <p:animRot by="-240000">
                                      <p:cBhvr>
                                        <p:cTn id="15" dur="200" fill="hold">
                                          <p:stCondLst>
                                            <p:cond delay="600"/>
                                          </p:stCondLst>
                                        </p:cTn>
                                        <p:tgtEl>
                                          <p:spTgt spid="26"/>
                                        </p:tgtEl>
                                        <p:attrNameLst>
                                          <p:attrName>r</p:attrName>
                                        </p:attrNameLst>
                                      </p:cBhvr>
                                    </p:animRot>
                                    <p:animRot by="120000">
                                      <p:cBhvr>
                                        <p:cTn id="16" dur="200" fill="hold">
                                          <p:stCondLst>
                                            <p:cond delay="800"/>
                                          </p:stCondLst>
                                        </p:cTn>
                                        <p:tgtEl>
                                          <p:spTgt spid="26"/>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0"/>
                                        <p:tgtEl>
                                          <p:spTgt spid="2"/>
                                        </p:tgtEl>
                                      </p:cBhvr>
                                    </p:animEffect>
                                    <p:anim calcmode="lin" valueType="num">
                                      <p:cBhvr>
                                        <p:cTn id="22" dur="1000" fill="hold"/>
                                        <p:tgtEl>
                                          <p:spTgt spid="2"/>
                                        </p:tgtEl>
                                        <p:attrNameLst>
                                          <p:attrName>ppt_x</p:attrName>
                                        </p:attrNameLst>
                                      </p:cBhvr>
                                      <p:tavLst>
                                        <p:tav tm="0">
                                          <p:val>
                                            <p:strVal val="#ppt_x"/>
                                          </p:val>
                                        </p:tav>
                                        <p:tav tm="100000">
                                          <p:val>
                                            <p:strVal val="#ppt_x"/>
                                          </p:val>
                                        </p:tav>
                                      </p:tavLst>
                                    </p:anim>
                                    <p:anim calcmode="lin" valueType="num">
                                      <p:cBhvr>
                                        <p:cTn id="2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1000"/>
                                        <p:tgtEl>
                                          <p:spTgt spid="9"/>
                                        </p:tgtEl>
                                      </p:cBhvr>
                                    </p:animEffect>
                                    <p:anim calcmode="lin" valueType="num">
                                      <p:cBhvr>
                                        <p:cTn id="29" dur="1000" fill="hold"/>
                                        <p:tgtEl>
                                          <p:spTgt spid="9"/>
                                        </p:tgtEl>
                                        <p:attrNameLst>
                                          <p:attrName>ppt_x</p:attrName>
                                        </p:attrNameLst>
                                      </p:cBhvr>
                                      <p:tavLst>
                                        <p:tav tm="0">
                                          <p:val>
                                            <p:strVal val="#ppt_x"/>
                                          </p:val>
                                        </p:tav>
                                        <p:tav tm="100000">
                                          <p:val>
                                            <p:strVal val="#ppt_x"/>
                                          </p:val>
                                        </p:tav>
                                      </p:tavLst>
                                    </p:anim>
                                    <p:anim calcmode="lin" valueType="num">
                                      <p:cBhvr>
                                        <p:cTn id="3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文本框 12">
            <a:extLst>
              <a:ext uri="{FF2B5EF4-FFF2-40B4-BE49-F238E27FC236}">
                <a16:creationId xmlns:a16="http://schemas.microsoft.com/office/drawing/2014/main" id="{328677EE-2547-4A0B-8E14-AE84E7AFE50C}"/>
              </a:ext>
            </a:extLst>
          </p:cNvPr>
          <p:cNvSpPr txBox="1"/>
          <p:nvPr/>
        </p:nvSpPr>
        <p:spPr>
          <a:xfrm>
            <a:off x="2809459" y="1137625"/>
            <a:ext cx="6573084" cy="1569660"/>
          </a:xfrm>
          <a:prstGeom prst="rect">
            <a:avLst/>
          </a:prstGeom>
          <a:noFill/>
        </p:spPr>
        <p:txBody>
          <a:bodyPr wrap="square" rtlCol="0">
            <a:spAutoFit/>
          </a:bodyPr>
          <a:lstStyle/>
          <a:p>
            <a:pPr algn="ctr" defTabSz="609585"/>
            <a:r>
              <a:rPr lang="zh-CN" altLang="en-US" sz="9600" dirty="0">
                <a:solidFill>
                  <a:prstClr val="black"/>
                </a:solidFill>
                <a:latin typeface="汉仪粗宋简" panose="02010609000101010101" pitchFamily="49" charset="-122"/>
                <a:ea typeface="汉仪粗宋简" panose="02010609000101010101" pitchFamily="49" charset="-122"/>
              </a:rPr>
              <a:t>山中访友</a:t>
            </a:r>
          </a:p>
        </p:txBody>
      </p:sp>
      <p:sp>
        <p:nvSpPr>
          <p:cNvPr id="27" name="文本框 26">
            <a:extLst>
              <a:ext uri="{FF2B5EF4-FFF2-40B4-BE49-F238E27FC236}">
                <a16:creationId xmlns:a16="http://schemas.microsoft.com/office/drawing/2014/main" id="{782D8D82-9DEE-4FA8-BE8D-7801E8F6BBD3}"/>
              </a:ext>
            </a:extLst>
          </p:cNvPr>
          <p:cNvSpPr txBox="1"/>
          <p:nvPr/>
        </p:nvSpPr>
        <p:spPr>
          <a:xfrm>
            <a:off x="2771469" y="695227"/>
            <a:ext cx="6573084" cy="584775"/>
          </a:xfrm>
          <a:prstGeom prst="rect">
            <a:avLst/>
          </a:prstGeom>
          <a:noFill/>
        </p:spPr>
        <p:txBody>
          <a:bodyPr wrap="square" rtlCol="0">
            <a:spAutoFit/>
          </a:bodyPr>
          <a:lstStyle/>
          <a:p>
            <a:pPr algn="ctr" defTabSz="609585"/>
            <a:r>
              <a:rPr lang="zh-CN" altLang="en-US" sz="3200" dirty="0">
                <a:solidFill>
                  <a:prstClr val="black"/>
                </a:solidFill>
                <a:latin typeface="等线" panose="02010600030101010101" pitchFamily="2" charset="-122"/>
                <a:ea typeface="等线" panose="02010600030101010101" pitchFamily="2" charset="-122"/>
              </a:rPr>
              <a:t>人教版六年级语文 课件</a:t>
            </a:r>
            <a:r>
              <a:rPr lang="en-US" altLang="zh-CN" sz="3200" dirty="0">
                <a:solidFill>
                  <a:prstClr val="black"/>
                </a:solidFill>
                <a:latin typeface="等线" panose="02010600030101010101" pitchFamily="2" charset="-122"/>
                <a:ea typeface="等线" panose="02010600030101010101" pitchFamily="2" charset="-122"/>
              </a:rPr>
              <a:t>PPT</a:t>
            </a:r>
            <a:r>
              <a:rPr lang="zh-CN" altLang="en-US" sz="3200" dirty="0">
                <a:solidFill>
                  <a:prstClr val="black"/>
                </a:solidFill>
                <a:latin typeface="等线" panose="02010600030101010101" pitchFamily="2" charset="-122"/>
                <a:ea typeface="等线" panose="02010600030101010101" pitchFamily="2" charset="-122"/>
              </a:rPr>
              <a:t>模板</a:t>
            </a:r>
          </a:p>
        </p:txBody>
      </p:sp>
      <p:pic>
        <p:nvPicPr>
          <p:cNvPr id="29" name="图片 28">
            <a:extLst>
              <a:ext uri="{FF2B5EF4-FFF2-40B4-BE49-F238E27FC236}">
                <a16:creationId xmlns:a16="http://schemas.microsoft.com/office/drawing/2014/main" id="{41AEB96B-F885-4C3A-B20F-9474A2DF9E5E}"/>
              </a:ext>
            </a:extLst>
          </p:cNvPr>
          <p:cNvPicPr>
            <a:picLocks noChangeAspect="1"/>
          </p:cNvPicPr>
          <p:nvPr/>
        </p:nvPicPr>
        <p:blipFill>
          <a:blip r:embed="rId3"/>
          <a:stretch>
            <a:fillRect/>
          </a:stretch>
        </p:blipFill>
        <p:spPr>
          <a:xfrm>
            <a:off x="-527" y="-1314"/>
            <a:ext cx="12193057" cy="6860627"/>
          </a:xfrm>
          <a:prstGeom prst="rect">
            <a:avLst/>
          </a:prstGeom>
        </p:spPr>
      </p:pic>
      <p:pic>
        <p:nvPicPr>
          <p:cNvPr id="30" name="图片 29">
            <a:extLst>
              <a:ext uri="{FF2B5EF4-FFF2-40B4-BE49-F238E27FC236}">
                <a16:creationId xmlns:a16="http://schemas.microsoft.com/office/drawing/2014/main" id="{3ED967E4-7167-4508-8A73-E34528D338C4}"/>
              </a:ext>
            </a:extLst>
          </p:cNvPr>
          <p:cNvPicPr>
            <a:picLocks noChangeAspect="1"/>
          </p:cNvPicPr>
          <p:nvPr/>
        </p:nvPicPr>
        <p:blipFill>
          <a:blip r:embed="rId4"/>
          <a:stretch>
            <a:fillRect/>
          </a:stretch>
        </p:blipFill>
        <p:spPr>
          <a:xfrm>
            <a:off x="-350061" y="-236046"/>
            <a:ext cx="12697036" cy="6860627"/>
          </a:xfrm>
          <a:prstGeom prst="rect">
            <a:avLst/>
          </a:prstGeom>
        </p:spPr>
      </p:pic>
      <p:pic>
        <p:nvPicPr>
          <p:cNvPr id="31" name="图片 30">
            <a:extLst>
              <a:ext uri="{FF2B5EF4-FFF2-40B4-BE49-F238E27FC236}">
                <a16:creationId xmlns:a16="http://schemas.microsoft.com/office/drawing/2014/main" id="{1D6190F0-861A-47FE-A11E-58F7D9C1A27C}"/>
              </a:ext>
            </a:extLst>
          </p:cNvPr>
          <p:cNvPicPr>
            <a:picLocks noChangeAspect="1"/>
          </p:cNvPicPr>
          <p:nvPr/>
        </p:nvPicPr>
        <p:blipFill>
          <a:blip r:embed="rId5"/>
          <a:stretch>
            <a:fillRect/>
          </a:stretch>
        </p:blipFill>
        <p:spPr>
          <a:xfrm>
            <a:off x="4779151" y="4146941"/>
            <a:ext cx="2633700" cy="2633700"/>
          </a:xfrm>
          <a:prstGeom prst="rect">
            <a:avLst/>
          </a:prstGeom>
        </p:spPr>
      </p:pic>
      <p:pic>
        <p:nvPicPr>
          <p:cNvPr id="32" name="图片 31">
            <a:extLst>
              <a:ext uri="{FF2B5EF4-FFF2-40B4-BE49-F238E27FC236}">
                <a16:creationId xmlns:a16="http://schemas.microsoft.com/office/drawing/2014/main" id="{356CD3B7-1F57-4CE6-9C65-6A51F19AF650}"/>
              </a:ext>
            </a:extLst>
          </p:cNvPr>
          <p:cNvPicPr>
            <a:picLocks noChangeAspect="1"/>
          </p:cNvPicPr>
          <p:nvPr/>
        </p:nvPicPr>
        <p:blipFill>
          <a:blip r:embed="rId6"/>
          <a:stretch>
            <a:fillRect/>
          </a:stretch>
        </p:blipFill>
        <p:spPr>
          <a:xfrm>
            <a:off x="-1894517" y="3618282"/>
            <a:ext cx="15981033" cy="5088569"/>
          </a:xfrm>
          <a:prstGeom prst="rect">
            <a:avLst/>
          </a:prstGeom>
        </p:spPr>
      </p:pic>
      <p:pic>
        <p:nvPicPr>
          <p:cNvPr id="33" name="图片 32">
            <a:extLst>
              <a:ext uri="{FF2B5EF4-FFF2-40B4-BE49-F238E27FC236}">
                <a16:creationId xmlns:a16="http://schemas.microsoft.com/office/drawing/2014/main" id="{8F1F19C4-9C6D-4E5C-A27F-68BCA5C42A79}"/>
              </a:ext>
            </a:extLst>
          </p:cNvPr>
          <p:cNvPicPr>
            <a:picLocks noChangeAspect="1"/>
          </p:cNvPicPr>
          <p:nvPr/>
        </p:nvPicPr>
        <p:blipFill>
          <a:blip r:embed="rId7"/>
          <a:stretch>
            <a:fillRect/>
          </a:stretch>
        </p:blipFill>
        <p:spPr>
          <a:xfrm>
            <a:off x="-77750" y="2818251"/>
            <a:ext cx="12347503" cy="5722608"/>
          </a:xfrm>
          <a:prstGeom prst="rect">
            <a:avLst/>
          </a:prstGeom>
        </p:spPr>
      </p:pic>
      <p:grpSp>
        <p:nvGrpSpPr>
          <p:cNvPr id="2" name="组合 1">
            <a:extLst>
              <a:ext uri="{FF2B5EF4-FFF2-40B4-BE49-F238E27FC236}">
                <a16:creationId xmlns:a16="http://schemas.microsoft.com/office/drawing/2014/main" id="{C532045F-C52B-44A1-9803-528571F5C690}"/>
              </a:ext>
            </a:extLst>
          </p:cNvPr>
          <p:cNvGrpSpPr/>
          <p:nvPr/>
        </p:nvGrpSpPr>
        <p:grpSpPr>
          <a:xfrm>
            <a:off x="-154973" y="5911193"/>
            <a:ext cx="12501948" cy="2048433"/>
            <a:chOff x="-116230" y="4433394"/>
            <a:chExt cx="9376461" cy="1536325"/>
          </a:xfrm>
        </p:grpSpPr>
        <p:pic>
          <p:nvPicPr>
            <p:cNvPr id="34" name="图片 33">
              <a:extLst>
                <a:ext uri="{FF2B5EF4-FFF2-40B4-BE49-F238E27FC236}">
                  <a16:creationId xmlns:a16="http://schemas.microsoft.com/office/drawing/2014/main" id="{F789335F-97FE-4E86-95C4-9C612E3C7B22}"/>
                </a:ext>
              </a:extLst>
            </p:cNvPr>
            <p:cNvPicPr>
              <a:picLocks noChangeAspect="1"/>
            </p:cNvPicPr>
            <p:nvPr/>
          </p:nvPicPr>
          <p:blipFill>
            <a:blip r:embed="rId8"/>
            <a:stretch>
              <a:fillRect/>
            </a:stretch>
          </p:blipFill>
          <p:spPr>
            <a:xfrm>
              <a:off x="1024206" y="4639575"/>
              <a:ext cx="4889416" cy="774259"/>
            </a:xfrm>
            <a:prstGeom prst="rect">
              <a:avLst/>
            </a:prstGeom>
          </p:spPr>
        </p:pic>
        <p:pic>
          <p:nvPicPr>
            <p:cNvPr id="35" name="图片 34">
              <a:extLst>
                <a:ext uri="{FF2B5EF4-FFF2-40B4-BE49-F238E27FC236}">
                  <a16:creationId xmlns:a16="http://schemas.microsoft.com/office/drawing/2014/main" id="{56F8679D-2236-4CDE-9415-803A4F0B46BB}"/>
                </a:ext>
              </a:extLst>
            </p:cNvPr>
            <p:cNvPicPr>
              <a:picLocks noChangeAspect="1"/>
            </p:cNvPicPr>
            <p:nvPr/>
          </p:nvPicPr>
          <p:blipFill>
            <a:blip r:embed="rId9"/>
            <a:stretch>
              <a:fillRect/>
            </a:stretch>
          </p:blipFill>
          <p:spPr>
            <a:xfrm>
              <a:off x="-116230" y="4433394"/>
              <a:ext cx="9376461" cy="1536325"/>
            </a:xfrm>
            <a:prstGeom prst="rect">
              <a:avLst/>
            </a:prstGeom>
          </p:spPr>
        </p:pic>
      </p:grpSp>
      <p:pic>
        <p:nvPicPr>
          <p:cNvPr id="38" name="图片 37">
            <a:extLst>
              <a:ext uri="{FF2B5EF4-FFF2-40B4-BE49-F238E27FC236}">
                <a16:creationId xmlns:a16="http://schemas.microsoft.com/office/drawing/2014/main" id="{AD351F36-311B-4491-A8E9-14CFA535DA6F}"/>
              </a:ext>
            </a:extLst>
          </p:cNvPr>
          <p:cNvPicPr>
            <a:picLocks noChangeAspect="1"/>
          </p:cNvPicPr>
          <p:nvPr/>
        </p:nvPicPr>
        <p:blipFill>
          <a:blip r:embed="rId10"/>
          <a:stretch>
            <a:fillRect/>
          </a:stretch>
        </p:blipFill>
        <p:spPr>
          <a:xfrm rot="663994">
            <a:off x="-1054731" y="-121700"/>
            <a:ext cx="3259611" cy="1357493"/>
          </a:xfrm>
          <a:prstGeom prst="rect">
            <a:avLst/>
          </a:prstGeom>
        </p:spPr>
      </p:pic>
      <p:pic>
        <p:nvPicPr>
          <p:cNvPr id="3" name="图片 2">
            <a:extLst>
              <a:ext uri="{FF2B5EF4-FFF2-40B4-BE49-F238E27FC236}">
                <a16:creationId xmlns:a16="http://schemas.microsoft.com/office/drawing/2014/main" id="{CB819FA6-C809-446C-BA3A-A740E84DBAFF}"/>
              </a:ext>
            </a:extLst>
          </p:cNvPr>
          <p:cNvPicPr>
            <a:picLocks noChangeAspect="1"/>
          </p:cNvPicPr>
          <p:nvPr/>
        </p:nvPicPr>
        <p:blipFill>
          <a:blip r:embed="rId11"/>
          <a:stretch>
            <a:fillRect/>
          </a:stretch>
        </p:blipFill>
        <p:spPr>
          <a:xfrm>
            <a:off x="1040201" y="855406"/>
            <a:ext cx="9873605" cy="3687097"/>
          </a:xfrm>
          <a:prstGeom prst="rect">
            <a:avLst/>
          </a:prstGeom>
        </p:spPr>
      </p:pic>
      <p:pic>
        <p:nvPicPr>
          <p:cNvPr id="19" name="图片 18">
            <a:extLst>
              <a:ext uri="{FF2B5EF4-FFF2-40B4-BE49-F238E27FC236}">
                <a16:creationId xmlns:a16="http://schemas.microsoft.com/office/drawing/2014/main" id="{495764CD-3742-46E5-BD1A-B293EC4D729F}"/>
              </a:ext>
            </a:extLst>
          </p:cNvPr>
          <p:cNvPicPr>
            <a:picLocks noChangeAspect="1"/>
          </p:cNvPicPr>
          <p:nvPr/>
        </p:nvPicPr>
        <p:blipFill>
          <a:blip r:embed="rId11"/>
          <a:stretch>
            <a:fillRect/>
          </a:stretch>
        </p:blipFill>
        <p:spPr>
          <a:xfrm>
            <a:off x="10294069" y="2330331"/>
            <a:ext cx="1895139" cy="707700"/>
          </a:xfrm>
          <a:prstGeom prst="rect">
            <a:avLst/>
          </a:prstGeom>
        </p:spPr>
      </p:pic>
      <p:pic>
        <p:nvPicPr>
          <p:cNvPr id="20" name="图片 19">
            <a:extLst>
              <a:ext uri="{FF2B5EF4-FFF2-40B4-BE49-F238E27FC236}">
                <a16:creationId xmlns:a16="http://schemas.microsoft.com/office/drawing/2014/main" id="{47EB8C3B-7215-4F8C-8DBE-097DC3A865DC}"/>
              </a:ext>
            </a:extLst>
          </p:cNvPr>
          <p:cNvPicPr>
            <a:picLocks noChangeAspect="1"/>
          </p:cNvPicPr>
          <p:nvPr/>
        </p:nvPicPr>
        <p:blipFill>
          <a:blip r:embed="rId12"/>
          <a:stretch>
            <a:fillRect/>
          </a:stretch>
        </p:blipFill>
        <p:spPr>
          <a:xfrm rot="21056238">
            <a:off x="10898700" y="173430"/>
            <a:ext cx="1202192" cy="493729"/>
          </a:xfrm>
          <a:prstGeom prst="rect">
            <a:avLst/>
          </a:prstGeom>
        </p:spPr>
      </p:pic>
      <p:pic>
        <p:nvPicPr>
          <p:cNvPr id="4" name="Picture 3">
            <a:extLst>
              <a:ext uri="{FF2B5EF4-FFF2-40B4-BE49-F238E27FC236}">
                <a16:creationId xmlns:a16="http://schemas.microsoft.com/office/drawing/2014/main" id="{2D28728C-B4E4-39B1-BE4F-B32F73E198A9}"/>
              </a:ext>
            </a:extLst>
          </p:cNvPr>
          <p:cNvPicPr>
            <a:picLocks noChangeAspect="1"/>
          </p:cNvPicPr>
          <p:nvPr/>
        </p:nvPicPr>
        <p:blipFill>
          <a:blip r:embed="rId13"/>
          <a:stretch>
            <a:fillRect/>
          </a:stretch>
        </p:blipFill>
        <p:spPr>
          <a:xfrm>
            <a:off x="988846" y="2268167"/>
            <a:ext cx="10022693" cy="2121592"/>
          </a:xfrm>
          <a:prstGeom prst="rect">
            <a:avLst/>
          </a:prstGeom>
        </p:spPr>
      </p:pic>
    </p:spTree>
    <p:extLst>
      <p:ext uri="{BB962C8B-B14F-4D97-AF65-F5344CB8AC3E}">
        <p14:creationId xmlns:p14="http://schemas.microsoft.com/office/powerpoint/2010/main" val="5052250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1000"/>
                                        <p:tgtEl>
                                          <p:spTgt spid="32"/>
                                        </p:tgtEl>
                                      </p:cBhvr>
                                    </p:animEffect>
                                    <p:anim calcmode="lin" valueType="num">
                                      <p:cBhvr>
                                        <p:cTn id="8" dur="1000" fill="hold"/>
                                        <p:tgtEl>
                                          <p:spTgt spid="32"/>
                                        </p:tgtEl>
                                        <p:attrNameLst>
                                          <p:attrName>ppt_x</p:attrName>
                                        </p:attrNameLst>
                                      </p:cBhvr>
                                      <p:tavLst>
                                        <p:tav tm="0">
                                          <p:val>
                                            <p:strVal val="#ppt_x"/>
                                          </p:val>
                                        </p:tav>
                                        <p:tav tm="100000">
                                          <p:val>
                                            <p:strVal val="#ppt_x"/>
                                          </p:val>
                                        </p:tav>
                                      </p:tavLst>
                                    </p:anim>
                                    <p:anim calcmode="lin" valueType="num">
                                      <p:cBhvr>
                                        <p:cTn id="9" dur="1000" fill="hold"/>
                                        <p:tgtEl>
                                          <p:spTgt spid="3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fade">
                                      <p:cBhvr>
                                        <p:cTn id="12" dur="1000"/>
                                        <p:tgtEl>
                                          <p:spTgt spid="33"/>
                                        </p:tgtEl>
                                      </p:cBhvr>
                                    </p:animEffect>
                                    <p:anim calcmode="lin" valueType="num">
                                      <p:cBhvr>
                                        <p:cTn id="13" dur="1000" fill="hold"/>
                                        <p:tgtEl>
                                          <p:spTgt spid="33"/>
                                        </p:tgtEl>
                                        <p:attrNameLst>
                                          <p:attrName>ppt_x</p:attrName>
                                        </p:attrNameLst>
                                      </p:cBhvr>
                                      <p:tavLst>
                                        <p:tav tm="0">
                                          <p:val>
                                            <p:strVal val="#ppt_x"/>
                                          </p:val>
                                        </p:tav>
                                        <p:tav tm="100000">
                                          <p:val>
                                            <p:strVal val="#ppt_x"/>
                                          </p:val>
                                        </p:tav>
                                      </p:tavLst>
                                    </p:anim>
                                    <p:anim calcmode="lin" valueType="num">
                                      <p:cBhvr>
                                        <p:cTn id="14" dur="1000" fill="hold"/>
                                        <p:tgtEl>
                                          <p:spTgt spid="3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2" presetClass="entr" presetSubtype="4" fill="hold" nodeType="afterEffect">
                                  <p:stCondLst>
                                    <p:cond delay="0"/>
                                  </p:stCondLst>
                                  <p:childTnLst>
                                    <p:set>
                                      <p:cBhvr>
                                        <p:cTn id="22" dur="1" fill="hold">
                                          <p:stCondLst>
                                            <p:cond delay="0"/>
                                          </p:stCondLst>
                                        </p:cTn>
                                        <p:tgtEl>
                                          <p:spTgt spid="31"/>
                                        </p:tgtEl>
                                        <p:attrNameLst>
                                          <p:attrName>style.visibility</p:attrName>
                                        </p:attrNameLst>
                                      </p:cBhvr>
                                      <p:to>
                                        <p:strVal val="visible"/>
                                      </p:to>
                                    </p:set>
                                    <p:anim calcmode="lin" valueType="num">
                                      <p:cBhvr additive="base">
                                        <p:cTn id="23" dur="750" fill="hold"/>
                                        <p:tgtEl>
                                          <p:spTgt spid="31"/>
                                        </p:tgtEl>
                                        <p:attrNameLst>
                                          <p:attrName>ppt_x</p:attrName>
                                        </p:attrNameLst>
                                      </p:cBhvr>
                                      <p:tavLst>
                                        <p:tav tm="0">
                                          <p:val>
                                            <p:strVal val="#ppt_x"/>
                                          </p:val>
                                        </p:tav>
                                        <p:tav tm="100000">
                                          <p:val>
                                            <p:strVal val="#ppt_x"/>
                                          </p:val>
                                        </p:tav>
                                      </p:tavLst>
                                    </p:anim>
                                    <p:anim calcmode="lin" valueType="num">
                                      <p:cBhvr additive="base">
                                        <p:cTn id="24" dur="750" fill="hold"/>
                                        <p:tgtEl>
                                          <p:spTgt spid="31"/>
                                        </p:tgtEl>
                                        <p:attrNameLst>
                                          <p:attrName>ppt_y</p:attrName>
                                        </p:attrNameLst>
                                      </p:cBhvr>
                                      <p:tavLst>
                                        <p:tav tm="0">
                                          <p:val>
                                            <p:strVal val="1+#ppt_h/2"/>
                                          </p:val>
                                        </p:tav>
                                        <p:tav tm="100000">
                                          <p:val>
                                            <p:strVal val="#ppt_y"/>
                                          </p:val>
                                        </p:tav>
                                      </p:tavLst>
                                    </p:anim>
                                  </p:childTnLst>
                                </p:cTn>
                              </p:par>
                              <p:par>
                                <p:cTn id="25" presetID="22" presetClass="entr" presetSubtype="4" fill="hold" nodeType="withEffect">
                                  <p:stCondLst>
                                    <p:cond delay="250"/>
                                  </p:stCondLst>
                                  <p:childTnLst>
                                    <p:set>
                                      <p:cBhvr>
                                        <p:cTn id="26" dur="1" fill="hold">
                                          <p:stCondLst>
                                            <p:cond delay="0"/>
                                          </p:stCondLst>
                                        </p:cTn>
                                        <p:tgtEl>
                                          <p:spTgt spid="30"/>
                                        </p:tgtEl>
                                        <p:attrNameLst>
                                          <p:attrName>style.visibility</p:attrName>
                                        </p:attrNameLst>
                                      </p:cBhvr>
                                      <p:to>
                                        <p:strVal val="visible"/>
                                      </p:to>
                                    </p:set>
                                    <p:animEffect transition="in" filter="wipe(down)">
                                      <p:cBhvr>
                                        <p:cTn id="27" dur="500"/>
                                        <p:tgtEl>
                                          <p:spTgt spid="30"/>
                                        </p:tgtEl>
                                      </p:cBhvr>
                                    </p:animEffect>
                                  </p:childTnLst>
                                </p:cTn>
                              </p:par>
                            </p:childTnLst>
                          </p:cTn>
                        </p:par>
                        <p:par>
                          <p:cTn id="28" fill="hold">
                            <p:stCondLst>
                              <p:cond delay="1750"/>
                            </p:stCondLst>
                            <p:childTnLst>
                              <p:par>
                                <p:cTn id="29" presetID="2" presetClass="entr" presetSubtype="2" fill="hold" nodeType="afterEffect">
                                  <p:stCondLst>
                                    <p:cond delay="250"/>
                                  </p:stCondLst>
                                  <p:childTnLst>
                                    <p:set>
                                      <p:cBhvr>
                                        <p:cTn id="30" dur="1" fill="hold">
                                          <p:stCondLst>
                                            <p:cond delay="0"/>
                                          </p:stCondLst>
                                        </p:cTn>
                                        <p:tgtEl>
                                          <p:spTgt spid="19"/>
                                        </p:tgtEl>
                                        <p:attrNameLst>
                                          <p:attrName>style.visibility</p:attrName>
                                        </p:attrNameLst>
                                      </p:cBhvr>
                                      <p:to>
                                        <p:strVal val="visible"/>
                                      </p:to>
                                    </p:set>
                                    <p:anim calcmode="lin" valueType="num">
                                      <p:cBhvr additive="base">
                                        <p:cTn id="31" dur="750" fill="hold"/>
                                        <p:tgtEl>
                                          <p:spTgt spid="19"/>
                                        </p:tgtEl>
                                        <p:attrNameLst>
                                          <p:attrName>ppt_x</p:attrName>
                                        </p:attrNameLst>
                                      </p:cBhvr>
                                      <p:tavLst>
                                        <p:tav tm="0">
                                          <p:val>
                                            <p:strVal val="1+#ppt_w/2"/>
                                          </p:val>
                                        </p:tav>
                                        <p:tav tm="100000">
                                          <p:val>
                                            <p:strVal val="#ppt_x"/>
                                          </p:val>
                                        </p:tav>
                                      </p:tavLst>
                                    </p:anim>
                                    <p:anim calcmode="lin" valueType="num">
                                      <p:cBhvr additive="base">
                                        <p:cTn id="32" dur="750" fill="hold"/>
                                        <p:tgtEl>
                                          <p:spTgt spid="19"/>
                                        </p:tgtEl>
                                        <p:attrNameLst>
                                          <p:attrName>ppt_y</p:attrName>
                                        </p:attrNameLst>
                                      </p:cBhvr>
                                      <p:tavLst>
                                        <p:tav tm="0">
                                          <p:val>
                                            <p:strVal val="#ppt_y"/>
                                          </p:val>
                                        </p:tav>
                                        <p:tav tm="100000">
                                          <p:val>
                                            <p:strVal val="#ppt_y"/>
                                          </p:val>
                                        </p:tav>
                                      </p:tavLst>
                                    </p:anim>
                                  </p:childTnLst>
                                </p:cTn>
                              </p:par>
                              <p:par>
                                <p:cTn id="33" presetID="2" presetClass="entr" presetSubtype="2" fill="hold" nodeType="withEffect">
                                  <p:stCondLst>
                                    <p:cond delay="0"/>
                                  </p:stCondLst>
                                  <p:childTnLst>
                                    <p:set>
                                      <p:cBhvr>
                                        <p:cTn id="34" dur="1" fill="hold">
                                          <p:stCondLst>
                                            <p:cond delay="0"/>
                                          </p:stCondLst>
                                        </p:cTn>
                                        <p:tgtEl>
                                          <p:spTgt spid="20"/>
                                        </p:tgtEl>
                                        <p:attrNameLst>
                                          <p:attrName>style.visibility</p:attrName>
                                        </p:attrNameLst>
                                      </p:cBhvr>
                                      <p:to>
                                        <p:strVal val="visible"/>
                                      </p:to>
                                    </p:set>
                                    <p:anim calcmode="lin" valueType="num">
                                      <p:cBhvr additive="base">
                                        <p:cTn id="35" dur="750" fill="hold"/>
                                        <p:tgtEl>
                                          <p:spTgt spid="20"/>
                                        </p:tgtEl>
                                        <p:attrNameLst>
                                          <p:attrName>ppt_x</p:attrName>
                                        </p:attrNameLst>
                                      </p:cBhvr>
                                      <p:tavLst>
                                        <p:tav tm="0">
                                          <p:val>
                                            <p:strVal val="1+#ppt_w/2"/>
                                          </p:val>
                                        </p:tav>
                                        <p:tav tm="100000">
                                          <p:val>
                                            <p:strVal val="#ppt_x"/>
                                          </p:val>
                                        </p:tav>
                                      </p:tavLst>
                                    </p:anim>
                                    <p:anim calcmode="lin" valueType="num">
                                      <p:cBhvr additive="base">
                                        <p:cTn id="36" dur="750" fill="hold"/>
                                        <p:tgtEl>
                                          <p:spTgt spid="20"/>
                                        </p:tgtEl>
                                        <p:attrNameLst>
                                          <p:attrName>ppt_y</p:attrName>
                                        </p:attrNameLst>
                                      </p:cBhvr>
                                      <p:tavLst>
                                        <p:tav tm="0">
                                          <p:val>
                                            <p:strVal val="#ppt_y"/>
                                          </p:val>
                                        </p:tav>
                                        <p:tav tm="100000">
                                          <p:val>
                                            <p:strVal val="#ppt_y"/>
                                          </p:val>
                                        </p:tav>
                                      </p:tavLst>
                                    </p:anim>
                                  </p:childTnLst>
                                </p:cTn>
                              </p:par>
                              <p:par>
                                <p:cTn id="37" presetID="2" presetClass="entr" presetSubtype="8" fill="hold" nodeType="withEffect">
                                  <p:stCondLst>
                                    <p:cond delay="250"/>
                                  </p:stCondLst>
                                  <p:childTnLst>
                                    <p:set>
                                      <p:cBhvr>
                                        <p:cTn id="38" dur="1" fill="hold">
                                          <p:stCondLst>
                                            <p:cond delay="0"/>
                                          </p:stCondLst>
                                        </p:cTn>
                                        <p:tgtEl>
                                          <p:spTgt spid="38"/>
                                        </p:tgtEl>
                                        <p:attrNameLst>
                                          <p:attrName>style.visibility</p:attrName>
                                        </p:attrNameLst>
                                      </p:cBhvr>
                                      <p:to>
                                        <p:strVal val="visible"/>
                                      </p:to>
                                    </p:set>
                                    <p:anim calcmode="lin" valueType="num">
                                      <p:cBhvr additive="base">
                                        <p:cTn id="39" dur="750" fill="hold"/>
                                        <p:tgtEl>
                                          <p:spTgt spid="38"/>
                                        </p:tgtEl>
                                        <p:attrNameLst>
                                          <p:attrName>ppt_x</p:attrName>
                                        </p:attrNameLst>
                                      </p:cBhvr>
                                      <p:tavLst>
                                        <p:tav tm="0">
                                          <p:val>
                                            <p:strVal val="0-#ppt_w/2"/>
                                          </p:val>
                                        </p:tav>
                                        <p:tav tm="100000">
                                          <p:val>
                                            <p:strVal val="#ppt_x"/>
                                          </p:val>
                                        </p:tav>
                                      </p:tavLst>
                                    </p:anim>
                                    <p:anim calcmode="lin" valueType="num">
                                      <p:cBhvr additive="base">
                                        <p:cTn id="40" dur="750" fill="hold"/>
                                        <p:tgtEl>
                                          <p:spTgt spid="38"/>
                                        </p:tgtEl>
                                        <p:attrNameLst>
                                          <p:attrName>ppt_y</p:attrName>
                                        </p:attrNameLst>
                                      </p:cBhvr>
                                      <p:tavLst>
                                        <p:tav tm="0">
                                          <p:val>
                                            <p:strVal val="#ppt_y"/>
                                          </p:val>
                                        </p:tav>
                                        <p:tav tm="100000">
                                          <p:val>
                                            <p:strVal val="#ppt_y"/>
                                          </p:val>
                                        </p:tav>
                                      </p:tavLst>
                                    </p:anim>
                                  </p:childTnLst>
                                </p:cTn>
                              </p:par>
                              <p:par>
                                <p:cTn id="41" presetID="2" presetClass="entr" presetSubtype="8" fill="hold" nodeType="withEffect">
                                  <p:stCondLst>
                                    <p:cond delay="500"/>
                                  </p:stCondLst>
                                  <p:childTnLst>
                                    <p:set>
                                      <p:cBhvr>
                                        <p:cTn id="42" dur="1" fill="hold">
                                          <p:stCondLst>
                                            <p:cond delay="0"/>
                                          </p:stCondLst>
                                        </p:cTn>
                                        <p:tgtEl>
                                          <p:spTgt spid="3"/>
                                        </p:tgtEl>
                                        <p:attrNameLst>
                                          <p:attrName>style.visibility</p:attrName>
                                        </p:attrNameLst>
                                      </p:cBhvr>
                                      <p:to>
                                        <p:strVal val="visible"/>
                                      </p:to>
                                    </p:set>
                                    <p:anim calcmode="lin" valueType="num">
                                      <p:cBhvr additive="base">
                                        <p:cTn id="43" dur="750" fill="hold"/>
                                        <p:tgtEl>
                                          <p:spTgt spid="3"/>
                                        </p:tgtEl>
                                        <p:attrNameLst>
                                          <p:attrName>ppt_x</p:attrName>
                                        </p:attrNameLst>
                                      </p:cBhvr>
                                      <p:tavLst>
                                        <p:tav tm="0">
                                          <p:val>
                                            <p:strVal val="0-#ppt_w/2"/>
                                          </p:val>
                                        </p:tav>
                                        <p:tav tm="100000">
                                          <p:val>
                                            <p:strVal val="#ppt_x"/>
                                          </p:val>
                                        </p:tav>
                                      </p:tavLst>
                                    </p:anim>
                                    <p:anim calcmode="lin" valueType="num">
                                      <p:cBhvr additive="base">
                                        <p:cTn id="44" dur="75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nodeType="clickEffect">
                                  <p:stCondLst>
                                    <p:cond delay="0"/>
                                  </p:stCondLst>
                                  <p:childTnLst>
                                    <p:set>
                                      <p:cBhvr>
                                        <p:cTn id="48" dur="1" fill="hold">
                                          <p:stCondLst>
                                            <p:cond delay="0"/>
                                          </p:stCondLst>
                                        </p:cTn>
                                        <p:tgtEl>
                                          <p:spTgt spid="4"/>
                                        </p:tgtEl>
                                        <p:attrNameLst>
                                          <p:attrName>style.visibility</p:attrName>
                                        </p:attrNameLst>
                                      </p:cBhvr>
                                      <p:to>
                                        <p:strVal val="visible"/>
                                      </p:to>
                                    </p:set>
                                    <p:anim calcmode="lin" valueType="num">
                                      <p:cBhvr>
                                        <p:cTn id="49" dur="500" fill="hold"/>
                                        <p:tgtEl>
                                          <p:spTgt spid="4"/>
                                        </p:tgtEl>
                                        <p:attrNameLst>
                                          <p:attrName>ppt_w</p:attrName>
                                        </p:attrNameLst>
                                      </p:cBhvr>
                                      <p:tavLst>
                                        <p:tav tm="0">
                                          <p:val>
                                            <p:fltVal val="0"/>
                                          </p:val>
                                        </p:tav>
                                        <p:tav tm="100000">
                                          <p:val>
                                            <p:strVal val="#ppt_w"/>
                                          </p:val>
                                        </p:tav>
                                      </p:tavLst>
                                    </p:anim>
                                    <p:anim calcmode="lin" valueType="num">
                                      <p:cBhvr>
                                        <p:cTn id="50" dur="500" fill="hold"/>
                                        <p:tgtEl>
                                          <p:spTgt spid="4"/>
                                        </p:tgtEl>
                                        <p:attrNameLst>
                                          <p:attrName>ppt_h</p:attrName>
                                        </p:attrNameLst>
                                      </p:cBhvr>
                                      <p:tavLst>
                                        <p:tav tm="0">
                                          <p:val>
                                            <p:fltVal val="0"/>
                                          </p:val>
                                        </p:tav>
                                        <p:tav tm="100000">
                                          <p:val>
                                            <p:strVal val="#ppt_h"/>
                                          </p:val>
                                        </p:tav>
                                      </p:tavLst>
                                    </p:anim>
                                    <p:animEffect transition="in" filter="fade">
                                      <p:cBhvr>
                                        <p:cTn id="5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10" descr="图层 7 拷贝">
            <a:extLst>
              <a:ext uri="{FF2B5EF4-FFF2-40B4-BE49-F238E27FC236}">
                <a16:creationId xmlns:a16="http://schemas.microsoft.com/office/drawing/2014/main" id="{62F2B0F5-D29E-E850-B41F-3111F5715FFA}"/>
              </a:ext>
            </a:extLst>
          </p:cNvPr>
          <p:cNvPicPr>
            <a:picLocks noChangeAspect="1"/>
          </p:cNvPicPr>
          <p:nvPr/>
        </p:nvPicPr>
        <p:blipFill>
          <a:blip r:embed="rId4"/>
          <a:stretch>
            <a:fillRect/>
          </a:stretch>
        </p:blipFill>
        <p:spPr>
          <a:xfrm>
            <a:off x="2524760" y="6076315"/>
            <a:ext cx="1057275" cy="767715"/>
          </a:xfrm>
          <a:prstGeom prst="rect">
            <a:avLst/>
          </a:prstGeom>
        </p:spPr>
      </p:pic>
      <p:pic>
        <p:nvPicPr>
          <p:cNvPr id="30" name="图片 18" descr="02">
            <a:extLst>
              <a:ext uri="{FF2B5EF4-FFF2-40B4-BE49-F238E27FC236}">
                <a16:creationId xmlns:a16="http://schemas.microsoft.com/office/drawing/2014/main" id="{2409D827-4117-6AD4-7562-A8AA66DA466C}"/>
              </a:ext>
            </a:extLst>
          </p:cNvPr>
          <p:cNvPicPr>
            <a:picLocks noChangeAspect="1"/>
          </p:cNvPicPr>
          <p:nvPr/>
        </p:nvPicPr>
        <p:blipFill>
          <a:blip r:embed="rId5"/>
          <a:srcRect l="40394" r="6" b="32940"/>
          <a:stretch>
            <a:fillRect/>
          </a:stretch>
        </p:blipFill>
        <p:spPr>
          <a:xfrm rot="20940000">
            <a:off x="8628380" y="-358775"/>
            <a:ext cx="4392930" cy="3166110"/>
          </a:xfrm>
          <a:prstGeom prst="rect">
            <a:avLst/>
          </a:prstGeom>
        </p:spPr>
      </p:pic>
      <p:grpSp>
        <p:nvGrpSpPr>
          <p:cNvPr id="36" name="Group 35">
            <a:extLst>
              <a:ext uri="{FF2B5EF4-FFF2-40B4-BE49-F238E27FC236}">
                <a16:creationId xmlns:a16="http://schemas.microsoft.com/office/drawing/2014/main" id="{F6CC9B56-030F-BE90-6C1A-8571538FB91A}"/>
              </a:ext>
            </a:extLst>
          </p:cNvPr>
          <p:cNvGrpSpPr/>
          <p:nvPr/>
        </p:nvGrpSpPr>
        <p:grpSpPr>
          <a:xfrm>
            <a:off x="2593101" y="623504"/>
            <a:ext cx="9018796" cy="1233580"/>
            <a:chOff x="1376032" y="2496705"/>
            <a:chExt cx="7873604" cy="1233580"/>
          </a:xfrm>
        </p:grpSpPr>
        <p:sp>
          <p:nvSpPr>
            <p:cNvPr id="37" name="Rectangle: Rounded Corners 36">
              <a:extLst>
                <a:ext uri="{FF2B5EF4-FFF2-40B4-BE49-F238E27FC236}">
                  <a16:creationId xmlns:a16="http://schemas.microsoft.com/office/drawing/2014/main" id="{B2AEF6B1-2CB2-6B60-4C93-707013A7C9B8}"/>
                </a:ext>
              </a:extLst>
            </p:cNvPr>
            <p:cNvSpPr/>
            <p:nvPr/>
          </p:nvSpPr>
          <p:spPr>
            <a:xfrm>
              <a:off x="1376032" y="2499951"/>
              <a:ext cx="7873604" cy="1230334"/>
            </a:xfrm>
            <a:prstGeom prst="roundRect">
              <a:avLst>
                <a:gd name="adj" fmla="val 25192"/>
              </a:avLst>
            </a:prstGeom>
            <a:solidFill>
              <a:srgbClr val="DDEDCF"/>
            </a:solidFill>
            <a:ln w="38100">
              <a:solidFill>
                <a:srgbClr val="1346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38" name="TextBox 37">
              <a:extLst>
                <a:ext uri="{FF2B5EF4-FFF2-40B4-BE49-F238E27FC236}">
                  <a16:creationId xmlns:a16="http://schemas.microsoft.com/office/drawing/2014/main" id="{3B918F7E-2395-7336-D7CF-D4D1A210A027}"/>
                </a:ext>
              </a:extLst>
            </p:cNvPr>
            <p:cNvSpPr txBox="1"/>
            <p:nvPr/>
          </p:nvSpPr>
          <p:spPr>
            <a:xfrm>
              <a:off x="1376032" y="2496705"/>
              <a:ext cx="7873604" cy="1077218"/>
            </a:xfrm>
            <a:prstGeom prst="rect">
              <a:avLst/>
            </a:prstGeom>
            <a:noFill/>
          </p:spPr>
          <p:txBody>
            <a:bodyPr wrap="square" rtlCol="0">
              <a:spAutoFit/>
            </a:bodyPr>
            <a:lstStyle/>
            <a:p>
              <a:pPr algn="ctr"/>
              <a:r>
                <a:rPr lang="vi-VN" sz="3200" b="1" dirty="0">
                  <a:solidFill>
                    <a:prstClr val="black"/>
                  </a:solidFill>
                  <a:latin typeface="Cambria" panose="02040503050406030204" pitchFamily="18" charset="0"/>
                </a:rPr>
                <a:t>Đến Tây Bắc, du khách thường có cảm nhận như thế nào về tiếng khèn của người Mông? </a:t>
              </a:r>
            </a:p>
          </p:txBody>
        </p:sp>
      </p:grpSp>
      <p:sp>
        <p:nvSpPr>
          <p:cNvPr id="39" name="TextBox 38">
            <a:extLst>
              <a:ext uri="{FF2B5EF4-FFF2-40B4-BE49-F238E27FC236}">
                <a16:creationId xmlns:a16="http://schemas.microsoft.com/office/drawing/2014/main" id="{40BF0CE7-1E89-C51C-B6E1-06B5C60B49D6}"/>
              </a:ext>
            </a:extLst>
          </p:cNvPr>
          <p:cNvSpPr txBox="1"/>
          <p:nvPr/>
        </p:nvSpPr>
        <p:spPr>
          <a:xfrm>
            <a:off x="512618" y="2012260"/>
            <a:ext cx="11166764" cy="2785378"/>
          </a:xfrm>
          <a:prstGeom prst="rect">
            <a:avLst/>
          </a:prstGeom>
          <a:noFill/>
        </p:spPr>
        <p:txBody>
          <a:bodyPr wrap="square" rtlCol="0">
            <a:spAutoFit/>
          </a:bodyPr>
          <a:lstStyle/>
          <a:p>
            <a:pPr algn="just"/>
            <a:r>
              <a:rPr lang="vi-VN" sz="3500" b="1" dirty="0">
                <a:solidFill>
                  <a:srgbClr val="004924"/>
                </a:solidFill>
                <a:latin typeface="Cambria" panose="02040503050406030204" pitchFamily="18" charset="0"/>
              </a:rPr>
              <a:t> Ai đã một lần lên Tây Bắc, được nghe tiếng khèn của người Mông, sẽ thấy nhớ, thấy thương, thấy vấn vương trong lòng... Âm thanh cây khèn của người Mông có thể làm đắm say cả những du khách khó tính nhất.</a:t>
            </a:r>
          </a:p>
        </p:txBody>
      </p:sp>
      <p:pic>
        <p:nvPicPr>
          <p:cNvPr id="40" name="Picture 39">
            <a:extLst>
              <a:ext uri="{FF2B5EF4-FFF2-40B4-BE49-F238E27FC236}">
                <a16:creationId xmlns:a16="http://schemas.microsoft.com/office/drawing/2014/main" id="{161133DB-F4E6-E7BA-6A16-6E99511E61FC}"/>
              </a:ext>
            </a:extLst>
          </p:cNvPr>
          <p:cNvPicPr>
            <a:picLocks noChangeAspect="1"/>
          </p:cNvPicPr>
          <p:nvPr/>
        </p:nvPicPr>
        <p:blipFill>
          <a:blip r:embed="rId6"/>
          <a:stretch>
            <a:fillRect/>
          </a:stretch>
        </p:blipFill>
        <p:spPr>
          <a:xfrm>
            <a:off x="512618" y="897161"/>
            <a:ext cx="2011854" cy="926672"/>
          </a:xfrm>
          <a:prstGeom prst="rect">
            <a:avLst/>
          </a:prstGeom>
        </p:spPr>
      </p:pic>
      <p:sp>
        <p:nvSpPr>
          <p:cNvPr id="41" name="Rectangle 40">
            <a:extLst>
              <a:ext uri="{FF2B5EF4-FFF2-40B4-BE49-F238E27FC236}">
                <a16:creationId xmlns:a16="http://schemas.microsoft.com/office/drawing/2014/main" id="{456613B1-A75C-1C2F-F32A-9EE92A7626BE}"/>
              </a:ext>
            </a:extLst>
          </p:cNvPr>
          <p:cNvSpPr/>
          <p:nvPr/>
        </p:nvSpPr>
        <p:spPr>
          <a:xfrm>
            <a:off x="4277032" y="2536723"/>
            <a:ext cx="7305368" cy="570271"/>
          </a:xfrm>
          <a:prstGeom prst="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6C0035A6-718B-C41C-D709-42B6ECFFEF71}"/>
              </a:ext>
            </a:extLst>
          </p:cNvPr>
          <p:cNvSpPr/>
          <p:nvPr/>
        </p:nvSpPr>
        <p:spPr>
          <a:xfrm>
            <a:off x="629264" y="3215148"/>
            <a:ext cx="3775588" cy="462117"/>
          </a:xfrm>
          <a:prstGeom prst="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4BE22674-4CF0-3866-CCCD-2632D2D04241}"/>
              </a:ext>
            </a:extLst>
          </p:cNvPr>
          <p:cNvSpPr/>
          <p:nvPr/>
        </p:nvSpPr>
        <p:spPr>
          <a:xfrm>
            <a:off x="3185651" y="3726425"/>
            <a:ext cx="2546555" cy="462117"/>
          </a:xfrm>
          <a:prstGeom prst="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02530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left)">
                                      <p:cBhvr>
                                        <p:cTn id="7" dur="500"/>
                                        <p:tgtEl>
                                          <p:spTgt spid="40"/>
                                        </p:tgtEl>
                                      </p:cBhvr>
                                    </p:animEffect>
                                  </p:childTnLst>
                                </p:cTn>
                              </p:par>
                              <p:par>
                                <p:cTn id="8" presetID="22" presetClass="entr" presetSubtype="8" fill="hold"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wipe(left)">
                                      <p:cBhvr>
                                        <p:cTn id="10" dur="500"/>
                                        <p:tgtEl>
                                          <p:spTgt spid="36"/>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39"/>
                                        </p:tgtEl>
                                        <p:attrNameLst>
                                          <p:attrName>style.visibility</p:attrName>
                                        </p:attrNameLst>
                                      </p:cBhvr>
                                      <p:to>
                                        <p:strVal val="visible"/>
                                      </p:to>
                                    </p:set>
                                    <p:animEffect transition="in" filter="fade">
                                      <p:cBhvr>
                                        <p:cTn id="15" dur="1000"/>
                                        <p:tgtEl>
                                          <p:spTgt spid="39"/>
                                        </p:tgtEl>
                                      </p:cBhvr>
                                    </p:animEffect>
                                    <p:anim calcmode="lin" valueType="num">
                                      <p:cBhvr>
                                        <p:cTn id="16" dur="1000" fill="hold"/>
                                        <p:tgtEl>
                                          <p:spTgt spid="39"/>
                                        </p:tgtEl>
                                        <p:attrNameLst>
                                          <p:attrName>ppt_x</p:attrName>
                                        </p:attrNameLst>
                                      </p:cBhvr>
                                      <p:tavLst>
                                        <p:tav tm="0">
                                          <p:val>
                                            <p:strVal val="#ppt_x"/>
                                          </p:val>
                                        </p:tav>
                                        <p:tav tm="100000">
                                          <p:val>
                                            <p:strVal val="#ppt_x"/>
                                          </p:val>
                                        </p:tav>
                                      </p:tavLst>
                                    </p:anim>
                                    <p:anim calcmode="lin" valueType="num">
                                      <p:cBhvr>
                                        <p:cTn id="17"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41"/>
                                        </p:tgtEl>
                                        <p:attrNameLst>
                                          <p:attrName>style.visibility</p:attrName>
                                        </p:attrNameLst>
                                      </p:cBhvr>
                                      <p:to>
                                        <p:strVal val="visible"/>
                                      </p:to>
                                    </p:set>
                                    <p:animEffect transition="in" filter="wipe(down)">
                                      <p:cBhvr>
                                        <p:cTn id="22" dur="500"/>
                                        <p:tgtEl>
                                          <p:spTgt spid="41"/>
                                        </p:tgtEl>
                                      </p:cBhvr>
                                    </p:animEffect>
                                  </p:childTnLst>
                                  <p:subTnLst>
                                    <p:audio>
                                      <p:cMediaNode>
                                        <p:cTn display="0" masterRel="sameClick">
                                          <p:stCondLst>
                                            <p:cond evt="begin" delay="0">
                                              <p:tn val="20"/>
                                            </p:cond>
                                          </p:stCondLst>
                                          <p:endCondLst>
                                            <p:cond evt="onStopAudio" delay="0">
                                              <p:tgtEl>
                                                <p:sldTgt/>
                                              </p:tgtEl>
                                            </p:cond>
                                          </p:endCondLst>
                                        </p:cTn>
                                        <p:tgtEl>
                                          <p:sndTgt r:embed="rId3" name="chimes.wav"/>
                                        </p:tgtEl>
                                      </p:cMediaNode>
                                    </p:audio>
                                  </p:sub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42"/>
                                        </p:tgtEl>
                                        <p:attrNameLst>
                                          <p:attrName>style.visibility</p:attrName>
                                        </p:attrNameLst>
                                      </p:cBhvr>
                                      <p:to>
                                        <p:strVal val="visible"/>
                                      </p:to>
                                    </p:set>
                                    <p:animEffect transition="in" filter="wipe(down)">
                                      <p:cBhvr>
                                        <p:cTn id="27" dur="500"/>
                                        <p:tgtEl>
                                          <p:spTgt spid="42"/>
                                        </p:tgtEl>
                                      </p:cBhvr>
                                    </p:animEffect>
                                  </p:childTnLst>
                                  <p:subTnLst>
                                    <p:audio>
                                      <p:cMediaNode>
                                        <p:cTn display="0" masterRel="sameClick">
                                          <p:stCondLst>
                                            <p:cond evt="begin" delay="0">
                                              <p:tn val="25"/>
                                            </p:cond>
                                          </p:stCondLst>
                                          <p:endCondLst>
                                            <p:cond evt="onStopAudio" delay="0">
                                              <p:tgtEl>
                                                <p:sldTgt/>
                                              </p:tgtEl>
                                            </p:cond>
                                          </p:endCondLst>
                                        </p:cTn>
                                        <p:tgtEl>
                                          <p:sndTgt r:embed="rId3" name="chimes.wav"/>
                                        </p:tgtEl>
                                      </p:cMediaNode>
                                    </p:audio>
                                  </p:sub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43"/>
                                        </p:tgtEl>
                                        <p:attrNameLst>
                                          <p:attrName>style.visibility</p:attrName>
                                        </p:attrNameLst>
                                      </p:cBhvr>
                                      <p:to>
                                        <p:strVal val="visible"/>
                                      </p:to>
                                    </p:set>
                                    <p:animEffect transition="in" filter="wipe(down)">
                                      <p:cBhvr>
                                        <p:cTn id="32" dur="500"/>
                                        <p:tgtEl>
                                          <p:spTgt spid="43"/>
                                        </p:tgtEl>
                                      </p:cBhvr>
                                    </p:animEffect>
                                  </p:childTnLst>
                                  <p:subTnLst>
                                    <p:audio>
                                      <p:cMediaNode>
                                        <p:cTn display="0" masterRel="sameClick">
                                          <p:stCondLst>
                                            <p:cond evt="begin" delay="0">
                                              <p:tn val="30"/>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1" grpId="0" animBg="1"/>
      <p:bldP spid="42" grpId="0" animBg="1"/>
      <p:bldP spid="4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C4B08DE-6934-147F-382F-527312D1BA4F}"/>
              </a:ext>
            </a:extLst>
          </p:cNvPr>
          <p:cNvGrpSpPr/>
          <p:nvPr/>
        </p:nvGrpSpPr>
        <p:grpSpPr>
          <a:xfrm>
            <a:off x="2593100" y="607953"/>
            <a:ext cx="8959792" cy="1249131"/>
            <a:chOff x="1376031" y="2481154"/>
            <a:chExt cx="8959792" cy="1249131"/>
          </a:xfrm>
        </p:grpSpPr>
        <p:sp>
          <p:nvSpPr>
            <p:cNvPr id="3" name="Rectangle: Rounded Corners 2">
              <a:extLst>
                <a:ext uri="{FF2B5EF4-FFF2-40B4-BE49-F238E27FC236}">
                  <a16:creationId xmlns:a16="http://schemas.microsoft.com/office/drawing/2014/main" id="{1BCC0641-8835-8D5B-C5B5-E428AEE2EDFB}"/>
                </a:ext>
              </a:extLst>
            </p:cNvPr>
            <p:cNvSpPr/>
            <p:nvPr/>
          </p:nvSpPr>
          <p:spPr>
            <a:xfrm>
              <a:off x="1376031" y="2499951"/>
              <a:ext cx="8878463" cy="1230334"/>
            </a:xfrm>
            <a:prstGeom prst="roundRect">
              <a:avLst>
                <a:gd name="adj" fmla="val 25192"/>
              </a:avLst>
            </a:prstGeom>
            <a:solidFill>
              <a:srgbClr val="DDEDCF"/>
            </a:solidFill>
            <a:ln w="38100">
              <a:solidFill>
                <a:srgbClr val="1346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4" name="TextBox 3">
              <a:extLst>
                <a:ext uri="{FF2B5EF4-FFF2-40B4-BE49-F238E27FC236}">
                  <a16:creationId xmlns:a16="http://schemas.microsoft.com/office/drawing/2014/main" id="{A7ED4F9D-2722-3024-4C35-32F1BFECA3B5}"/>
                </a:ext>
              </a:extLst>
            </p:cNvPr>
            <p:cNvSpPr txBox="1"/>
            <p:nvPr/>
          </p:nvSpPr>
          <p:spPr>
            <a:xfrm>
              <a:off x="1457361" y="2481154"/>
              <a:ext cx="8878462" cy="1200329"/>
            </a:xfrm>
            <a:prstGeom prst="rect">
              <a:avLst/>
            </a:prstGeom>
            <a:noFill/>
          </p:spPr>
          <p:txBody>
            <a:bodyPr wrap="square" rtlCol="0">
              <a:spAutoFit/>
            </a:bodyPr>
            <a:lstStyle/>
            <a:p>
              <a:pPr algn="ctr"/>
              <a:r>
                <a:rPr lang="vi-VN" sz="3600" b="1" dirty="0">
                  <a:solidFill>
                    <a:prstClr val="black"/>
                  </a:solidFill>
                  <a:latin typeface="Cambria" panose="02040503050406030204" pitchFamily="18" charset="0"/>
                </a:rPr>
                <a:t>Đóng vai một người Mông, giới thiệu về chiếc khèn.</a:t>
              </a:r>
            </a:p>
          </p:txBody>
        </p:sp>
      </p:grpSp>
      <p:pic>
        <p:nvPicPr>
          <p:cNvPr id="6" name="Picture 5">
            <a:extLst>
              <a:ext uri="{FF2B5EF4-FFF2-40B4-BE49-F238E27FC236}">
                <a16:creationId xmlns:a16="http://schemas.microsoft.com/office/drawing/2014/main" id="{B9A800A4-0BC8-B502-F7C9-2DF325145648}"/>
              </a:ext>
            </a:extLst>
          </p:cNvPr>
          <p:cNvPicPr>
            <a:picLocks noChangeAspect="1"/>
          </p:cNvPicPr>
          <p:nvPr/>
        </p:nvPicPr>
        <p:blipFill>
          <a:blip r:embed="rId2"/>
          <a:stretch>
            <a:fillRect/>
          </a:stretch>
        </p:blipFill>
        <p:spPr>
          <a:xfrm>
            <a:off x="316055" y="881610"/>
            <a:ext cx="2011854" cy="926672"/>
          </a:xfrm>
          <a:prstGeom prst="rect">
            <a:avLst/>
          </a:prstGeom>
        </p:spPr>
      </p:pic>
      <p:sp>
        <p:nvSpPr>
          <p:cNvPr id="7" name="TextBox 6">
            <a:extLst>
              <a:ext uri="{FF2B5EF4-FFF2-40B4-BE49-F238E27FC236}">
                <a16:creationId xmlns:a16="http://schemas.microsoft.com/office/drawing/2014/main" id="{38463945-97E9-7E4F-25DE-E932CDE41072}"/>
              </a:ext>
            </a:extLst>
          </p:cNvPr>
          <p:cNvSpPr txBox="1"/>
          <p:nvPr/>
        </p:nvSpPr>
        <p:spPr>
          <a:xfrm>
            <a:off x="495821" y="1983173"/>
            <a:ext cx="11166764" cy="3539430"/>
          </a:xfrm>
          <a:prstGeom prst="rect">
            <a:avLst/>
          </a:prstGeom>
          <a:noFill/>
        </p:spPr>
        <p:txBody>
          <a:bodyPr wrap="square" rtlCol="0">
            <a:spAutoFit/>
          </a:bodyPr>
          <a:lstStyle/>
          <a:p>
            <a:pPr algn="just"/>
            <a:r>
              <a:rPr lang="vi-VN" sz="2800" b="1" dirty="0">
                <a:solidFill>
                  <a:srgbClr val="004924"/>
                </a:solidFill>
                <a:latin typeface="Cambria" panose="02040503050406030204" pitchFamily="18" charset="0"/>
              </a:rPr>
              <a:t>VD: Người Mông chúng tôi rất tự hào về chiếc khèn được người xưa tạo ra. Khèn của người Mông chúng tôi được chế tác bằng gỗ cùng sáu ống trúc lớn, nhỏ, dài, ngắn khác nhau. Với chúng tôi, sáu ống trúc này tượng trưng cho tình anh em tụ hợp. Chúng được xếp khéo léo, song song trên thân khèn. Các bạn hãy nhìn và tưởng tượng thêm một chút, sẽ thấy chúng như dòng nước đang trôi. Đúng hơn, đó là dòng thanh âm chứa đựng tình cảm, cảm xúc của người Mông chúng tôi qua mỗi chặng đường của cuộc sống...</a:t>
            </a:r>
          </a:p>
        </p:txBody>
      </p:sp>
    </p:spTree>
    <p:extLst>
      <p:ext uri="{BB962C8B-B14F-4D97-AF65-F5344CB8AC3E}">
        <p14:creationId xmlns:p14="http://schemas.microsoft.com/office/powerpoint/2010/main" val="140519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par>
                                <p:cTn id="8" presetID="22" presetClass="entr" presetSubtype="8"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1000"/>
                                        <p:tgtEl>
                                          <p:spTgt spid="7"/>
                                        </p:tgtEl>
                                      </p:cBhvr>
                                    </p:animEffect>
                                    <p:anim calcmode="lin" valueType="num">
                                      <p:cBhvr>
                                        <p:cTn id="16" dur="1000" fill="hold"/>
                                        <p:tgtEl>
                                          <p:spTgt spid="7"/>
                                        </p:tgtEl>
                                        <p:attrNameLst>
                                          <p:attrName>ppt_x</p:attrName>
                                        </p:attrNameLst>
                                      </p:cBhvr>
                                      <p:tavLst>
                                        <p:tav tm="0">
                                          <p:val>
                                            <p:strVal val="#ppt_x"/>
                                          </p:val>
                                        </p:tav>
                                        <p:tav tm="100000">
                                          <p:val>
                                            <p:strVal val="#ppt_x"/>
                                          </p:val>
                                        </p:tav>
                                      </p:tavLst>
                                    </p:anim>
                                    <p:anim calcmode="lin" valueType="num">
                                      <p:cBhvr>
                                        <p:cTn id="1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5A50A59-4B9B-69FD-61B7-BB064A1DE47C}"/>
              </a:ext>
            </a:extLst>
          </p:cNvPr>
          <p:cNvGrpSpPr/>
          <p:nvPr/>
        </p:nvGrpSpPr>
        <p:grpSpPr>
          <a:xfrm>
            <a:off x="923606" y="2317515"/>
            <a:ext cx="10401935" cy="2628553"/>
            <a:chOff x="1522081" y="2214752"/>
            <a:chExt cx="10401935" cy="2628553"/>
          </a:xfrm>
        </p:grpSpPr>
        <p:sp>
          <p:nvSpPr>
            <p:cNvPr id="3" name="Rectangle: Rounded Corners 2">
              <a:extLst>
                <a:ext uri="{FF2B5EF4-FFF2-40B4-BE49-F238E27FC236}">
                  <a16:creationId xmlns:a16="http://schemas.microsoft.com/office/drawing/2014/main" id="{8C7B3EB3-EF8F-AA7B-17D6-FBB851910A73}"/>
                </a:ext>
              </a:extLst>
            </p:cNvPr>
            <p:cNvSpPr/>
            <p:nvPr/>
          </p:nvSpPr>
          <p:spPr>
            <a:xfrm>
              <a:off x="1522081" y="2214752"/>
              <a:ext cx="10401935" cy="2628553"/>
            </a:xfrm>
            <a:prstGeom prst="roundRect">
              <a:avLst>
                <a:gd name="adj" fmla="val 25192"/>
              </a:avLst>
            </a:prstGeom>
            <a:solidFill>
              <a:srgbClr val="DDEDCF"/>
            </a:solidFill>
            <a:ln w="38100">
              <a:solidFill>
                <a:srgbClr val="1346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4" name="TextBox 3">
              <a:extLst>
                <a:ext uri="{FF2B5EF4-FFF2-40B4-BE49-F238E27FC236}">
                  <a16:creationId xmlns:a16="http://schemas.microsoft.com/office/drawing/2014/main" id="{FBCDD1C4-9ACF-3712-1DBD-CB027374FF78}"/>
                </a:ext>
              </a:extLst>
            </p:cNvPr>
            <p:cNvSpPr txBox="1"/>
            <p:nvPr/>
          </p:nvSpPr>
          <p:spPr>
            <a:xfrm>
              <a:off x="1682996" y="2496706"/>
              <a:ext cx="10241020" cy="2062103"/>
            </a:xfrm>
            <a:prstGeom prst="rect">
              <a:avLst/>
            </a:prstGeom>
            <a:noFill/>
          </p:spPr>
          <p:txBody>
            <a:bodyPr wrap="square" rtlCol="0">
              <a:spAutoFit/>
            </a:bodyPr>
            <a:lstStyle/>
            <a:p>
              <a:pPr algn="just"/>
              <a:r>
                <a:rPr lang="en-US" sz="3200" b="1" dirty="0" err="1">
                  <a:solidFill>
                    <a:prstClr val="black"/>
                  </a:solidFill>
                  <a:latin typeface="Cambria" panose="02040503050406030204" pitchFamily="18" charset="0"/>
                </a:rPr>
                <a:t>Bài</a:t>
              </a:r>
              <a:r>
                <a:rPr lang="en-US" sz="3200" b="1" dirty="0">
                  <a:solidFill>
                    <a:prstClr val="black"/>
                  </a:solidFill>
                  <a:latin typeface="Cambria" panose="02040503050406030204" pitchFamily="18" charset="0"/>
                </a:rPr>
                <a:t> </a:t>
              </a:r>
              <a:r>
                <a:rPr lang="en-US" sz="3200" b="1" dirty="0" err="1">
                  <a:solidFill>
                    <a:prstClr val="black"/>
                  </a:solidFill>
                  <a:latin typeface="Cambria" panose="02040503050406030204" pitchFamily="18" charset="0"/>
                </a:rPr>
                <a:t>đọc</a:t>
              </a:r>
              <a:r>
                <a:rPr lang="en-US" sz="3200" b="1" dirty="0">
                  <a:solidFill>
                    <a:prstClr val="black"/>
                  </a:solidFill>
                  <a:latin typeface="Cambria" panose="02040503050406030204" pitchFamily="18" charset="0"/>
                </a:rPr>
                <a:t> </a:t>
              </a:r>
              <a:r>
                <a:rPr lang="en-US" sz="3200" b="1" dirty="0" err="1">
                  <a:solidFill>
                    <a:prstClr val="black"/>
                  </a:solidFill>
                  <a:latin typeface="Cambria" panose="02040503050406030204" pitchFamily="18" charset="0"/>
                </a:rPr>
                <a:t>nói</a:t>
              </a:r>
              <a:r>
                <a:rPr lang="en-US" sz="3200" b="1" dirty="0">
                  <a:solidFill>
                    <a:prstClr val="black"/>
                  </a:solidFill>
                  <a:latin typeface="Cambria" panose="02040503050406030204" pitchFamily="18" charset="0"/>
                </a:rPr>
                <a:t> ca </a:t>
              </a:r>
              <a:r>
                <a:rPr lang="en-US" sz="3200" b="1" dirty="0" err="1">
                  <a:solidFill>
                    <a:prstClr val="black"/>
                  </a:solidFill>
                  <a:latin typeface="Cambria" panose="02040503050406030204" pitchFamily="18" charset="0"/>
                </a:rPr>
                <a:t>ngợi</a:t>
              </a:r>
              <a:r>
                <a:rPr lang="en-US" sz="3200" b="1" dirty="0">
                  <a:solidFill>
                    <a:prstClr val="black"/>
                  </a:solidFill>
                  <a:latin typeface="Cambria" panose="02040503050406030204" pitchFamily="18" charset="0"/>
                </a:rPr>
                <a:t> </a:t>
              </a:r>
              <a:r>
                <a:rPr lang="vi-VN" sz="3200" b="1" dirty="0">
                  <a:solidFill>
                    <a:prstClr val="black"/>
                  </a:solidFill>
                  <a:latin typeface="Cambria" panose="02040503050406030204" pitchFamily="18" charset="0"/>
                </a:rPr>
                <a:t>tiếng khèn của người Mông là nét văn hoá quý báu, cần được lưu giữ, bảo tồn. Tiếng khèn gắn bó với người Mông và trở thành báu vật của người Mông xưa truyền lại cho các thế hệ sau.</a:t>
              </a:r>
            </a:p>
          </p:txBody>
        </p:sp>
      </p:grpSp>
      <p:pic>
        <p:nvPicPr>
          <p:cNvPr id="6" name="Picture 5">
            <a:extLst>
              <a:ext uri="{FF2B5EF4-FFF2-40B4-BE49-F238E27FC236}">
                <a16:creationId xmlns:a16="http://schemas.microsoft.com/office/drawing/2014/main" id="{165A6ABE-47B8-CC77-F1F2-C055B9276EE7}"/>
              </a:ext>
            </a:extLst>
          </p:cNvPr>
          <p:cNvPicPr>
            <a:picLocks noChangeAspect="1"/>
          </p:cNvPicPr>
          <p:nvPr/>
        </p:nvPicPr>
        <p:blipFill>
          <a:blip r:embed="rId3"/>
          <a:stretch>
            <a:fillRect/>
          </a:stretch>
        </p:blipFill>
        <p:spPr>
          <a:xfrm>
            <a:off x="3825327" y="745344"/>
            <a:ext cx="4401693" cy="1475360"/>
          </a:xfrm>
          <a:prstGeom prst="rect">
            <a:avLst/>
          </a:prstGeom>
        </p:spPr>
      </p:pic>
    </p:spTree>
    <p:extLst>
      <p:ext uri="{BB962C8B-B14F-4D97-AF65-F5344CB8AC3E}">
        <p14:creationId xmlns:p14="http://schemas.microsoft.com/office/powerpoint/2010/main" val="23599838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reate_a_realistic_202511141620_uakh3">
            <a:hlinkClick r:id="" action="ppaction://media"/>
            <a:extLst>
              <a:ext uri="{FF2B5EF4-FFF2-40B4-BE49-F238E27FC236}">
                <a16:creationId xmlns:a16="http://schemas.microsoft.com/office/drawing/2014/main" id="{EEE3765A-47FF-44E3-8E8E-682B69C88CC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032000" y="1143000"/>
            <a:ext cx="8128000" cy="4572000"/>
          </a:xfrm>
          <a:prstGeom prst="rect">
            <a:avLst/>
          </a:prstGeom>
        </p:spPr>
      </p:pic>
    </p:spTree>
    <p:extLst>
      <p:ext uri="{BB962C8B-B14F-4D97-AF65-F5344CB8AC3E}">
        <p14:creationId xmlns:p14="http://schemas.microsoft.com/office/powerpoint/2010/main" val="2738272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04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3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3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2.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4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5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5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5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5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5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5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5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5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5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6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6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6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7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7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7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7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7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7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7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7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7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7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8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8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heme/theme1.xml><?xml version="1.0" encoding="utf-8"?>
<a:theme xmlns:a="http://schemas.openxmlformats.org/drawingml/2006/main" name="1_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自定义设计方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210</TotalTime>
  <Words>631</Words>
  <Application>Microsoft Office PowerPoint</Application>
  <PresentationFormat>Widescreen</PresentationFormat>
  <Paragraphs>33</Paragraphs>
  <Slides>9</Slides>
  <Notes>4</Notes>
  <HiddenSlides>0</HiddenSlides>
  <MMClips>3</MMClips>
  <ScaleCrop>false</ScaleCrop>
  <HeadingPairs>
    <vt:vector size="6" baseType="variant">
      <vt:variant>
        <vt:lpstr>Fonts Used</vt:lpstr>
      </vt:variant>
      <vt:variant>
        <vt:i4>11</vt:i4>
      </vt:variant>
      <vt:variant>
        <vt:lpstr>Theme</vt:lpstr>
      </vt:variant>
      <vt:variant>
        <vt:i4>4</vt:i4>
      </vt:variant>
      <vt:variant>
        <vt:lpstr>Slide Titles</vt:lpstr>
      </vt:variant>
      <vt:variant>
        <vt:i4>9</vt:i4>
      </vt:variant>
    </vt:vector>
  </HeadingPairs>
  <TitlesOfParts>
    <vt:vector size="24" baseType="lpstr">
      <vt:lpstr>等线</vt:lpstr>
      <vt:lpstr>#9Slide07 HoneyCream</vt:lpstr>
      <vt:lpstr>Arial</vt:lpstr>
      <vt:lpstr>Calibri</vt:lpstr>
      <vt:lpstr>Calibri Light</vt:lpstr>
      <vt:lpstr>Cambria</vt:lpstr>
      <vt:lpstr>SVN-Newton</vt:lpstr>
      <vt:lpstr>SVN-Ready</vt:lpstr>
      <vt:lpstr>Times New Roman</vt:lpstr>
      <vt:lpstr>Wingdings</vt:lpstr>
      <vt:lpstr>汉仪粗宋简</vt:lpstr>
      <vt:lpstr>1_Office 主题​​</vt:lpstr>
      <vt:lpstr>3_Office 主题​​</vt:lpstr>
      <vt:lpstr>自定义设计方案</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87</cp:revision>
  <dcterms:created xsi:type="dcterms:W3CDTF">2023-07-19T08:30:23Z</dcterms:created>
  <dcterms:modified xsi:type="dcterms:W3CDTF">2025-11-14T09:59:38Z</dcterms:modified>
</cp:coreProperties>
</file>