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60" r:id="rId2"/>
    <p:sldId id="760" r:id="rId3"/>
    <p:sldId id="773" r:id="rId4"/>
    <p:sldId id="282" r:id="rId5"/>
    <p:sldId id="300" r:id="rId6"/>
    <p:sldId id="775" r:id="rId7"/>
    <p:sldId id="334" r:id="rId8"/>
    <p:sldId id="764" r:id="rId9"/>
    <p:sldId id="266" r:id="rId10"/>
    <p:sldId id="268" r:id="rId11"/>
    <p:sldId id="272" r:id="rId12"/>
    <p:sldId id="274" r:id="rId13"/>
    <p:sldId id="341" r:id="rId14"/>
    <p:sldId id="280" r:id="rId15"/>
    <p:sldId id="768" r:id="rId16"/>
    <p:sldId id="281" r:id="rId17"/>
    <p:sldId id="283" r:id="rId18"/>
    <p:sldId id="284" r:id="rId19"/>
    <p:sldId id="767" r:id="rId20"/>
    <p:sldId id="285" r:id="rId21"/>
    <p:sldId id="288" r:id="rId22"/>
    <p:sldId id="769" r:id="rId23"/>
    <p:sldId id="289" r:id="rId24"/>
    <p:sldId id="290" r:id="rId25"/>
    <p:sldId id="277" r:id="rId26"/>
    <p:sldId id="343" r:id="rId27"/>
    <p:sldId id="776" r:id="rId28"/>
    <p:sldId id="275" r:id="rId29"/>
    <p:sldId id="286" r:id="rId30"/>
    <p:sldId id="328" r:id="rId31"/>
    <p:sldId id="526" r:id="rId32"/>
    <p:sldId id="527" r:id="rId33"/>
    <p:sldId id="761" r:id="rId34"/>
    <p:sldId id="762" r:id="rId35"/>
    <p:sldId id="770" r:id="rId36"/>
    <p:sldId id="77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FD0"/>
    <a:srgbClr val="E14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2643"/>
  </p:normalViewPr>
  <p:slideViewPr>
    <p:cSldViewPr snapToGrid="0" snapToObjects="1">
      <p:cViewPr varScale="1">
        <p:scale>
          <a:sx n="63" d="100"/>
          <a:sy n="63" d="100"/>
        </p:scale>
        <p:origin x="9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E0D0E-4968-E249-A056-8349008EA62A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DCAA6-0016-5944-BCF0-191560AE0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5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DCAA6-0016-5944-BCF0-191560AE02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1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5270D-287D-A044-A3ED-2442B9D97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23F62-7BCA-304A-9AE6-C72EEF884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E1BBE-95A2-AD43-A982-AA1F0FC7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361-3420-7946-8946-53FBD3374E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66681-FDE6-4644-9376-E7D0F3B6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FE705-91BD-5847-9FB8-9A15818E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76D-CBBC-2843-B804-35A9E50A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9DCB-BE76-4449-98FA-3470C4BD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0C38A-9C72-5D41-B3D2-CA63455F2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E1C7E-9E8B-4045-8266-16C136D4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361-3420-7946-8946-53FBD3374E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99C6F-54F1-B547-98CA-EF8B5650D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A5EDB-C332-7242-A4D2-D3D83BA0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76D-CBBC-2843-B804-35A9E50A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1A65E-D5D8-2F4A-8514-B98020AEE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61F5D-D94A-F141-995E-865F5CB2E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9094-59E7-FA4E-B0FD-4BB0E2B3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361-3420-7946-8946-53FBD3374E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31772-EE9B-9745-8424-99BE706C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81B37-BB06-A143-9253-D6748BCB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76D-CBBC-2843-B804-35A9E50A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1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9C2C-EF80-B049-ACE6-3AA26F1E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9F59E-00B1-AA4E-A860-5E2CBDC7B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F230D-3F1C-7B42-BA36-76F7B9E0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361-3420-7946-8946-53FBD3374E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833C7-B752-204A-A6CA-67A6CF02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064D-C1B5-4D42-8A7D-EDCBFE56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76D-CBBC-2843-B804-35A9E50A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B148-ED8A-3B49-82E4-D7C017B7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501EB-6B44-014A-A1F8-286F352B2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A350F-535B-2A4A-AF34-A80A163A2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361-3420-7946-8946-53FBD3374E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581E2-2D7E-A947-8E82-8FBB567A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7F6BA-4CBF-144B-A5D3-001B4FD4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76D-CBBC-2843-B804-35A9E50A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4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D3E93-5382-524A-A38E-2FE422B4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78223-EAB3-E945-927A-DCA387336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484E4-7188-734B-A587-5B659DA3D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D44F2-7C0F-704E-95E7-087302F9F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361-3420-7946-8946-53FBD3374E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D5D27-3E0A-E147-A963-AB268C65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5BE3A-0F09-3F47-8565-7CC864DC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76D-CBBC-2843-B804-35A9E50A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3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58E45-C8C2-8740-B29B-EE3689A7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E4233-C7AC-9042-9F70-9B9993D4B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A2B8C-91ED-664D-84B3-31262450B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06380-19BF-9149-A4B8-DC3469D48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CFA9D7-3C53-B34A-863C-817374041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EAF0B7-32F4-C941-B57E-0F8A0A342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361-3420-7946-8946-53FBD3374E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E60312-C57C-C543-AF34-3A7D35AA2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A261BE-4C74-D843-B79D-373342E7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76D-CBBC-2843-B804-35A9E50A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6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8FF8-12A3-1141-A048-90CB13595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F31F0D-55EF-FE4C-BDE9-83B78D28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361-3420-7946-8946-53FBD3374E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D327F-87DB-2B43-901F-B432DAE3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58598-CA5C-6D4D-856A-92201EAE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76D-CBBC-2843-B804-35A9E50A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67E91E-7284-2A44-B8B8-F0942365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361-3420-7946-8946-53FBD3374E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EE607-237E-A24D-988C-93EEB1F2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4B0FF-F3E9-EF47-8A28-E7617CAB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76D-CBBC-2843-B804-35A9E50A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6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5483-9369-5046-B830-1E9AC1F0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5549D-8694-964A-A979-BEF5E81D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E5638-1502-0C44-8C2C-399D2BC3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3D189-0B0E-3948-9F52-9A319258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361-3420-7946-8946-53FBD3374E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BCAD5-8A0B-184B-8362-5B186241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8D020-7455-3B4E-B78B-C45FD451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76D-CBBC-2843-B804-35A9E50A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7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B515A-17E0-E34A-8F3A-E07F1835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C76AB-8496-5042-BF0E-43D3AE9D5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DC99F-C171-2447-A841-4FEA1724D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A0250-80CE-6840-A5CC-E84212DE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361-3420-7946-8946-53FBD3374E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B090E-05AF-5F44-9A15-871EDCB4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1851E-B95D-E846-90AF-01B6E154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76D-CBBC-2843-B804-35A9E50A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2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0B5BC-449D-A341-94A0-91F60E6A9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4F8A6-8FFE-8E4F-984B-E6AF80D10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62191-5AF4-F844-ABF3-5E226332B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A7361-3420-7946-8946-53FBD3374E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39ABA-1DAC-6A4C-9999-14D0DAD62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877C8-56E7-2E4F-9BE2-9FDA82ED8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A176D-CBBC-2843-B804-35A9E50A3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7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7601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7348" name="Picture 4" descr="tdongv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1"/>
            <a:ext cx="6248400" cy="6151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4267200" y="609600"/>
            <a:ext cx="4572000" cy="5638800"/>
            <a:chOff x="-144" y="240"/>
            <a:chExt cx="3274" cy="4080"/>
          </a:xfrm>
        </p:grpSpPr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-144" y="240"/>
              <a:ext cx="2784" cy="4080"/>
              <a:chOff x="-144" y="240"/>
              <a:chExt cx="2784" cy="4080"/>
            </a:xfrm>
          </p:grpSpPr>
          <p:grpSp>
            <p:nvGrpSpPr>
              <p:cNvPr id="4104" name="Group 7"/>
              <p:cNvGrpSpPr>
                <a:grpSpLocks/>
              </p:cNvGrpSpPr>
              <p:nvPr/>
            </p:nvGrpSpPr>
            <p:grpSpPr bwMode="auto">
              <a:xfrm>
                <a:off x="-144" y="240"/>
                <a:ext cx="2784" cy="4080"/>
                <a:chOff x="-144" y="240"/>
                <a:chExt cx="2784" cy="4080"/>
              </a:xfrm>
            </p:grpSpPr>
            <p:sp>
              <p:nvSpPr>
                <p:cNvPr id="41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13" y="2208"/>
                  <a:ext cx="491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800" b="1">
                      <a:solidFill>
                        <a:srgbClr val="FF3300"/>
                      </a:solidFill>
                      <a:latin typeface="Bodoni MT Black" panose="02070A03080606020203" pitchFamily="18" charset="0"/>
                    </a:rPr>
                    <a:t>ĐÀ NẴNG</a:t>
                  </a:r>
                </a:p>
              </p:txBody>
            </p:sp>
            <p:grpSp>
              <p:nvGrpSpPr>
                <p:cNvPr id="4107" name="Group 9"/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sp>
                <p:nvSpPr>
                  <p:cNvPr id="410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960"/>
                    <a:ext cx="607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sz="800">
                        <a:solidFill>
                          <a:srgbClr val="FF3300"/>
                        </a:solidFill>
                        <a:latin typeface="Bodoni MT Black" panose="02070A03080606020203" pitchFamily="18" charset="0"/>
                      </a:rPr>
                      <a:t>HẢI PHÒNG</a:t>
                    </a:r>
                  </a:p>
                </p:txBody>
              </p:sp>
              <p:grpSp>
                <p:nvGrpSpPr>
                  <p:cNvPr id="410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-144" y="240"/>
                    <a:chExt cx="2784" cy="4080"/>
                  </a:xfrm>
                </p:grpSpPr>
                <p:sp>
                  <p:nvSpPr>
                    <p:cNvPr id="4110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1440"/>
                      <a:ext cx="394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800" b="1">
                          <a:solidFill>
                            <a:srgbClr val="FF3300"/>
                          </a:solidFill>
                          <a:latin typeface="Bodoni MT Black" panose="02070A03080606020203" pitchFamily="18" charset="0"/>
                        </a:rPr>
                        <a:t>VINH</a:t>
                      </a:r>
                    </a:p>
                  </p:txBody>
                </p:sp>
                <p:grpSp>
                  <p:nvGrpSpPr>
                    <p:cNvPr id="4111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4" y="240"/>
                      <a:ext cx="2784" cy="4080"/>
                      <a:chOff x="-144" y="240"/>
                      <a:chExt cx="2784" cy="4080"/>
                    </a:xfrm>
                  </p:grpSpPr>
                  <p:grpSp>
                    <p:nvGrpSpPr>
                      <p:cNvPr id="4112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44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4114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480" y="240"/>
                          <a:chExt cx="2784" cy="4080"/>
                        </a:xfrm>
                      </p:grpSpPr>
                      <p:grpSp>
                        <p:nvGrpSpPr>
                          <p:cNvPr id="4116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40"/>
                            <a:ext cx="2784" cy="4080"/>
                            <a:chOff x="480" y="240"/>
                            <a:chExt cx="2784" cy="4080"/>
                          </a:xfrm>
                        </p:grpSpPr>
                        <p:grpSp>
                          <p:nvGrpSpPr>
                            <p:cNvPr id="4118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4120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248" y="240"/>
                                <a:chExt cx="2784" cy="4080"/>
                              </a:xfrm>
                            </p:grpSpPr>
                            <p:grpSp>
                              <p:nvGrpSpPr>
                                <p:cNvPr id="4122" name="Group 1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48" y="240"/>
                                  <a:ext cx="2784" cy="4080"/>
                                  <a:chOff x="1248" y="240"/>
                                  <a:chExt cx="2784" cy="4080"/>
                                </a:xfrm>
                              </p:grpSpPr>
                              <p:grpSp>
                                <p:nvGrpSpPr>
                                  <p:cNvPr id="4124" name="Group 2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48" y="240"/>
                                    <a:ext cx="2784" cy="4080"/>
                                    <a:chOff x="1056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4126" name="Group 2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056" y="288"/>
                                      <a:ext cx="2304" cy="3840"/>
                                      <a:chOff x="1056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4128" name="Group 2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056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4130" name="Group 23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4132" name="Group 2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4134" name="Group 2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136" name="Group 26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138" name="Group 27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140" name="Group 2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142" name="Group 2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  <a:chOff x="1200" y="288"/>
                                                      <a:chExt cx="2304" cy="38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144" name="Group 30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200" y="288"/>
                                                        <a:ext cx="2304" cy="3840"/>
                                                        <a:chOff x="1200" y="288"/>
                                                        <a:chExt cx="2304" cy="38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146" name="Freeform 31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00" y="288"/>
                                                          <a:ext cx="2304" cy="384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1094 w 2339"/>
                                                            <a:gd name="T1" fmla="*/ 444 h 3833"/>
                                                            <a:gd name="T2" fmla="*/ 1028 w 2339"/>
                                                            <a:gd name="T3" fmla="*/ 183 h 3833"/>
                                                            <a:gd name="T4" fmla="*/ 919 w 2339"/>
                                                            <a:gd name="T5" fmla="*/ 128 h 3833"/>
                                                            <a:gd name="T6" fmla="*/ 744 w 2339"/>
                                                            <a:gd name="T7" fmla="*/ 46 h 3833"/>
                                                            <a:gd name="T8" fmla="*/ 609 w 2339"/>
                                                            <a:gd name="T9" fmla="*/ 64 h 3833"/>
                                                            <a:gd name="T10" fmla="*/ 498 w 2339"/>
                                                            <a:gd name="T11" fmla="*/ 165 h 3833"/>
                                                            <a:gd name="T12" fmla="*/ 383 w 2339"/>
                                                            <a:gd name="T13" fmla="*/ 183 h 3833"/>
                                                            <a:gd name="T14" fmla="*/ 305 w 2339"/>
                                                            <a:gd name="T15" fmla="*/ 201 h 3833"/>
                                                            <a:gd name="T16" fmla="*/ 132 w 2339"/>
                                                            <a:gd name="T17" fmla="*/ 156 h 3833"/>
                                                            <a:gd name="T18" fmla="*/ 33 w 2339"/>
                                                            <a:gd name="T19" fmla="*/ 334 h 3833"/>
                                                            <a:gd name="T20" fmla="*/ 168 w 2339"/>
                                                            <a:gd name="T21" fmla="*/ 425 h 3833"/>
                                                            <a:gd name="T22" fmla="*/ 305 w 2339"/>
                                                            <a:gd name="T23" fmla="*/ 691 h 3833"/>
                                                            <a:gd name="T24" fmla="*/ 427 w 2339"/>
                                                            <a:gd name="T25" fmla="*/ 672 h 3833"/>
                                                            <a:gd name="T26" fmla="*/ 531 w 2339"/>
                                                            <a:gd name="T27" fmla="*/ 718 h 3833"/>
                                                            <a:gd name="T28" fmla="*/ 596 w 2339"/>
                                                            <a:gd name="T29" fmla="*/ 896 h 3833"/>
                                                            <a:gd name="T30" fmla="*/ 525 w 2339"/>
                                                            <a:gd name="T31" fmla="*/ 1034 h 3833"/>
                                                            <a:gd name="T32" fmla="*/ 409 w 2339"/>
                                                            <a:gd name="T33" fmla="*/ 1061 h 3833"/>
                                                            <a:gd name="T34" fmla="*/ 583 w 2339"/>
                                                            <a:gd name="T35" fmla="*/ 1226 h 3833"/>
                                                            <a:gd name="T36" fmla="*/ 732 w 2339"/>
                                                            <a:gd name="T37" fmla="*/ 1450 h 3833"/>
                                                            <a:gd name="T38" fmla="*/ 899 w 2339"/>
                                                            <a:gd name="T39" fmla="*/ 1669 h 3833"/>
                                                            <a:gd name="T40" fmla="*/ 913 w 2339"/>
                                                            <a:gd name="T41" fmla="*/ 1724 h 3833"/>
                                                            <a:gd name="T42" fmla="*/ 977 w 2339"/>
                                                            <a:gd name="T43" fmla="*/ 1879 h 3833"/>
                                                            <a:gd name="T44" fmla="*/ 1107 w 2339"/>
                                                            <a:gd name="T45" fmla="*/ 1965 h 3833"/>
                                                            <a:gd name="T46" fmla="*/ 1152 w 2339"/>
                                                            <a:gd name="T47" fmla="*/ 2140 h 3833"/>
                                                            <a:gd name="T48" fmla="*/ 1178 w 2339"/>
                                                            <a:gd name="T49" fmla="*/ 2593 h 3833"/>
                                                            <a:gd name="T50" fmla="*/ 1146 w 2339"/>
                                                            <a:gd name="T51" fmla="*/ 2940 h 3833"/>
                                                            <a:gd name="T52" fmla="*/ 1074 w 2339"/>
                                                            <a:gd name="T53" fmla="*/ 3036 h 3833"/>
                                                            <a:gd name="T54" fmla="*/ 945 w 2339"/>
                                                            <a:gd name="T55" fmla="*/ 3079 h 3833"/>
                                                            <a:gd name="T56" fmla="*/ 840 w 2339"/>
                                                            <a:gd name="T57" fmla="*/ 3145 h 3833"/>
                                                            <a:gd name="T58" fmla="*/ 848 w 2339"/>
                                                            <a:gd name="T59" fmla="*/ 3292 h 3833"/>
                                                            <a:gd name="T60" fmla="*/ 802 w 2339"/>
                                                            <a:gd name="T61" fmla="*/ 3302 h 3833"/>
                                                            <a:gd name="T62" fmla="*/ 525 w 2339"/>
                                                            <a:gd name="T63" fmla="*/ 3439 h 3833"/>
                                                            <a:gd name="T64" fmla="*/ 622 w 2339"/>
                                                            <a:gd name="T65" fmla="*/ 3558 h 3833"/>
                                                            <a:gd name="T66" fmla="*/ 641 w 2339"/>
                                                            <a:gd name="T67" fmla="*/ 3955 h 3833"/>
                                                            <a:gd name="T68" fmla="*/ 739 w 2339"/>
                                                            <a:gd name="T69" fmla="*/ 3873 h 3833"/>
                                                            <a:gd name="T70" fmla="*/ 892 w 2339"/>
                                                            <a:gd name="T71" fmla="*/ 3695 h 3833"/>
                                                            <a:gd name="T72" fmla="*/ 983 w 2339"/>
                                                            <a:gd name="T73" fmla="*/ 3642 h 3833"/>
                                                            <a:gd name="T74" fmla="*/ 1062 w 2339"/>
                                                            <a:gd name="T75" fmla="*/ 3475 h 3833"/>
                                                            <a:gd name="T76" fmla="*/ 1396 w 2339"/>
                                                            <a:gd name="T77" fmla="*/ 3347 h 3833"/>
                                                            <a:gd name="T78" fmla="*/ 1526 w 2339"/>
                                                            <a:gd name="T79" fmla="*/ 3265 h 3833"/>
                                                            <a:gd name="T80" fmla="*/ 1584 w 2339"/>
                                                            <a:gd name="T81" fmla="*/ 3112 h 3833"/>
                                                            <a:gd name="T82" fmla="*/ 1617 w 2339"/>
                                                            <a:gd name="T83" fmla="*/ 2885 h 3833"/>
                                                            <a:gd name="T84" fmla="*/ 1579 w 2339"/>
                                                            <a:gd name="T85" fmla="*/ 2593 h 3833"/>
                                                            <a:gd name="T86" fmla="*/ 1436 w 2339"/>
                                                            <a:gd name="T87" fmla="*/ 2158 h 3833"/>
                                                            <a:gd name="T88" fmla="*/ 1312 w 2339"/>
                                                            <a:gd name="T89" fmla="*/ 1939 h 3833"/>
                                                            <a:gd name="T90" fmla="*/ 1087 w 2339"/>
                                                            <a:gd name="T91" fmla="*/ 1706 h 3833"/>
                                                            <a:gd name="T92" fmla="*/ 958 w 2339"/>
                                                            <a:gd name="T93" fmla="*/ 1550 h 3833"/>
                                                            <a:gd name="T94" fmla="*/ 913 w 2339"/>
                                                            <a:gd name="T95" fmla="*/ 1441 h 3833"/>
                                                            <a:gd name="T96" fmla="*/ 771 w 2339"/>
                                                            <a:gd name="T97" fmla="*/ 1235 h 3833"/>
                                                            <a:gd name="T98" fmla="*/ 827 w 2339"/>
                                                            <a:gd name="T99" fmla="*/ 1015 h 3833"/>
                                                            <a:gd name="T100" fmla="*/ 1035 w 2339"/>
                                                            <a:gd name="T101" fmla="*/ 654 h 3833"/>
                                                            <a:gd name="T102" fmla="*/ 1171 w 2339"/>
                                                            <a:gd name="T103" fmla="*/ 672 h 3833"/>
                                                            <a:gd name="T104" fmla="*/ 1223 w 2339"/>
                                                            <a:gd name="T105" fmla="*/ 572 h 3833"/>
                                                            <a:gd name="T106" fmla="*/ 0 60000 65536"/>
                                                            <a:gd name="T107" fmla="*/ 0 60000 65536"/>
                                                            <a:gd name="T108" fmla="*/ 0 60000 65536"/>
                                                            <a:gd name="T109" fmla="*/ 0 60000 65536"/>
                                                            <a:gd name="T110" fmla="*/ 0 60000 65536"/>
                                                            <a:gd name="T111" fmla="*/ 0 60000 65536"/>
                                                            <a:gd name="T112" fmla="*/ 0 60000 65536"/>
                                                            <a:gd name="T113" fmla="*/ 0 60000 65536"/>
                                                            <a:gd name="T114" fmla="*/ 0 60000 65536"/>
                                                            <a:gd name="T115" fmla="*/ 0 60000 65536"/>
                                                            <a:gd name="T116" fmla="*/ 0 60000 65536"/>
                                                            <a:gd name="T117" fmla="*/ 0 60000 65536"/>
                                                            <a:gd name="T118" fmla="*/ 0 60000 65536"/>
                                                            <a:gd name="T119" fmla="*/ 0 60000 65536"/>
                                                            <a:gd name="T120" fmla="*/ 0 60000 65536"/>
                                                            <a:gd name="T121" fmla="*/ 0 60000 65536"/>
                                                            <a:gd name="T122" fmla="*/ 0 60000 65536"/>
                                                            <a:gd name="T123" fmla="*/ 0 60000 65536"/>
                                                            <a:gd name="T124" fmla="*/ 0 60000 65536"/>
                                                            <a:gd name="T125" fmla="*/ 0 60000 65536"/>
                                                            <a:gd name="T126" fmla="*/ 0 60000 65536"/>
                                                            <a:gd name="T127" fmla="*/ 0 60000 65536"/>
                                                            <a:gd name="T128" fmla="*/ 0 60000 65536"/>
                                                            <a:gd name="T129" fmla="*/ 0 60000 65536"/>
                                                            <a:gd name="T130" fmla="*/ 0 60000 65536"/>
                                                            <a:gd name="T131" fmla="*/ 0 60000 65536"/>
                                                            <a:gd name="T132" fmla="*/ 0 60000 65536"/>
                                                            <a:gd name="T133" fmla="*/ 0 60000 65536"/>
                                                            <a:gd name="T134" fmla="*/ 0 60000 65536"/>
                                                            <a:gd name="T135" fmla="*/ 0 60000 65536"/>
                                                            <a:gd name="T136" fmla="*/ 0 60000 65536"/>
                                                            <a:gd name="T137" fmla="*/ 0 60000 65536"/>
                                                            <a:gd name="T138" fmla="*/ 0 60000 65536"/>
                                                            <a:gd name="T139" fmla="*/ 0 60000 65536"/>
                                                            <a:gd name="T140" fmla="*/ 0 60000 65536"/>
                                                            <a:gd name="T141" fmla="*/ 0 60000 65536"/>
                                                            <a:gd name="T142" fmla="*/ 0 60000 65536"/>
                                                            <a:gd name="T143" fmla="*/ 0 60000 65536"/>
                                                            <a:gd name="T144" fmla="*/ 0 60000 65536"/>
                                                            <a:gd name="T145" fmla="*/ 0 60000 65536"/>
                                                            <a:gd name="T146" fmla="*/ 0 60000 65536"/>
                                                            <a:gd name="T147" fmla="*/ 0 60000 65536"/>
                                                            <a:gd name="T148" fmla="*/ 0 60000 65536"/>
                                                            <a:gd name="T149" fmla="*/ 0 60000 65536"/>
                                                            <a:gd name="T150" fmla="*/ 0 60000 65536"/>
                                                            <a:gd name="T151" fmla="*/ 0 60000 65536"/>
                                                            <a:gd name="T152" fmla="*/ 0 60000 65536"/>
                                                            <a:gd name="T153" fmla="*/ 0 60000 65536"/>
                                                            <a:gd name="T154" fmla="*/ 0 60000 65536"/>
                                                            <a:gd name="T155" fmla="*/ 0 60000 65536"/>
                                                            <a:gd name="T156" fmla="*/ 0 60000 65536"/>
                                                            <a:gd name="T157" fmla="*/ 0 60000 65536"/>
                                                            <a:gd name="T158" fmla="*/ 0 60000 65536"/>
                                                            <a:gd name="T159" fmla="*/ 0 w 2339"/>
                                                            <a:gd name="T160" fmla="*/ 0 h 3833"/>
                                                            <a:gd name="T161" fmla="*/ 2339 w 2339"/>
                                                            <a:gd name="T162" fmla="*/ 3833 h 383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106">
                                                              <a:pos x="T0" y="T1"/>
                                                            </a:cxn>
                                                            <a:cxn ang="T107">
                                                              <a:pos x="T2" y="T3"/>
                                                            </a:cxn>
                                                            <a:cxn ang="T108">
                                                              <a:pos x="T4" y="T5"/>
                                                            </a:cxn>
                                                            <a:cxn ang="T109">
                                                              <a:pos x="T6" y="T7"/>
                                                            </a:cxn>
                                                            <a:cxn ang="T110">
                                                              <a:pos x="T8" y="T9"/>
                                                            </a:cxn>
                                                            <a:cxn ang="T111">
                                                              <a:pos x="T10" y="T11"/>
                                                            </a:cxn>
                                                            <a:cxn ang="T112">
                                                              <a:pos x="T12" y="T13"/>
                                                            </a:cxn>
                                                            <a:cxn ang="T113">
                                                              <a:pos x="T14" y="T15"/>
                                                            </a:cxn>
                                                            <a:cxn ang="T114">
                                                              <a:pos x="T16" y="T17"/>
                                                            </a:cxn>
                                                            <a:cxn ang="T115">
                                                              <a:pos x="T18" y="T19"/>
                                                            </a:cxn>
                                                            <a:cxn ang="T116">
                                                              <a:pos x="T20" y="T21"/>
                                                            </a:cxn>
                                                            <a:cxn ang="T117">
                                                              <a:pos x="T22" y="T23"/>
                                                            </a:cxn>
                                                            <a:cxn ang="T118">
                                                              <a:pos x="T24" y="T25"/>
                                                            </a:cxn>
                                                            <a:cxn ang="T119">
                                                              <a:pos x="T26" y="T27"/>
                                                            </a:cxn>
                                                            <a:cxn ang="T120">
                                                              <a:pos x="T28" y="T29"/>
                                                            </a:cxn>
                                                            <a:cxn ang="T121">
                                                              <a:pos x="T30" y="T31"/>
                                                            </a:cxn>
                                                            <a:cxn ang="T122">
                                                              <a:pos x="T32" y="T33"/>
                                                            </a:cxn>
                                                            <a:cxn ang="T123">
                                                              <a:pos x="T34" y="T35"/>
                                                            </a:cxn>
                                                            <a:cxn ang="T124">
                                                              <a:pos x="T36" y="T37"/>
                                                            </a:cxn>
                                                            <a:cxn ang="T125">
                                                              <a:pos x="T38" y="T39"/>
                                                            </a:cxn>
                                                            <a:cxn ang="T126">
                                                              <a:pos x="T40" y="T41"/>
                                                            </a:cxn>
                                                            <a:cxn ang="T127">
                                                              <a:pos x="T42" y="T43"/>
                                                            </a:cxn>
                                                            <a:cxn ang="T128">
                                                              <a:pos x="T44" y="T45"/>
                                                            </a:cxn>
                                                            <a:cxn ang="T129">
                                                              <a:pos x="T46" y="T47"/>
                                                            </a:cxn>
                                                            <a:cxn ang="T130">
                                                              <a:pos x="T48" y="T49"/>
                                                            </a:cxn>
                                                            <a:cxn ang="T131">
                                                              <a:pos x="T50" y="T51"/>
                                                            </a:cxn>
                                                            <a:cxn ang="T132">
                                                              <a:pos x="T52" y="T53"/>
                                                            </a:cxn>
                                                            <a:cxn ang="T133">
                                                              <a:pos x="T54" y="T55"/>
                                                            </a:cxn>
                                                            <a:cxn ang="T134">
                                                              <a:pos x="T56" y="T57"/>
                                                            </a:cxn>
                                                            <a:cxn ang="T135">
                                                              <a:pos x="T58" y="T59"/>
                                                            </a:cxn>
                                                            <a:cxn ang="T136">
                                                              <a:pos x="T60" y="T61"/>
                                                            </a:cxn>
                                                            <a:cxn ang="T137">
                                                              <a:pos x="T62" y="T63"/>
                                                            </a:cxn>
                                                            <a:cxn ang="T138">
                                                              <a:pos x="T64" y="T65"/>
                                                            </a:cxn>
                                                            <a:cxn ang="T139">
                                                              <a:pos x="T66" y="T67"/>
                                                            </a:cxn>
                                                            <a:cxn ang="T140">
                                                              <a:pos x="T68" y="T69"/>
                                                            </a:cxn>
                                                            <a:cxn ang="T141">
                                                              <a:pos x="T70" y="T71"/>
                                                            </a:cxn>
                                                            <a:cxn ang="T142">
                                                              <a:pos x="T72" y="T73"/>
                                                            </a:cxn>
                                                            <a:cxn ang="T143">
                                                              <a:pos x="T74" y="T75"/>
                                                            </a:cxn>
                                                            <a:cxn ang="T144">
                                                              <a:pos x="T76" y="T77"/>
                                                            </a:cxn>
                                                            <a:cxn ang="T145">
                                                              <a:pos x="T78" y="T79"/>
                                                            </a:cxn>
                                                            <a:cxn ang="T146">
                                                              <a:pos x="T80" y="T81"/>
                                                            </a:cxn>
                                                            <a:cxn ang="T147">
                                                              <a:pos x="T82" y="T83"/>
                                                            </a:cxn>
                                                            <a:cxn ang="T148">
                                                              <a:pos x="T84" y="T85"/>
                                                            </a:cxn>
                                                            <a:cxn ang="T149">
                                                              <a:pos x="T86" y="T87"/>
                                                            </a:cxn>
                                                            <a:cxn ang="T150">
                                                              <a:pos x="T88" y="T89"/>
                                                            </a:cxn>
                                                            <a:cxn ang="T151">
                                                              <a:pos x="T90" y="T91"/>
                                                            </a:cxn>
                                                            <a:cxn ang="T152">
                                                              <a:pos x="T92" y="T93"/>
                                                            </a:cxn>
                                                            <a:cxn ang="T153">
                                                              <a:pos x="T94" y="T95"/>
                                                            </a:cxn>
                                                            <a:cxn ang="T154">
                                                              <a:pos x="T96" y="T97"/>
                                                            </a:cxn>
                                                            <a:cxn ang="T155">
                                                              <a:pos x="T98" y="T99"/>
                                                            </a:cxn>
                                                            <a:cxn ang="T156">
                                                              <a:pos x="T100" y="T101"/>
                                                            </a:cxn>
                                                            <a:cxn ang="T157">
                                                              <a:pos x="T102" y="T103"/>
                                                            </a:cxn>
                                                            <a:cxn ang="T158">
                                                              <a:pos x="T104" y="T105"/>
                                                            </a:cxn>
                                                          </a:cxnLst>
                                                          <a:rect l="T159" t="T160" r="T161" b="T162"/>
                                                          <a:pathLst>
                                                            <a:path w="2339" h="3833">
                                                              <a:moveTo>
                                                                <a:pt x="1848" y="494"/>
                                                              </a:moveTo>
                                                              <a:cubicBezTo>
                                                                <a:pt x="1809" y="433"/>
                                                                <a:pt x="1687" y="452"/>
                                                                <a:pt x="1629" y="448"/>
                                                              </a:cubicBezTo>
                                                              <a:cubicBezTo>
                                                                <a:pt x="1611" y="442"/>
                                                                <a:pt x="1592" y="436"/>
                                                                <a:pt x="1574" y="430"/>
                                                              </a:cubicBezTo>
                                                              <a:cubicBezTo>
                                                                <a:pt x="1565" y="427"/>
                                                                <a:pt x="1547" y="421"/>
                                                                <a:pt x="1547" y="421"/>
                                                              </a:cubicBezTo>
                                                              <a:cubicBezTo>
                                                                <a:pt x="1528" y="361"/>
                                                                <a:pt x="1487" y="365"/>
                                                                <a:pt x="1428" y="357"/>
                                                              </a:cubicBezTo>
                                                              <a:cubicBezTo>
                                                                <a:pt x="1449" y="293"/>
                                                                <a:pt x="1464" y="308"/>
                                                                <a:pt x="1419" y="293"/>
                                                              </a:cubicBezTo>
                                                              <a:cubicBezTo>
                                                                <a:pt x="1375" y="249"/>
                                                                <a:pt x="1394" y="224"/>
                                                                <a:pt x="1446" y="210"/>
                                                              </a:cubicBezTo>
                                                              <a:cubicBezTo>
                                                                <a:pt x="1449" y="201"/>
                                                                <a:pt x="1448" y="190"/>
                                                                <a:pt x="1455" y="183"/>
                                                              </a:cubicBezTo>
                                                              <a:cubicBezTo>
                                                                <a:pt x="1462" y="176"/>
                                                                <a:pt x="1480" y="183"/>
                                                                <a:pt x="1483" y="174"/>
                                                              </a:cubicBezTo>
                                                              <a:cubicBezTo>
                                                                <a:pt x="1486" y="166"/>
                                                                <a:pt x="1472" y="160"/>
                                                                <a:pt x="1464" y="156"/>
                                                              </a:cubicBezTo>
                                                              <a:cubicBezTo>
                                                                <a:pt x="1447" y="147"/>
                                                                <a:pt x="1429" y="139"/>
                                                                <a:pt x="1410" y="137"/>
                                                              </a:cubicBezTo>
                                                              <a:cubicBezTo>
                                                                <a:pt x="1373" y="134"/>
                                                                <a:pt x="1337" y="131"/>
                                                                <a:pt x="1300" y="128"/>
                                                              </a:cubicBezTo>
                                                              <a:cubicBezTo>
                                                                <a:pt x="1290" y="121"/>
                                                                <a:pt x="1260" y="99"/>
                                                                <a:pt x="1245" y="101"/>
                                                              </a:cubicBezTo>
                                                              <a:cubicBezTo>
                                                                <a:pt x="1226" y="103"/>
                                                                <a:pt x="1190" y="119"/>
                                                                <a:pt x="1190" y="119"/>
                                                              </a:cubicBezTo>
                                                              <a:cubicBezTo>
                                                                <a:pt x="1147" y="108"/>
                                                                <a:pt x="1141" y="107"/>
                                                                <a:pt x="1108" y="82"/>
                                                              </a:cubicBezTo>
                                                              <a:cubicBezTo>
                                                                <a:pt x="1090" y="69"/>
                                                                <a:pt x="1053" y="46"/>
                                                                <a:pt x="1053" y="46"/>
                                                              </a:cubicBezTo>
                                                              <a:cubicBezTo>
                                                                <a:pt x="1047" y="28"/>
                                                                <a:pt x="1045" y="0"/>
                                                                <a:pt x="1016" y="0"/>
                                                              </a:cubicBezTo>
                                                              <a:cubicBezTo>
                                                                <a:pt x="997" y="0"/>
                                                                <a:pt x="962" y="18"/>
                                                                <a:pt x="962" y="18"/>
                                                              </a:cubicBezTo>
                                                              <a:cubicBezTo>
                                                                <a:pt x="929" y="51"/>
                                                                <a:pt x="952" y="34"/>
                                                                <a:pt x="888" y="55"/>
                                                              </a:cubicBezTo>
                                                              <a:cubicBezTo>
                                                                <a:pt x="879" y="58"/>
                                                                <a:pt x="861" y="64"/>
                                                                <a:pt x="861" y="64"/>
                                                              </a:cubicBezTo>
                                                              <a:cubicBezTo>
                                                                <a:pt x="850" y="81"/>
                                                                <a:pt x="833" y="93"/>
                                                                <a:pt x="824" y="110"/>
                                                              </a:cubicBezTo>
                                                              <a:cubicBezTo>
                                                                <a:pt x="818" y="121"/>
                                                                <a:pt x="823" y="136"/>
                                                                <a:pt x="815" y="146"/>
                                                              </a:cubicBezTo>
                                                              <a:cubicBezTo>
                                                                <a:pt x="809" y="154"/>
                                                                <a:pt x="797" y="154"/>
                                                                <a:pt x="788" y="156"/>
                                                              </a:cubicBezTo>
                                                              <a:cubicBezTo>
                                                                <a:pt x="761" y="161"/>
                                                                <a:pt x="733" y="162"/>
                                                                <a:pt x="706" y="165"/>
                                                              </a:cubicBezTo>
                                                              <a:cubicBezTo>
                                                                <a:pt x="640" y="144"/>
                                                                <a:pt x="692" y="132"/>
                                                                <a:pt x="605" y="146"/>
                                                              </a:cubicBezTo>
                                                              <a:cubicBezTo>
                                                                <a:pt x="599" y="164"/>
                                                                <a:pt x="593" y="183"/>
                                                                <a:pt x="587" y="201"/>
                                                              </a:cubicBezTo>
                                                              <a:cubicBezTo>
                                                                <a:pt x="584" y="210"/>
                                                                <a:pt x="578" y="229"/>
                                                                <a:pt x="578" y="229"/>
                                                              </a:cubicBezTo>
                                                              <a:cubicBezTo>
                                                                <a:pt x="564" y="215"/>
                                                                <a:pt x="555" y="197"/>
                                                                <a:pt x="541" y="183"/>
                                                              </a:cubicBezTo>
                                                              <a:cubicBezTo>
                                                                <a:pt x="527" y="169"/>
                                                                <a:pt x="509" y="160"/>
                                                                <a:pt x="495" y="146"/>
                                                              </a:cubicBezTo>
                                                              <a:cubicBezTo>
                                                                <a:pt x="483" y="149"/>
                                                                <a:pt x="469" y="148"/>
                                                                <a:pt x="459" y="156"/>
                                                              </a:cubicBezTo>
                                                              <a:cubicBezTo>
                                                                <a:pt x="452" y="162"/>
                                                                <a:pt x="455" y="175"/>
                                                                <a:pt x="450" y="183"/>
                                                              </a:cubicBezTo>
                                                              <a:cubicBezTo>
                                                                <a:pt x="445" y="190"/>
                                                                <a:pt x="437" y="195"/>
                                                                <a:pt x="431" y="201"/>
                                                              </a:cubicBezTo>
                                                              <a:cubicBezTo>
                                                                <a:pt x="398" y="150"/>
                                                                <a:pt x="412" y="133"/>
                                                                <a:pt x="367" y="156"/>
                                                              </a:cubicBezTo>
                                                              <a:cubicBezTo>
                                                                <a:pt x="357" y="161"/>
                                                                <a:pt x="349" y="168"/>
                                                                <a:pt x="340" y="174"/>
                                                              </a:cubicBezTo>
                                                              <a:cubicBezTo>
                                                                <a:pt x="320" y="203"/>
                                                                <a:pt x="305" y="218"/>
                                                                <a:pt x="276" y="238"/>
                                                              </a:cubicBezTo>
                                                              <a:cubicBezTo>
                                                                <a:pt x="251" y="199"/>
                                                                <a:pt x="228" y="170"/>
                                                                <a:pt x="184" y="156"/>
                                                              </a:cubicBezTo>
                                                              <a:cubicBezTo>
                                                                <a:pt x="154" y="159"/>
                                                                <a:pt x="123" y="158"/>
                                                                <a:pt x="93" y="165"/>
                                                              </a:cubicBezTo>
                                                              <a:cubicBezTo>
                                                                <a:pt x="48" y="175"/>
                                                                <a:pt x="75" y="196"/>
                                                                <a:pt x="56" y="229"/>
                                                              </a:cubicBezTo>
                                                              <a:cubicBezTo>
                                                                <a:pt x="51" y="238"/>
                                                                <a:pt x="38" y="241"/>
                                                                <a:pt x="29" y="247"/>
                                                              </a:cubicBezTo>
                                                              <a:cubicBezTo>
                                                                <a:pt x="3" y="286"/>
                                                                <a:pt x="0" y="295"/>
                                                                <a:pt x="47" y="311"/>
                                                              </a:cubicBezTo>
                                                              <a:cubicBezTo>
                                                                <a:pt x="60" y="323"/>
                                                                <a:pt x="68" y="340"/>
                                                                <a:pt x="84" y="348"/>
                                                              </a:cubicBezTo>
                                                              <a:cubicBezTo>
                                                                <a:pt x="101" y="357"/>
                                                                <a:pt x="139" y="366"/>
                                                                <a:pt x="139" y="366"/>
                                                              </a:cubicBezTo>
                                                              <a:cubicBezTo>
                                                                <a:pt x="148" y="401"/>
                                                                <a:pt x="164" y="415"/>
                                                                <a:pt x="175" y="448"/>
                                                              </a:cubicBezTo>
                                                              <a:cubicBezTo>
                                                                <a:pt x="231" y="430"/>
                                                                <a:pt x="184" y="422"/>
                                                                <a:pt x="239" y="402"/>
                                                              </a:cubicBezTo>
                                                              <a:cubicBezTo>
                                                                <a:pt x="281" y="444"/>
                                                                <a:pt x="280" y="518"/>
                                                                <a:pt x="221" y="540"/>
                                                              </a:cubicBezTo>
                                                              <a:cubicBezTo>
                                                                <a:pt x="233" y="602"/>
                                                                <a:pt x="234" y="598"/>
                                                                <a:pt x="294" y="613"/>
                                                              </a:cubicBezTo>
                                                              <a:cubicBezTo>
                                                                <a:pt x="318" y="649"/>
                                                                <a:pt x="335" y="648"/>
                                                                <a:pt x="376" y="658"/>
                                                              </a:cubicBezTo>
                                                              <a:cubicBezTo>
                                                                <a:pt x="420" y="702"/>
                                                                <a:pt x="364" y="657"/>
                                                                <a:pt x="431" y="668"/>
                                                              </a:cubicBezTo>
                                                              <a:cubicBezTo>
                                                                <a:pt x="440" y="669"/>
                                                                <a:pt x="443" y="681"/>
                                                                <a:pt x="450" y="686"/>
                                                              </a:cubicBezTo>
                                                              <a:cubicBezTo>
                                                                <a:pt x="459" y="693"/>
                                                                <a:pt x="468" y="698"/>
                                                                <a:pt x="477" y="704"/>
                                                              </a:cubicBezTo>
                                                              <a:cubicBezTo>
                                                                <a:pt x="542" y="682"/>
                                                                <a:pt x="467" y="713"/>
                                                                <a:pt x="523" y="668"/>
                                                              </a:cubicBezTo>
                                                              <a:cubicBezTo>
                                                                <a:pt x="537" y="656"/>
                                                                <a:pt x="599" y="650"/>
                                                                <a:pt x="605" y="649"/>
                                                              </a:cubicBezTo>
                                                              <a:cubicBezTo>
                                                                <a:pt x="608" y="640"/>
                                                                <a:pt x="605" y="626"/>
                                                                <a:pt x="614" y="622"/>
                                                              </a:cubicBezTo>
                                                              <a:cubicBezTo>
                                                                <a:pt x="623" y="618"/>
                                                                <a:pt x="632" y="629"/>
                                                                <a:pt x="642" y="631"/>
                                                              </a:cubicBezTo>
                                                              <a:cubicBezTo>
                                                                <a:pt x="660" y="635"/>
                                                                <a:pt x="678" y="637"/>
                                                                <a:pt x="696" y="640"/>
                                                              </a:cubicBezTo>
                                                              <a:cubicBezTo>
                                                                <a:pt x="727" y="670"/>
                                                                <a:pt x="708" y="681"/>
                                                                <a:pt x="751" y="695"/>
                                                              </a:cubicBezTo>
                                                              <a:cubicBezTo>
                                                                <a:pt x="765" y="738"/>
                                                                <a:pt x="755" y="737"/>
                                                                <a:pt x="715" y="750"/>
                                                              </a:cubicBezTo>
                                                              <a:cubicBezTo>
                                                                <a:pt x="733" y="841"/>
                                                                <a:pt x="702" y="762"/>
                                                                <a:pt x="779" y="805"/>
                                                              </a:cubicBezTo>
                                                              <a:cubicBezTo>
                                                                <a:pt x="787" y="810"/>
                                                                <a:pt x="780" y="827"/>
                                                                <a:pt x="788" y="832"/>
                                                              </a:cubicBezTo>
                                                              <a:cubicBezTo>
                                                                <a:pt x="804" y="843"/>
                                                                <a:pt x="843" y="850"/>
                                                                <a:pt x="843" y="850"/>
                                                              </a:cubicBezTo>
                                                              <a:cubicBezTo>
                                                                <a:pt x="872" y="880"/>
                                                                <a:pt x="862" y="858"/>
                                                                <a:pt x="843" y="896"/>
                                                              </a:cubicBezTo>
                                                              <a:cubicBezTo>
                                                                <a:pt x="839" y="905"/>
                                                                <a:pt x="841" y="917"/>
                                                                <a:pt x="834" y="924"/>
                                                              </a:cubicBezTo>
                                                              <a:cubicBezTo>
                                                                <a:pt x="814" y="944"/>
                                                                <a:pt x="779" y="937"/>
                                                                <a:pt x="751" y="942"/>
                                                              </a:cubicBezTo>
                                                              <a:cubicBezTo>
                                                                <a:pt x="803" y="959"/>
                                                                <a:pt x="770" y="959"/>
                                                                <a:pt x="742" y="988"/>
                                                              </a:cubicBezTo>
                                                              <a:cubicBezTo>
                                                                <a:pt x="739" y="979"/>
                                                                <a:pt x="741" y="966"/>
                                                                <a:pt x="733" y="960"/>
                                                              </a:cubicBezTo>
                                                              <a:cubicBezTo>
                                                                <a:pt x="717" y="949"/>
                                                                <a:pt x="678" y="942"/>
                                                                <a:pt x="678" y="942"/>
                                                              </a:cubicBezTo>
                                                              <a:cubicBezTo>
                                                                <a:pt x="651" y="945"/>
                                                                <a:pt x="622" y="941"/>
                                                                <a:pt x="596" y="951"/>
                                                              </a:cubicBezTo>
                                                              <a:cubicBezTo>
                                                                <a:pt x="575" y="959"/>
                                                                <a:pt x="594" y="999"/>
                                                                <a:pt x="578" y="1015"/>
                                                              </a:cubicBezTo>
                                                              <a:cubicBezTo>
                                                                <a:pt x="569" y="1024"/>
                                                                <a:pt x="553" y="1021"/>
                                                                <a:pt x="541" y="1024"/>
                                                              </a:cubicBezTo>
                                                              <a:cubicBezTo>
                                                                <a:pt x="520" y="1091"/>
                                                                <a:pt x="538" y="1079"/>
                                                                <a:pt x="605" y="1088"/>
                                                              </a:cubicBezTo>
                                                              <a:cubicBezTo>
                                                                <a:pt x="621" y="1139"/>
                                                                <a:pt x="652" y="1126"/>
                                                                <a:pt x="706" y="1134"/>
                                                              </a:cubicBezTo>
                                                              <a:cubicBezTo>
                                                                <a:pt x="743" y="1158"/>
                                                                <a:pt x="782" y="1168"/>
                                                                <a:pt x="824" y="1180"/>
                                                              </a:cubicBezTo>
                                                              <a:cubicBezTo>
                                                                <a:pt x="864" y="1218"/>
                                                                <a:pt x="857" y="1239"/>
                                                                <a:pt x="916" y="1253"/>
                                                              </a:cubicBezTo>
                                                              <a:cubicBezTo>
                                                                <a:pt x="908" y="1265"/>
                                                                <a:pt x="865" y="1321"/>
                                                                <a:pt x="898" y="1335"/>
                                                              </a:cubicBezTo>
                                                              <a:cubicBezTo>
                                                                <a:pt x="920" y="1345"/>
                                                                <a:pt x="947" y="1341"/>
                                                                <a:pt x="971" y="1344"/>
                                                              </a:cubicBezTo>
                                                              <a:cubicBezTo>
                                                                <a:pt x="1032" y="1438"/>
                                                                <a:pt x="930" y="1295"/>
                                                                <a:pt x="1035" y="1381"/>
                                                              </a:cubicBezTo>
                                                              <a:cubicBezTo>
                                                                <a:pt x="1057" y="1399"/>
                                                                <a:pt x="1033" y="1443"/>
                                                                <a:pt x="1053" y="1463"/>
                                                              </a:cubicBezTo>
                                                              <a:cubicBezTo>
                                                                <a:pt x="1067" y="1477"/>
                                                                <a:pt x="1108" y="1481"/>
                                                                <a:pt x="1108" y="1481"/>
                                                              </a:cubicBezTo>
                                                              <a:cubicBezTo>
                                                                <a:pt x="1135" y="1509"/>
                                                                <a:pt x="1133" y="1523"/>
                                                                <a:pt x="1172" y="1536"/>
                                                              </a:cubicBezTo>
                                                              <a:cubicBezTo>
                                                                <a:pt x="1189" y="1589"/>
                                                                <a:pt x="1223" y="1588"/>
                                                                <a:pt x="1272" y="1600"/>
                                                              </a:cubicBezTo>
                                                              <a:cubicBezTo>
                                                                <a:pt x="1275" y="1609"/>
                                                                <a:pt x="1282" y="1628"/>
                                                                <a:pt x="1282" y="1628"/>
                                                              </a:cubicBezTo>
                                                              <a:cubicBezTo>
                                                                <a:pt x="1275" y="1616"/>
                                                                <a:pt x="1261" y="1605"/>
                                                                <a:pt x="1261" y="1591"/>
                                                              </a:cubicBezTo>
                                                              <a:cubicBezTo>
                                                                <a:pt x="1261" y="1580"/>
                                                                <a:pt x="1277" y="1608"/>
                                                                <a:pt x="1282" y="1618"/>
                                                              </a:cubicBezTo>
                                                              <a:cubicBezTo>
                                                                <a:pt x="1287" y="1629"/>
                                                                <a:pt x="1281" y="1647"/>
                                                                <a:pt x="1291" y="1655"/>
                                                              </a:cubicBezTo>
                                                              <a:cubicBezTo>
                                                                <a:pt x="1303" y="1665"/>
                                                                <a:pt x="1321" y="1661"/>
                                                                <a:pt x="1336" y="1664"/>
                                                              </a:cubicBezTo>
                                                              <a:cubicBezTo>
                                                                <a:pt x="1339" y="1673"/>
                                                                <a:pt x="1344" y="1682"/>
                                                                <a:pt x="1346" y="1692"/>
                                                              </a:cubicBezTo>
                                                              <a:cubicBezTo>
                                                                <a:pt x="1350" y="1713"/>
                                                                <a:pt x="1349" y="1735"/>
                                                                <a:pt x="1355" y="1756"/>
                                                              </a:cubicBezTo>
                                                              <a:cubicBezTo>
                                                                <a:pt x="1361" y="1775"/>
                                                                <a:pt x="1376" y="1791"/>
                                                                <a:pt x="1382" y="1810"/>
                                                              </a:cubicBezTo>
                                                              <a:cubicBezTo>
                                                                <a:pt x="1446" y="1789"/>
                                                                <a:pt x="1419" y="1786"/>
                                                                <a:pt x="1464" y="1801"/>
                                                              </a:cubicBezTo>
                                                              <a:cubicBezTo>
                                                                <a:pt x="1467" y="1810"/>
                                                                <a:pt x="1466" y="1823"/>
                                                                <a:pt x="1474" y="1829"/>
                                                              </a:cubicBezTo>
                                                              <a:cubicBezTo>
                                                                <a:pt x="1489" y="1840"/>
                                                                <a:pt x="1528" y="1847"/>
                                                                <a:pt x="1528" y="1847"/>
                                                              </a:cubicBezTo>
                                                              <a:cubicBezTo>
                                                                <a:pt x="1550" y="1906"/>
                                                                <a:pt x="1520" y="1847"/>
                                                                <a:pt x="1565" y="1884"/>
                                                              </a:cubicBezTo>
                                                              <a:cubicBezTo>
                                                                <a:pt x="1622" y="1931"/>
                                                                <a:pt x="1522" y="1901"/>
                                                                <a:pt x="1638" y="1920"/>
                                                              </a:cubicBezTo>
                                                              <a:cubicBezTo>
                                                                <a:pt x="1635" y="1929"/>
                                                                <a:pt x="1638" y="1944"/>
                                                                <a:pt x="1629" y="1948"/>
                                                              </a:cubicBezTo>
                                                              <a:cubicBezTo>
                                                                <a:pt x="1545" y="1991"/>
                                                                <a:pt x="1577" y="1922"/>
                                                                <a:pt x="1556" y="1984"/>
                                                              </a:cubicBezTo>
                                                              <a:cubicBezTo>
                                                                <a:pt x="1590" y="2037"/>
                                                                <a:pt x="1560" y="2034"/>
                                                                <a:pt x="1629" y="2048"/>
                                                              </a:cubicBezTo>
                                                              <a:cubicBezTo>
                                                                <a:pt x="1632" y="2060"/>
                                                                <a:pt x="1628" y="2078"/>
                                                                <a:pt x="1638" y="2085"/>
                                                              </a:cubicBezTo>
                                                              <a:cubicBezTo>
                                                                <a:pt x="1684" y="2118"/>
                                                                <a:pt x="1721" y="2066"/>
                                                                <a:pt x="1666" y="2121"/>
                                                              </a:cubicBezTo>
                                                              <a:cubicBezTo>
                                                                <a:pt x="1646" y="2306"/>
                                                                <a:pt x="1679" y="2246"/>
                                                                <a:pt x="1629" y="2322"/>
                                                              </a:cubicBezTo>
                                                              <a:cubicBezTo>
                                                                <a:pt x="1619" y="2382"/>
                                                                <a:pt x="1611" y="2443"/>
                                                                <a:pt x="1666" y="2478"/>
                                                              </a:cubicBezTo>
                                                              <a:cubicBezTo>
                                                                <a:pt x="1687" y="2542"/>
                                                                <a:pt x="1698" y="2621"/>
                                                                <a:pt x="1647" y="2670"/>
                                                              </a:cubicBezTo>
                                                              <a:cubicBezTo>
                                                                <a:pt x="1655" y="2748"/>
                                                                <a:pt x="1664" y="2791"/>
                                                                <a:pt x="1647" y="2871"/>
                                                              </a:cubicBezTo>
                                                              <a:cubicBezTo>
                                                                <a:pt x="1645" y="2880"/>
                                                                <a:pt x="1643" y="2852"/>
                                                                <a:pt x="1638" y="2844"/>
                                                              </a:cubicBezTo>
                                                              <a:cubicBezTo>
                                                                <a:pt x="1634" y="2836"/>
                                                                <a:pt x="1626" y="2831"/>
                                                                <a:pt x="1620" y="2825"/>
                                                              </a:cubicBezTo>
                                                              <a:cubicBezTo>
                                                                <a:pt x="1611" y="2828"/>
                                                                <a:pt x="1598" y="2826"/>
                                                                <a:pt x="1592" y="2834"/>
                                                              </a:cubicBezTo>
                                                              <a:cubicBezTo>
                                                                <a:pt x="1584" y="2844"/>
                                                                <a:pt x="1593" y="2863"/>
                                                                <a:pt x="1583" y="2871"/>
                                                              </a:cubicBezTo>
                                                              <a:cubicBezTo>
                                                                <a:pt x="1568" y="2884"/>
                                                                <a:pt x="1528" y="2889"/>
                                                                <a:pt x="1528" y="2889"/>
                                                              </a:cubicBezTo>
                                                              <a:cubicBezTo>
                                                                <a:pt x="1525" y="2898"/>
                                                                <a:pt x="1529" y="2916"/>
                                                                <a:pt x="1519" y="2917"/>
                                                              </a:cubicBezTo>
                                                              <a:cubicBezTo>
                                                                <a:pt x="1500" y="2920"/>
                                                                <a:pt x="1482" y="2904"/>
                                                                <a:pt x="1464" y="2898"/>
                                                              </a:cubicBezTo>
                                                              <a:cubicBezTo>
                                                                <a:pt x="1455" y="2895"/>
                                                                <a:pt x="1437" y="2889"/>
                                                                <a:pt x="1437" y="2889"/>
                                                              </a:cubicBezTo>
                                                              <a:cubicBezTo>
                                                                <a:pt x="1417" y="2950"/>
                                                                <a:pt x="1446" y="2890"/>
                                                                <a:pt x="1355" y="2926"/>
                                                              </a:cubicBezTo>
                                                              <a:cubicBezTo>
                                                                <a:pt x="1345" y="2930"/>
                                                                <a:pt x="1342" y="2944"/>
                                                                <a:pt x="1336" y="2953"/>
                                                              </a:cubicBezTo>
                                                              <a:cubicBezTo>
                                                                <a:pt x="1333" y="2971"/>
                                                                <a:pt x="1345" y="3003"/>
                                                                <a:pt x="1327" y="3008"/>
                                                              </a:cubicBezTo>
                                                              <a:cubicBezTo>
                                                                <a:pt x="1306" y="3014"/>
                                                                <a:pt x="1272" y="2972"/>
                                                                <a:pt x="1272" y="2972"/>
                                                              </a:cubicBezTo>
                                                              <a:cubicBezTo>
                                                                <a:pt x="1242" y="2975"/>
                                                                <a:pt x="1209" y="2969"/>
                                                                <a:pt x="1181" y="2981"/>
                                                              </a:cubicBezTo>
                                                              <a:cubicBezTo>
                                                                <a:pt x="1172" y="2985"/>
                                                                <a:pt x="1192" y="2999"/>
                                                                <a:pt x="1190" y="3008"/>
                                                              </a:cubicBezTo>
                                                              <a:cubicBezTo>
                                                                <a:pt x="1188" y="3019"/>
                                                                <a:pt x="1176" y="3026"/>
                                                                <a:pt x="1172" y="3036"/>
                                                              </a:cubicBezTo>
                                                              <a:cubicBezTo>
                                                                <a:pt x="1164" y="3053"/>
                                                                <a:pt x="1154" y="3090"/>
                                                                <a:pt x="1154" y="3090"/>
                                                              </a:cubicBezTo>
                                                              <a:cubicBezTo>
                                                                <a:pt x="1178" y="3164"/>
                                                                <a:pt x="1142" y="3079"/>
                                                                <a:pt x="1190" y="3127"/>
                                                              </a:cubicBezTo>
                                                              <a:cubicBezTo>
                                                                <a:pt x="1197" y="3134"/>
                                                                <a:pt x="1191" y="3148"/>
                                                                <a:pt x="1199" y="3154"/>
                                                              </a:cubicBezTo>
                                                              <a:cubicBezTo>
                                                                <a:pt x="1215" y="3165"/>
                                                                <a:pt x="1236" y="3167"/>
                                                                <a:pt x="1254" y="3173"/>
                                                              </a:cubicBezTo>
                                                              <a:cubicBezTo>
                                                                <a:pt x="1263" y="3176"/>
                                                                <a:pt x="1282" y="3182"/>
                                                                <a:pt x="1282" y="3182"/>
                                                              </a:cubicBezTo>
                                                              <a:cubicBezTo>
                                                                <a:pt x="1219" y="3203"/>
                                                                <a:pt x="1241" y="3187"/>
                                                                <a:pt x="1208" y="3218"/>
                                                              </a:cubicBezTo>
                                                              <a:cubicBezTo>
                                                                <a:pt x="1177" y="3198"/>
                                                                <a:pt x="1170" y="3175"/>
                                                                <a:pt x="1135" y="3164"/>
                                                              </a:cubicBezTo>
                                                              <a:cubicBezTo>
                                                                <a:pt x="1048" y="3175"/>
                                                                <a:pt x="968" y="3193"/>
                                                                <a:pt x="879" y="3200"/>
                                                              </a:cubicBezTo>
                                                              <a:cubicBezTo>
                                                                <a:pt x="857" y="3337"/>
                                                                <a:pt x="894" y="3212"/>
                                                                <a:pt x="843" y="3264"/>
                                                              </a:cubicBezTo>
                                                              <a:cubicBezTo>
                                                                <a:pt x="836" y="3271"/>
                                                                <a:pt x="843" y="3289"/>
                                                                <a:pt x="834" y="3292"/>
                                                              </a:cubicBezTo>
                                                              <a:cubicBezTo>
                                                                <a:pt x="805" y="3303"/>
                                                                <a:pt x="773" y="3298"/>
                                                                <a:pt x="742" y="3301"/>
                                                              </a:cubicBezTo>
                                                              <a:cubicBezTo>
                                                                <a:pt x="682" y="3341"/>
                                                                <a:pt x="682" y="3298"/>
                                                                <a:pt x="696" y="3383"/>
                                                              </a:cubicBezTo>
                                                              <a:cubicBezTo>
                                                                <a:pt x="708" y="3380"/>
                                                                <a:pt x="721" y="3370"/>
                                                                <a:pt x="733" y="3374"/>
                                                              </a:cubicBezTo>
                                                              <a:cubicBezTo>
                                                                <a:pt x="799" y="3396"/>
                                                                <a:pt x="702" y="3417"/>
                                                                <a:pt x="779" y="3392"/>
                                                              </a:cubicBezTo>
                                                              <a:cubicBezTo>
                                                                <a:pt x="849" y="3415"/>
                                                                <a:pt x="815" y="3406"/>
                                                                <a:pt x="879" y="3420"/>
                                                              </a:cubicBezTo>
                                                              <a:cubicBezTo>
                                                                <a:pt x="896" y="3486"/>
                                                                <a:pt x="894" y="3432"/>
                                                                <a:pt x="861" y="3474"/>
                                                              </a:cubicBezTo>
                                                              <a:cubicBezTo>
                                                                <a:pt x="825" y="3520"/>
                                                                <a:pt x="891" y="3492"/>
                                                                <a:pt x="815" y="3511"/>
                                                              </a:cubicBezTo>
                                                              <a:cubicBezTo>
                                                                <a:pt x="818" y="3590"/>
                                                                <a:pt x="831" y="3670"/>
                                                                <a:pt x="824" y="3749"/>
                                                              </a:cubicBezTo>
                                                              <a:cubicBezTo>
                                                                <a:pt x="816" y="3833"/>
                                                                <a:pt x="675" y="3813"/>
                                                                <a:pt x="907" y="3794"/>
                                                              </a:cubicBezTo>
                                                              <a:cubicBezTo>
                                                                <a:pt x="916" y="3788"/>
                                                                <a:pt x="924" y="3780"/>
                                                                <a:pt x="934" y="3776"/>
                                                              </a:cubicBezTo>
                                                              <a:cubicBezTo>
                                                                <a:pt x="946" y="3771"/>
                                                                <a:pt x="961" y="3775"/>
                                                                <a:pt x="971" y="3767"/>
                                                              </a:cubicBezTo>
                                                              <a:cubicBezTo>
                                                                <a:pt x="978" y="3761"/>
                                                                <a:pt x="975" y="3748"/>
                                                                <a:pt x="980" y="3740"/>
                                                              </a:cubicBezTo>
                                                              <a:cubicBezTo>
                                                                <a:pt x="996" y="3712"/>
                                                                <a:pt x="1012" y="3718"/>
                                                                <a:pt x="1044" y="3712"/>
                                                              </a:cubicBezTo>
                                                              <a:cubicBezTo>
                                                                <a:pt x="1061" y="3644"/>
                                                                <a:pt x="1096" y="3664"/>
                                                                <a:pt x="1172" y="3657"/>
                                                              </a:cubicBezTo>
                                                              <a:cubicBezTo>
                                                                <a:pt x="1214" y="3643"/>
                                                                <a:pt x="1197" y="3632"/>
                                                                <a:pt x="1227" y="3602"/>
                                                              </a:cubicBezTo>
                                                              <a:cubicBezTo>
                                                                <a:pt x="1236" y="3605"/>
                                                                <a:pt x="1244" y="3612"/>
                                                                <a:pt x="1254" y="3612"/>
                                                              </a:cubicBezTo>
                                                              <a:cubicBezTo>
                                                                <a:pt x="1318" y="3612"/>
                                                                <a:pt x="1289" y="3564"/>
                                                                <a:pt x="1263" y="3538"/>
                                                              </a:cubicBezTo>
                                                              <a:cubicBezTo>
                                                                <a:pt x="1310" y="3523"/>
                                                                <a:pt x="1281" y="3526"/>
                                                                <a:pt x="1346" y="3548"/>
                                                              </a:cubicBezTo>
                                                              <a:cubicBezTo>
                                                                <a:pt x="1355" y="3551"/>
                                                                <a:pt x="1373" y="3557"/>
                                                                <a:pt x="1373" y="3557"/>
                                                              </a:cubicBezTo>
                                                              <a:cubicBezTo>
                                                                <a:pt x="1388" y="3554"/>
                                                                <a:pt x="1409" y="3560"/>
                                                                <a:pt x="1419" y="3548"/>
                                                              </a:cubicBezTo>
                                                              <a:cubicBezTo>
                                                                <a:pt x="1435" y="3528"/>
                                                                <a:pt x="1401" y="3502"/>
                                                                <a:pt x="1391" y="3493"/>
                                                              </a:cubicBezTo>
                                                              <a:cubicBezTo>
                                                                <a:pt x="1432" y="3480"/>
                                                                <a:pt x="1443" y="3482"/>
                                                                <a:pt x="1428" y="3438"/>
                                                              </a:cubicBezTo>
                                                              <a:cubicBezTo>
                                                                <a:pt x="1443" y="3435"/>
                                                                <a:pt x="1463" y="3440"/>
                                                                <a:pt x="1474" y="3429"/>
                                                              </a:cubicBezTo>
                                                              <a:cubicBezTo>
                                                                <a:pt x="1491" y="3411"/>
                                                                <a:pt x="1439" y="3384"/>
                                                                <a:pt x="1437" y="3383"/>
                                                              </a:cubicBezTo>
                                                              <a:cubicBezTo>
                                                                <a:pt x="1501" y="3362"/>
                                                                <a:pt x="1486" y="3383"/>
                                                                <a:pt x="1501" y="3337"/>
                                                              </a:cubicBezTo>
                                                              <a:cubicBezTo>
                                                                <a:pt x="1537" y="3375"/>
                                                                <a:pt x="1531" y="3337"/>
                                                                <a:pt x="1583" y="3356"/>
                                                              </a:cubicBezTo>
                                                              <a:cubicBezTo>
                                                                <a:pt x="1644" y="3345"/>
                                                                <a:pt x="1675" y="3327"/>
                                                                <a:pt x="1739" y="3319"/>
                                                              </a:cubicBezTo>
                                                              <a:cubicBezTo>
                                                                <a:pt x="1772" y="3269"/>
                                                                <a:pt x="1802" y="3280"/>
                                                                <a:pt x="1867" y="3273"/>
                                                              </a:cubicBezTo>
                                                              <a:cubicBezTo>
                                                                <a:pt x="1896" y="3230"/>
                                                                <a:pt x="1927" y="3221"/>
                                                                <a:pt x="1976" y="3209"/>
                                                              </a:cubicBezTo>
                                                              <a:cubicBezTo>
                                                                <a:pt x="1985" y="3203"/>
                                                                <a:pt x="1996" y="3199"/>
                                                                <a:pt x="2004" y="3191"/>
                                                              </a:cubicBezTo>
                                                              <a:cubicBezTo>
                                                                <a:pt x="2012" y="3183"/>
                                                                <a:pt x="2012" y="3168"/>
                                                                <a:pt x="2022" y="3164"/>
                                                              </a:cubicBezTo>
                                                              <a:cubicBezTo>
                                                                <a:pt x="2042" y="3155"/>
                                                                <a:pt x="2065" y="3157"/>
                                                                <a:pt x="2086" y="3154"/>
                                                              </a:cubicBezTo>
                                                              <a:cubicBezTo>
                                                                <a:pt x="2109" y="3119"/>
                                                                <a:pt x="2119" y="3114"/>
                                                                <a:pt x="2159" y="3127"/>
                                                              </a:cubicBezTo>
                                                              <a:cubicBezTo>
                                                                <a:pt x="2171" y="3124"/>
                                                                <a:pt x="2186" y="3126"/>
                                                                <a:pt x="2196" y="3118"/>
                                                              </a:cubicBezTo>
                                                              <a:cubicBezTo>
                                                                <a:pt x="2213" y="3104"/>
                                                                <a:pt x="2198" y="3069"/>
                                                                <a:pt x="2214" y="3054"/>
                                                              </a:cubicBezTo>
                                                              <a:cubicBezTo>
                                                                <a:pt x="2223" y="3045"/>
                                                                <a:pt x="2239" y="3048"/>
                                                                <a:pt x="2251" y="3045"/>
                                                              </a:cubicBezTo>
                                                              <a:cubicBezTo>
                                                                <a:pt x="2248" y="3024"/>
                                                                <a:pt x="2240" y="3002"/>
                                                                <a:pt x="2242" y="2981"/>
                                                              </a:cubicBezTo>
                                                              <a:cubicBezTo>
                                                                <a:pt x="2243" y="2972"/>
                                                                <a:pt x="2259" y="2971"/>
                                                                <a:pt x="2260" y="2962"/>
                                                              </a:cubicBezTo>
                                                              <a:cubicBezTo>
                                                                <a:pt x="2266" y="2901"/>
                                                                <a:pt x="2258" y="2899"/>
                                                                <a:pt x="2232" y="2862"/>
                                                              </a:cubicBezTo>
                                                              <a:cubicBezTo>
                                                                <a:pt x="2229" y="2841"/>
                                                                <a:pt x="2208" y="2813"/>
                                                                <a:pt x="2223" y="2798"/>
                                                              </a:cubicBezTo>
                                                              <a:cubicBezTo>
                                                                <a:pt x="2274" y="2747"/>
                                                                <a:pt x="2339" y="2822"/>
                                                                <a:pt x="2287" y="2770"/>
                                                              </a:cubicBezTo>
                                                              <a:cubicBezTo>
                                                                <a:pt x="2284" y="2761"/>
                                                                <a:pt x="2280" y="2752"/>
                                                                <a:pt x="2278" y="2743"/>
                                                              </a:cubicBezTo>
                                                              <a:cubicBezTo>
                                                                <a:pt x="2274" y="2719"/>
                                                                <a:pt x="2275" y="2694"/>
                                                                <a:pt x="2269" y="2670"/>
                                                              </a:cubicBezTo>
                                                              <a:cubicBezTo>
                                                                <a:pt x="2264" y="2650"/>
                                                                <a:pt x="2248" y="2634"/>
                                                                <a:pt x="2242" y="2615"/>
                                                              </a:cubicBezTo>
                                                              <a:cubicBezTo>
                                                                <a:pt x="2237" y="2572"/>
                                                                <a:pt x="2218" y="2520"/>
                                                                <a:pt x="2232" y="2478"/>
                                                              </a:cubicBezTo>
                                                              <a:cubicBezTo>
                                                                <a:pt x="2223" y="2424"/>
                                                                <a:pt x="2217" y="2363"/>
                                                                <a:pt x="2178" y="2322"/>
                                                              </a:cubicBezTo>
                                                              <a:cubicBezTo>
                                                                <a:pt x="2162" y="2279"/>
                                                                <a:pt x="2166" y="2265"/>
                                                                <a:pt x="2132" y="2231"/>
                                                              </a:cubicBezTo>
                                                              <a:cubicBezTo>
                                                                <a:pt x="2121" y="2156"/>
                                                                <a:pt x="2109" y="2154"/>
                                                                <a:pt x="2086" y="2085"/>
                                                              </a:cubicBezTo>
                                                              <a:cubicBezTo>
                                                                <a:pt x="2080" y="2067"/>
                                                                <a:pt x="2049" y="2072"/>
                                                                <a:pt x="2031" y="2066"/>
                                                              </a:cubicBezTo>
                                                              <a:cubicBezTo>
                                                                <a:pt x="2021" y="2062"/>
                                                                <a:pt x="2013" y="2054"/>
                                                                <a:pt x="2004" y="2048"/>
                                                              </a:cubicBezTo>
                                                              <a:cubicBezTo>
                                                                <a:pt x="1992" y="2012"/>
                                                                <a:pt x="1976" y="1993"/>
                                                                <a:pt x="1949" y="1966"/>
                                                              </a:cubicBezTo>
                                                              <a:cubicBezTo>
                                                                <a:pt x="1927" y="1897"/>
                                                                <a:pt x="1959" y="1977"/>
                                                                <a:pt x="1912" y="1920"/>
                                                              </a:cubicBezTo>
                                                              <a:cubicBezTo>
                                                                <a:pt x="1886" y="1888"/>
                                                                <a:pt x="1916" y="1884"/>
                                                                <a:pt x="1858" y="1865"/>
                                                              </a:cubicBezTo>
                                                              <a:cubicBezTo>
                                                                <a:pt x="1813" y="1822"/>
                                                                <a:pt x="1765" y="1856"/>
                                                                <a:pt x="1720" y="1801"/>
                                                              </a:cubicBezTo>
                                                              <a:cubicBezTo>
                                                                <a:pt x="1676" y="1747"/>
                                                                <a:pt x="1738" y="1798"/>
                                                                <a:pt x="1647" y="1737"/>
                                                              </a:cubicBezTo>
                                                              <a:cubicBezTo>
                                                                <a:pt x="1638" y="1731"/>
                                                                <a:pt x="1620" y="1719"/>
                                                                <a:pt x="1620" y="1719"/>
                                                              </a:cubicBezTo>
                                                              <a:cubicBezTo>
                                                                <a:pt x="1598" y="1686"/>
                                                                <a:pt x="1576" y="1650"/>
                                                                <a:pt x="1538" y="1637"/>
                                                              </a:cubicBezTo>
                                                              <a:cubicBezTo>
                                                                <a:pt x="1524" y="1623"/>
                                                                <a:pt x="1506" y="1614"/>
                                                                <a:pt x="1492" y="1600"/>
                                                              </a:cubicBezTo>
                                                              <a:cubicBezTo>
                                                                <a:pt x="1484" y="1592"/>
                                                                <a:pt x="1482" y="1580"/>
                                                                <a:pt x="1474" y="1573"/>
                                                              </a:cubicBezTo>
                                                              <a:cubicBezTo>
                                                                <a:pt x="1434" y="1538"/>
                                                                <a:pt x="1430" y="1539"/>
                                                                <a:pt x="1391" y="1527"/>
                                                              </a:cubicBezTo>
                                                              <a:cubicBezTo>
                                                                <a:pt x="1380" y="1511"/>
                                                                <a:pt x="1364" y="1498"/>
                                                                <a:pt x="1355" y="1481"/>
                                                              </a:cubicBezTo>
                                                              <a:cubicBezTo>
                                                                <a:pt x="1346" y="1464"/>
                                                                <a:pt x="1336" y="1426"/>
                                                                <a:pt x="1336" y="1426"/>
                                                              </a:cubicBezTo>
                                                              <a:cubicBezTo>
                                                                <a:pt x="1339" y="1417"/>
                                                                <a:pt x="1350" y="1408"/>
                                                                <a:pt x="1346" y="1399"/>
                                                              </a:cubicBezTo>
                                                              <a:cubicBezTo>
                                                                <a:pt x="1342" y="1390"/>
                                                                <a:pt x="1327" y="1394"/>
                                                                <a:pt x="1318" y="1390"/>
                                                              </a:cubicBezTo>
                                                              <a:cubicBezTo>
                                                                <a:pt x="1308" y="1385"/>
                                                                <a:pt x="1299" y="1379"/>
                                                                <a:pt x="1291" y="1372"/>
                                                              </a:cubicBezTo>
                                                              <a:cubicBezTo>
                                                                <a:pt x="1262" y="1348"/>
                                                                <a:pt x="1219" y="1320"/>
                                                                <a:pt x="1199" y="1289"/>
                                                              </a:cubicBezTo>
                                                              <a:cubicBezTo>
                                                                <a:pt x="1193" y="1280"/>
                                                                <a:pt x="1189" y="1269"/>
                                                                <a:pt x="1181" y="1262"/>
                                                              </a:cubicBezTo>
                                                              <a:cubicBezTo>
                                                                <a:pt x="1174" y="1256"/>
                                                                <a:pt x="1163" y="1256"/>
                                                                <a:pt x="1154" y="1253"/>
                                                              </a:cubicBezTo>
                                                              <a:cubicBezTo>
                                                                <a:pt x="1131" y="1230"/>
                                                                <a:pt x="1109" y="1217"/>
                                                                <a:pt x="1090" y="1189"/>
                                                              </a:cubicBezTo>
                                                              <a:cubicBezTo>
                                                                <a:pt x="1093" y="1168"/>
                                                                <a:pt x="1092" y="1145"/>
                                                                <a:pt x="1099" y="1125"/>
                                                              </a:cubicBezTo>
                                                              <a:cubicBezTo>
                                                                <a:pt x="1102" y="1117"/>
                                                                <a:pt x="1113" y="1114"/>
                                                                <a:pt x="1117" y="1106"/>
                                                              </a:cubicBezTo>
                                                              <a:cubicBezTo>
                                                                <a:pt x="1138" y="1064"/>
                                                                <a:pt x="1131" y="1036"/>
                                                                <a:pt x="1163" y="1006"/>
                                                              </a:cubicBezTo>
                                                              <a:cubicBezTo>
                                                                <a:pt x="1166" y="994"/>
                                                                <a:pt x="1166" y="980"/>
                                                                <a:pt x="1172" y="969"/>
                                                              </a:cubicBezTo>
                                                              <a:cubicBezTo>
                                                                <a:pt x="1211" y="890"/>
                                                                <a:pt x="1227" y="896"/>
                                                                <a:pt x="1318" y="887"/>
                                                              </a:cubicBezTo>
                                                              <a:cubicBezTo>
                                                                <a:pt x="1334" y="838"/>
                                                                <a:pt x="1371" y="802"/>
                                                                <a:pt x="1400" y="759"/>
                                                              </a:cubicBezTo>
                                                              <a:cubicBezTo>
                                                                <a:pt x="1414" y="668"/>
                                                                <a:pt x="1405" y="711"/>
                                                                <a:pt x="1455" y="658"/>
                                                              </a:cubicBezTo>
                                                              <a:cubicBezTo>
                                                                <a:pt x="1458" y="649"/>
                                                                <a:pt x="1455" y="635"/>
                                                                <a:pt x="1464" y="631"/>
                                                              </a:cubicBezTo>
                                                              <a:cubicBezTo>
                                                                <a:pt x="1473" y="627"/>
                                                                <a:pt x="1482" y="638"/>
                                                                <a:pt x="1492" y="640"/>
                                                              </a:cubicBezTo>
                                                              <a:cubicBezTo>
                                                                <a:pt x="1519" y="644"/>
                                                                <a:pt x="1547" y="646"/>
                                                                <a:pt x="1574" y="649"/>
                                                              </a:cubicBezTo>
                                                              <a:cubicBezTo>
                                                                <a:pt x="1583" y="652"/>
                                                                <a:pt x="1592" y="658"/>
                                                                <a:pt x="1602" y="658"/>
                                                              </a:cubicBezTo>
                                                              <a:cubicBezTo>
                                                                <a:pt x="1620" y="658"/>
                                                                <a:pt x="1647" y="665"/>
                                                                <a:pt x="1656" y="649"/>
                                                              </a:cubicBezTo>
                                                              <a:cubicBezTo>
                                                                <a:pt x="1666" y="631"/>
                                                                <a:pt x="1631" y="584"/>
                                                                <a:pt x="1620" y="567"/>
                                                              </a:cubicBezTo>
                                                              <a:cubicBezTo>
                                                                <a:pt x="1629" y="564"/>
                                                                <a:pt x="1638" y="558"/>
                                                                <a:pt x="1647" y="558"/>
                                                              </a:cubicBezTo>
                                                              <a:cubicBezTo>
                                                                <a:pt x="1657" y="558"/>
                                                                <a:pt x="1665" y="568"/>
                                                                <a:pt x="1675" y="567"/>
                                                              </a:cubicBezTo>
                                                              <a:cubicBezTo>
                                                                <a:pt x="1694" y="565"/>
                                                                <a:pt x="1730" y="549"/>
                                                                <a:pt x="1730" y="549"/>
                                                              </a:cubicBezTo>
                                                              <a:cubicBezTo>
                                                                <a:pt x="1748" y="493"/>
                                                                <a:pt x="1799" y="509"/>
                                                                <a:pt x="1858" y="503"/>
                                                              </a:cubicBezTo>
                                                              <a:cubicBezTo>
                                                                <a:pt x="1845" y="491"/>
                                                                <a:pt x="1837" y="474"/>
                                                                <a:pt x="1821" y="466"/>
                                                              </a:cubicBezTo>
                                                              <a:cubicBezTo>
                                                                <a:pt x="1798" y="454"/>
                                                                <a:pt x="1771" y="451"/>
                                                                <a:pt x="1748" y="439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00">
                                                            <a:alpha val="0"/>
                                                          </a:srgbClr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rgbClr val="FFFF66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4147" name="Freeform 32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276" y="585"/>
                                                          <a:ext cx="439" cy="39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46 w 439"/>
                                                            <a:gd name="T1" fmla="*/ 0 h 398"/>
                                                            <a:gd name="T2" fmla="*/ 19 w 439"/>
                                                            <a:gd name="T3" fmla="*/ 73 h 398"/>
                                                            <a:gd name="T4" fmla="*/ 46 w 439"/>
                                                            <a:gd name="T5" fmla="*/ 146 h 398"/>
                                                            <a:gd name="T6" fmla="*/ 83 w 439"/>
                                                            <a:gd name="T7" fmla="*/ 210 h 398"/>
                                                            <a:gd name="T8" fmla="*/ 74 w 439"/>
                                                            <a:gd name="T9" fmla="*/ 265 h 398"/>
                                                            <a:gd name="T10" fmla="*/ 101 w 439"/>
                                                            <a:gd name="T11" fmla="*/ 274 h 398"/>
                                                            <a:gd name="T12" fmla="*/ 165 w 439"/>
                                                            <a:gd name="T13" fmla="*/ 293 h 398"/>
                                                            <a:gd name="T14" fmla="*/ 266 w 439"/>
                                                            <a:gd name="T15" fmla="*/ 375 h 398"/>
                                                            <a:gd name="T16" fmla="*/ 275 w 439"/>
                                                            <a:gd name="T17" fmla="*/ 384 h 398"/>
                                                            <a:gd name="T18" fmla="*/ 202 w 439"/>
                                                            <a:gd name="T19" fmla="*/ 338 h 398"/>
                                                            <a:gd name="T20" fmla="*/ 385 w 439"/>
                                                            <a:gd name="T21" fmla="*/ 238 h 398"/>
                                                            <a:gd name="T22" fmla="*/ 439 w 439"/>
                                                            <a:gd name="T23" fmla="*/ 174 h 398"/>
                                                            <a:gd name="T24" fmla="*/ 0 60000 65536"/>
                                                            <a:gd name="T25" fmla="*/ 0 60000 65536"/>
                                                            <a:gd name="T26" fmla="*/ 0 60000 65536"/>
                                                            <a:gd name="T27" fmla="*/ 0 60000 65536"/>
                                                            <a:gd name="T28" fmla="*/ 0 60000 65536"/>
                                                            <a:gd name="T29" fmla="*/ 0 60000 65536"/>
                                                            <a:gd name="T30" fmla="*/ 0 60000 65536"/>
                                                            <a:gd name="T31" fmla="*/ 0 60000 65536"/>
                                                            <a:gd name="T32" fmla="*/ 0 60000 65536"/>
                                                            <a:gd name="T33" fmla="*/ 0 60000 65536"/>
                                                            <a:gd name="T34" fmla="*/ 0 60000 65536"/>
                                                            <a:gd name="T35" fmla="*/ 0 60000 65536"/>
                                                            <a:gd name="T36" fmla="*/ 0 w 439"/>
                                                            <a:gd name="T37" fmla="*/ 0 h 398"/>
                                                            <a:gd name="T38" fmla="*/ 439 w 439"/>
                                                            <a:gd name="T39" fmla="*/ 398 h 39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24">
                                                              <a:pos x="T0" y="T1"/>
                                                            </a:cxn>
                                                            <a:cxn ang="T25">
                                                              <a:pos x="T2" y="T3"/>
                                                            </a:cxn>
                                                            <a:cxn ang="T26">
                                                              <a:pos x="T4" y="T5"/>
                                                            </a:cxn>
                                                            <a:cxn ang="T27">
                                                              <a:pos x="T6" y="T7"/>
                                                            </a:cxn>
                                                            <a:cxn ang="T28">
                                                              <a:pos x="T8" y="T9"/>
                                                            </a:cxn>
                                                            <a:cxn ang="T29">
                                                              <a:pos x="T10" y="T11"/>
                                                            </a:cxn>
                                                            <a:cxn ang="T30">
                                                              <a:pos x="T12" y="T13"/>
                                                            </a:cxn>
                                                            <a:cxn ang="T31">
                                                              <a:pos x="T14" y="T15"/>
                                                            </a:cxn>
                                                            <a:cxn ang="T32">
                                                              <a:pos x="T16" y="T17"/>
                                                            </a:cxn>
                                                            <a:cxn ang="T33">
                                                              <a:pos x="T18" y="T19"/>
                                                            </a:cxn>
                                                            <a:cxn ang="T34">
                                                              <a:pos x="T20" y="T21"/>
                                                            </a:cxn>
                                                            <a:cxn ang="T35">
                                                              <a:pos x="T22" y="T23"/>
                                                            </a:cxn>
                                                          </a:cxnLst>
                                                          <a:rect l="T36" t="T37" r="T38" b="T39"/>
                                                          <a:pathLst>
                                                            <a:path w="439" h="398">
                                                              <a:moveTo>
                                                                <a:pt x="46" y="0"/>
                                                              </a:moveTo>
                                                              <a:cubicBezTo>
                                                                <a:pt x="60" y="42"/>
                                                                <a:pt x="65" y="58"/>
                                                                <a:pt x="19" y="73"/>
                                                              </a:cubicBezTo>
                                                              <a:cubicBezTo>
                                                                <a:pt x="5" y="115"/>
                                                                <a:pt x="0" y="131"/>
                                                                <a:pt x="46" y="146"/>
                                                              </a:cubicBezTo>
                                                              <a:cubicBezTo>
                                                                <a:pt x="30" y="196"/>
                                                                <a:pt x="32" y="198"/>
                                                                <a:pt x="83" y="210"/>
                                                              </a:cubicBezTo>
                                                              <a:cubicBezTo>
                                                                <a:pt x="80" y="228"/>
                                                                <a:pt x="69" y="247"/>
                                                                <a:pt x="74" y="265"/>
                                                              </a:cubicBezTo>
                                                              <a:cubicBezTo>
                                                                <a:pt x="77" y="274"/>
                                                                <a:pt x="92" y="271"/>
                                                                <a:pt x="101" y="274"/>
                                                              </a:cubicBezTo>
                                                              <a:cubicBezTo>
                                                                <a:pt x="181" y="298"/>
                                                                <a:pt x="101" y="272"/>
                                                                <a:pt x="165" y="293"/>
                                                              </a:cubicBezTo>
                                                              <a:cubicBezTo>
                                                                <a:pt x="190" y="371"/>
                                                                <a:pt x="176" y="362"/>
                                                                <a:pt x="266" y="375"/>
                                                              </a:cubicBezTo>
                                                              <a:cubicBezTo>
                                                                <a:pt x="336" y="398"/>
                                                                <a:pt x="340" y="397"/>
                                                                <a:pt x="275" y="384"/>
                                                              </a:cubicBezTo>
                                                              <a:cubicBezTo>
                                                                <a:pt x="248" y="367"/>
                                                                <a:pt x="224" y="361"/>
                                                                <a:pt x="202" y="338"/>
                                                              </a:cubicBezTo>
                                                              <a:cubicBezTo>
                                                                <a:pt x="158" y="205"/>
                                                                <a:pt x="290" y="243"/>
                                                                <a:pt x="385" y="238"/>
                                                              </a:cubicBezTo>
                                                              <a:cubicBezTo>
                                                                <a:pt x="421" y="214"/>
                                                                <a:pt x="411" y="202"/>
                                                                <a:pt x="439" y="17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8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4145" name="Freeform 33"/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234" y="466"/>
                                                        <a:ext cx="959" cy="52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*/ 430 w 959"/>
                                                          <a:gd name="T1" fmla="*/ 0 h 527"/>
                                                          <a:gd name="T2" fmla="*/ 476 w 959"/>
                                                          <a:gd name="T3" fmla="*/ 28 h 527"/>
                                                          <a:gd name="T4" fmla="*/ 485 w 959"/>
                                                          <a:gd name="T5" fmla="*/ 64 h 527"/>
                                                          <a:gd name="T6" fmla="*/ 540 w 959"/>
                                                          <a:gd name="T7" fmla="*/ 73 h 527"/>
                                                          <a:gd name="T8" fmla="*/ 604 w 959"/>
                                                          <a:gd name="T9" fmla="*/ 128 h 527"/>
                                                          <a:gd name="T10" fmla="*/ 640 w 959"/>
                                                          <a:gd name="T11" fmla="*/ 174 h 527"/>
                                                          <a:gd name="T12" fmla="*/ 695 w 959"/>
                                                          <a:gd name="T13" fmla="*/ 192 h 527"/>
                                                          <a:gd name="T14" fmla="*/ 704 w 959"/>
                                                          <a:gd name="T15" fmla="*/ 220 h 527"/>
                                                          <a:gd name="T16" fmla="*/ 759 w 959"/>
                                                          <a:gd name="T17" fmla="*/ 238 h 527"/>
                                                          <a:gd name="T18" fmla="*/ 796 w 959"/>
                                                          <a:gd name="T19" fmla="*/ 284 h 527"/>
                                                          <a:gd name="T20" fmla="*/ 851 w 959"/>
                                                          <a:gd name="T21" fmla="*/ 311 h 527"/>
                                                          <a:gd name="T22" fmla="*/ 905 w 959"/>
                                                          <a:gd name="T23" fmla="*/ 348 h 527"/>
                                                          <a:gd name="T24" fmla="*/ 915 w 959"/>
                                                          <a:gd name="T25" fmla="*/ 375 h 527"/>
                                                          <a:gd name="T26" fmla="*/ 924 w 959"/>
                                                          <a:gd name="T27" fmla="*/ 403 h 527"/>
                                                          <a:gd name="T28" fmla="*/ 905 w 959"/>
                                                          <a:gd name="T29" fmla="*/ 512 h 527"/>
                                                          <a:gd name="T30" fmla="*/ 841 w 959"/>
                                                          <a:gd name="T31" fmla="*/ 503 h 527"/>
                                                          <a:gd name="T32" fmla="*/ 686 w 959"/>
                                                          <a:gd name="T33" fmla="*/ 430 h 527"/>
                                                          <a:gd name="T34" fmla="*/ 585 w 959"/>
                                                          <a:gd name="T35" fmla="*/ 375 h 527"/>
                                                          <a:gd name="T36" fmla="*/ 540 w 959"/>
                                                          <a:gd name="T37" fmla="*/ 339 h 527"/>
                                                          <a:gd name="T38" fmla="*/ 457 w 959"/>
                                                          <a:gd name="T39" fmla="*/ 293 h 527"/>
                                                          <a:gd name="T40" fmla="*/ 393 w 959"/>
                                                          <a:gd name="T41" fmla="*/ 238 h 527"/>
                                                          <a:gd name="T42" fmla="*/ 348 w 959"/>
                                                          <a:gd name="T43" fmla="*/ 174 h 527"/>
                                                          <a:gd name="T44" fmla="*/ 256 w 959"/>
                                                          <a:gd name="T45" fmla="*/ 174 h 527"/>
                                                          <a:gd name="T46" fmla="*/ 192 w 959"/>
                                                          <a:gd name="T47" fmla="*/ 119 h 527"/>
                                                          <a:gd name="T48" fmla="*/ 137 w 959"/>
                                                          <a:gd name="T49" fmla="*/ 101 h 527"/>
                                                          <a:gd name="T50" fmla="*/ 0 w 959"/>
                                                          <a:gd name="T51" fmla="*/ 37 h 527"/>
                                                          <a:gd name="T52" fmla="*/ 0 60000 65536"/>
                                                          <a:gd name="T53" fmla="*/ 0 60000 65536"/>
                                                          <a:gd name="T54" fmla="*/ 0 60000 65536"/>
                                                          <a:gd name="T55" fmla="*/ 0 60000 65536"/>
                                                          <a:gd name="T56" fmla="*/ 0 60000 65536"/>
                                                          <a:gd name="T57" fmla="*/ 0 60000 65536"/>
                                                          <a:gd name="T58" fmla="*/ 0 60000 65536"/>
                                                          <a:gd name="T59" fmla="*/ 0 60000 65536"/>
                                                          <a:gd name="T60" fmla="*/ 0 60000 65536"/>
                                                          <a:gd name="T61" fmla="*/ 0 60000 65536"/>
                                                          <a:gd name="T62" fmla="*/ 0 60000 65536"/>
                                                          <a:gd name="T63" fmla="*/ 0 60000 65536"/>
                                                          <a:gd name="T64" fmla="*/ 0 60000 65536"/>
                                                          <a:gd name="T65" fmla="*/ 0 60000 65536"/>
                                                          <a:gd name="T66" fmla="*/ 0 60000 65536"/>
                                                          <a:gd name="T67" fmla="*/ 0 60000 65536"/>
                                                          <a:gd name="T68" fmla="*/ 0 60000 65536"/>
                                                          <a:gd name="T69" fmla="*/ 0 60000 65536"/>
                                                          <a:gd name="T70" fmla="*/ 0 60000 65536"/>
                                                          <a:gd name="T71" fmla="*/ 0 60000 65536"/>
                                                          <a:gd name="T72" fmla="*/ 0 60000 65536"/>
                                                          <a:gd name="T73" fmla="*/ 0 60000 65536"/>
                                                          <a:gd name="T74" fmla="*/ 0 60000 65536"/>
                                                          <a:gd name="T75" fmla="*/ 0 60000 65536"/>
                                                          <a:gd name="T76" fmla="*/ 0 60000 65536"/>
                                                          <a:gd name="T77" fmla="*/ 0 60000 65536"/>
                                                          <a:gd name="T78" fmla="*/ 0 w 959"/>
                                                          <a:gd name="T79" fmla="*/ 0 h 527"/>
                                                          <a:gd name="T80" fmla="*/ 959 w 959"/>
                                                          <a:gd name="T81" fmla="*/ 527 h 527"/>
                                                        </a:gdLst>
                                                        <a:ahLst/>
                                                        <a:cxnLst>
                                                          <a:cxn ang="T52">
                                                            <a:pos x="T0" y="T1"/>
                                                          </a:cxn>
                                                          <a:cxn ang="T53">
                                                            <a:pos x="T2" y="T3"/>
                                                          </a:cxn>
                                                          <a:cxn ang="T54">
                                                            <a:pos x="T4" y="T5"/>
                                                          </a:cxn>
                                                          <a:cxn ang="T55">
                                                            <a:pos x="T6" y="T7"/>
                                                          </a:cxn>
                                                          <a:cxn ang="T56">
                                                            <a:pos x="T8" y="T9"/>
                                                          </a:cxn>
                                                          <a:cxn ang="T57">
                                                            <a:pos x="T10" y="T11"/>
                                                          </a:cxn>
                                                          <a:cxn ang="T58">
                                                            <a:pos x="T12" y="T13"/>
                                                          </a:cxn>
                                                          <a:cxn ang="T59">
                                                            <a:pos x="T14" y="T15"/>
                                                          </a:cxn>
                                                          <a:cxn ang="T60">
                                                            <a:pos x="T16" y="T17"/>
                                                          </a:cxn>
                                                          <a:cxn ang="T61">
                                                            <a:pos x="T18" y="T19"/>
                                                          </a:cxn>
                                                          <a:cxn ang="T62">
                                                            <a:pos x="T20" y="T21"/>
                                                          </a:cxn>
                                                          <a:cxn ang="T63">
                                                            <a:pos x="T22" y="T23"/>
                                                          </a:cxn>
                                                          <a:cxn ang="T64">
                                                            <a:pos x="T24" y="T25"/>
                                                          </a:cxn>
                                                          <a:cxn ang="T65">
                                                            <a:pos x="T26" y="T27"/>
                                                          </a:cxn>
                                                          <a:cxn ang="T66">
                                                            <a:pos x="T28" y="T29"/>
                                                          </a:cxn>
                                                          <a:cxn ang="T67">
                                                            <a:pos x="T30" y="T31"/>
                                                          </a:cxn>
                                                          <a:cxn ang="T68">
                                                            <a:pos x="T32" y="T33"/>
                                                          </a:cxn>
                                                          <a:cxn ang="T69">
                                                            <a:pos x="T34" y="T35"/>
                                                          </a:cxn>
                                                          <a:cxn ang="T70">
                                                            <a:pos x="T36" y="T37"/>
                                                          </a:cxn>
                                                          <a:cxn ang="T71">
                                                            <a:pos x="T38" y="T39"/>
                                                          </a:cxn>
                                                          <a:cxn ang="T72">
                                                            <a:pos x="T40" y="T41"/>
                                                          </a:cxn>
                                                          <a:cxn ang="T73">
                                                            <a:pos x="T42" y="T43"/>
                                                          </a:cxn>
                                                          <a:cxn ang="T74">
                                                            <a:pos x="T44" y="T45"/>
                                                          </a:cxn>
                                                          <a:cxn ang="T75">
                                                            <a:pos x="T46" y="T47"/>
                                                          </a:cxn>
                                                          <a:cxn ang="T76">
                                                            <a:pos x="T48" y="T49"/>
                                                          </a:cxn>
                                                          <a:cxn ang="T77">
                                                            <a:pos x="T50" y="T51"/>
                                                          </a:cxn>
                                                        </a:cxnLst>
                                                        <a:rect l="T78" t="T79" r="T80" b="T81"/>
                                                        <a:pathLst>
                                                          <a:path w="959" h="527">
                                                            <a:moveTo>
                                                              <a:pt x="430" y="0"/>
                                                            </a:moveTo>
                                                            <a:cubicBezTo>
                                                              <a:pt x="449" y="6"/>
                                                              <a:pt x="465" y="7"/>
                                                              <a:pt x="476" y="28"/>
                                                            </a:cubicBezTo>
                                                            <a:cubicBezTo>
                                                              <a:pt x="482" y="39"/>
                                                              <a:pt x="475" y="57"/>
                                                              <a:pt x="485" y="64"/>
                                                            </a:cubicBezTo>
                                                            <a:cubicBezTo>
                                                              <a:pt x="500" y="75"/>
                                                              <a:pt x="522" y="70"/>
                                                              <a:pt x="540" y="73"/>
                                                            </a:cubicBezTo>
                                                            <a:cubicBezTo>
                                                              <a:pt x="567" y="101"/>
                                                              <a:pt x="565" y="115"/>
                                                              <a:pt x="604" y="128"/>
                                                            </a:cubicBezTo>
                                                            <a:cubicBezTo>
                                                              <a:pt x="617" y="142"/>
                                                              <a:pt x="623" y="164"/>
                                                              <a:pt x="640" y="174"/>
                                                            </a:cubicBezTo>
                                                            <a:cubicBezTo>
                                                              <a:pt x="656" y="184"/>
                                                              <a:pt x="695" y="192"/>
                                                              <a:pt x="695" y="192"/>
                                                            </a:cubicBezTo>
                                                            <a:cubicBezTo>
                                                              <a:pt x="698" y="201"/>
                                                              <a:pt x="696" y="214"/>
                                                              <a:pt x="704" y="220"/>
                                                            </a:cubicBezTo>
                                                            <a:cubicBezTo>
                                                              <a:pt x="720" y="231"/>
                                                              <a:pt x="759" y="238"/>
                                                              <a:pt x="759" y="238"/>
                                                            </a:cubicBezTo>
                                                            <a:cubicBezTo>
                                                              <a:pt x="768" y="251"/>
                                                              <a:pt x="781" y="275"/>
                                                              <a:pt x="796" y="284"/>
                                                            </a:cubicBezTo>
                                                            <a:cubicBezTo>
                                                              <a:pt x="853" y="319"/>
                                                              <a:pt x="793" y="262"/>
                                                              <a:pt x="851" y="311"/>
                                                            </a:cubicBezTo>
                                                            <a:cubicBezTo>
                                                              <a:pt x="898" y="350"/>
                                                              <a:pt x="856" y="332"/>
                                                              <a:pt x="905" y="348"/>
                                                            </a:cubicBezTo>
                                                            <a:cubicBezTo>
                                                              <a:pt x="908" y="357"/>
                                                              <a:pt x="908" y="368"/>
                                                              <a:pt x="915" y="375"/>
                                                            </a:cubicBezTo>
                                                            <a:cubicBezTo>
                                                              <a:pt x="939" y="399"/>
                                                              <a:pt x="959" y="366"/>
                                                              <a:pt x="924" y="403"/>
                                                            </a:cubicBezTo>
                                                            <a:cubicBezTo>
                                                              <a:pt x="912" y="438"/>
                                                              <a:pt x="931" y="486"/>
                                                              <a:pt x="905" y="512"/>
                                                            </a:cubicBezTo>
                                                            <a:cubicBezTo>
                                                              <a:pt x="890" y="527"/>
                                                              <a:pt x="862" y="506"/>
                                                              <a:pt x="841" y="503"/>
                                                            </a:cubicBezTo>
                                                            <a:cubicBezTo>
                                                              <a:pt x="796" y="436"/>
                                                              <a:pt x="773" y="439"/>
                                                              <a:pt x="686" y="430"/>
                                                            </a:cubicBezTo>
                                                            <a:cubicBezTo>
                                                              <a:pt x="648" y="417"/>
                                                              <a:pt x="625" y="388"/>
                                                              <a:pt x="585" y="375"/>
                                                            </a:cubicBezTo>
                                                            <a:cubicBezTo>
                                                              <a:pt x="549" y="320"/>
                                                              <a:pt x="589" y="369"/>
                                                              <a:pt x="540" y="339"/>
                                                            </a:cubicBezTo>
                                                            <a:cubicBezTo>
                                                              <a:pt x="503" y="316"/>
                                                              <a:pt x="506" y="305"/>
                                                              <a:pt x="457" y="293"/>
                                                            </a:cubicBezTo>
                                                            <a:cubicBezTo>
                                                              <a:pt x="433" y="256"/>
                                                              <a:pt x="423" y="266"/>
                                                              <a:pt x="393" y="238"/>
                                                            </a:cubicBezTo>
                                                            <a:cubicBezTo>
                                                              <a:pt x="372" y="174"/>
                                                              <a:pt x="393" y="189"/>
                                                              <a:pt x="348" y="174"/>
                                                            </a:cubicBezTo>
                                                            <a:cubicBezTo>
                                                              <a:pt x="314" y="142"/>
                                                              <a:pt x="296" y="161"/>
                                                              <a:pt x="256" y="174"/>
                                                            </a:cubicBezTo>
                                                            <a:cubicBezTo>
                                                              <a:pt x="208" y="158"/>
                                                              <a:pt x="226" y="135"/>
                                                              <a:pt x="192" y="119"/>
                                                            </a:cubicBezTo>
                                                            <a:cubicBezTo>
                                                              <a:pt x="175" y="111"/>
                                                              <a:pt x="137" y="101"/>
                                                              <a:pt x="137" y="101"/>
                                                            </a:cubicBezTo>
                                                            <a:cubicBezTo>
                                                              <a:pt x="104" y="50"/>
                                                              <a:pt x="58" y="37"/>
                                                              <a:pt x="0" y="37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8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143" name="Freeform 34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920" y="1023"/>
                                                      <a:ext cx="430" cy="2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0 w 430"/>
                                                        <a:gd name="T1" fmla="*/ 1 h 202"/>
                                                        <a:gd name="T2" fmla="*/ 55 w 430"/>
                                                        <a:gd name="T3" fmla="*/ 10 h 202"/>
                                                        <a:gd name="T4" fmla="*/ 82 w 430"/>
                                                        <a:gd name="T5" fmla="*/ 1 h 202"/>
                                                        <a:gd name="T6" fmla="*/ 137 w 430"/>
                                                        <a:gd name="T7" fmla="*/ 19 h 202"/>
                                                        <a:gd name="T8" fmla="*/ 165 w 430"/>
                                                        <a:gd name="T9" fmla="*/ 28 h 202"/>
                                                        <a:gd name="T10" fmla="*/ 247 w 430"/>
                                                        <a:gd name="T11" fmla="*/ 65 h 202"/>
                                                        <a:gd name="T12" fmla="*/ 320 w 430"/>
                                                        <a:gd name="T13" fmla="*/ 120 h 202"/>
                                                        <a:gd name="T14" fmla="*/ 338 w 430"/>
                                                        <a:gd name="T15" fmla="*/ 147 h 202"/>
                                                        <a:gd name="T16" fmla="*/ 347 w 430"/>
                                                        <a:gd name="T17" fmla="*/ 175 h 202"/>
                                                        <a:gd name="T18" fmla="*/ 402 w 430"/>
                                                        <a:gd name="T19" fmla="*/ 193 h 202"/>
                                                        <a:gd name="T20" fmla="*/ 430 w 430"/>
                                                        <a:gd name="T21" fmla="*/ 202 h 202"/>
                                                        <a:gd name="T22" fmla="*/ 402 w 430"/>
                                                        <a:gd name="T23" fmla="*/ 193 h 202"/>
                                                        <a:gd name="T24" fmla="*/ 347 w 430"/>
                                                        <a:gd name="T25" fmla="*/ 184 h 202"/>
                                                        <a:gd name="T26" fmla="*/ 338 w 430"/>
                                                        <a:gd name="T27" fmla="*/ 156 h 202"/>
                                                        <a:gd name="T28" fmla="*/ 274 w 430"/>
                                                        <a:gd name="T29" fmla="*/ 184 h 202"/>
                                                        <a:gd name="T30" fmla="*/ 192 w 430"/>
                                                        <a:gd name="T31" fmla="*/ 156 h 202"/>
                                                        <a:gd name="T32" fmla="*/ 110 w 430"/>
                                                        <a:gd name="T33" fmla="*/ 184 h 202"/>
                                                        <a:gd name="T34" fmla="*/ 0 60000 65536"/>
                                                        <a:gd name="T35" fmla="*/ 0 60000 65536"/>
                                                        <a:gd name="T36" fmla="*/ 0 60000 65536"/>
                                                        <a:gd name="T37" fmla="*/ 0 60000 65536"/>
                                                        <a:gd name="T38" fmla="*/ 0 60000 65536"/>
                                                        <a:gd name="T39" fmla="*/ 0 60000 65536"/>
                                                        <a:gd name="T40" fmla="*/ 0 60000 65536"/>
                                                        <a:gd name="T41" fmla="*/ 0 60000 65536"/>
                                                        <a:gd name="T42" fmla="*/ 0 60000 65536"/>
                                                        <a:gd name="T43" fmla="*/ 0 60000 65536"/>
                                                        <a:gd name="T44" fmla="*/ 0 60000 65536"/>
                                                        <a:gd name="T45" fmla="*/ 0 60000 65536"/>
                                                        <a:gd name="T46" fmla="*/ 0 60000 65536"/>
                                                        <a:gd name="T47" fmla="*/ 0 60000 65536"/>
                                                        <a:gd name="T48" fmla="*/ 0 60000 65536"/>
                                                        <a:gd name="T49" fmla="*/ 0 60000 65536"/>
                                                        <a:gd name="T50" fmla="*/ 0 60000 65536"/>
                                                        <a:gd name="T51" fmla="*/ 0 w 430"/>
                                                        <a:gd name="T52" fmla="*/ 0 h 202"/>
                                                        <a:gd name="T53" fmla="*/ 430 w 430"/>
                                                        <a:gd name="T54" fmla="*/ 202 h 202"/>
                                                      </a:gdLst>
                                                      <a:ahLst/>
                                                      <a:cxnLst>
                                                        <a:cxn ang="T34">
                                                          <a:pos x="T0" y="T1"/>
                                                        </a:cxn>
                                                        <a:cxn ang="T35">
                                                          <a:pos x="T2" y="T3"/>
                                                        </a:cxn>
                                                        <a:cxn ang="T36">
                                                          <a:pos x="T4" y="T5"/>
                                                        </a:cxn>
                                                        <a:cxn ang="T37">
                                                          <a:pos x="T6" y="T7"/>
                                                        </a:cxn>
                                                        <a:cxn ang="T38">
                                                          <a:pos x="T8" y="T9"/>
                                                        </a:cxn>
                                                        <a:cxn ang="T39">
                                                          <a:pos x="T10" y="T11"/>
                                                        </a:cxn>
                                                        <a:cxn ang="T40">
                                                          <a:pos x="T12" y="T13"/>
                                                        </a:cxn>
                                                        <a:cxn ang="T41">
                                                          <a:pos x="T14" y="T15"/>
                                                        </a:cxn>
                                                        <a:cxn ang="T42">
                                                          <a:pos x="T16" y="T17"/>
                                                        </a:cxn>
                                                        <a:cxn ang="T43">
                                                          <a:pos x="T18" y="T19"/>
                                                        </a:cxn>
                                                        <a:cxn ang="T44">
                                                          <a:pos x="T20" y="T21"/>
                                                        </a:cxn>
                                                        <a:cxn ang="T45">
                                                          <a:pos x="T22" y="T23"/>
                                                        </a:cxn>
                                                        <a:cxn ang="T46">
                                                          <a:pos x="T24" y="T25"/>
                                                        </a:cxn>
                                                        <a:cxn ang="T47">
                                                          <a:pos x="T26" y="T27"/>
                                                        </a:cxn>
                                                        <a:cxn ang="T48">
                                                          <a:pos x="T28" y="T29"/>
                                                        </a:cxn>
                                                        <a:cxn ang="T49">
                                                          <a:pos x="T30" y="T31"/>
                                                        </a:cxn>
                                                        <a:cxn ang="T50">
                                                          <a:pos x="T32" y="T33"/>
                                                        </a:cxn>
                                                      </a:cxnLst>
                                                      <a:rect l="T51" t="T52" r="T53" b="T54"/>
                                                      <a:pathLst>
                                                        <a:path w="430" h="202">
                                                          <a:moveTo>
                                                            <a:pt x="0" y="1"/>
                                                          </a:moveTo>
                                                          <a:cubicBezTo>
                                                            <a:pt x="18" y="4"/>
                                                            <a:pt x="36" y="10"/>
                                                            <a:pt x="55" y="10"/>
                                                          </a:cubicBezTo>
                                                          <a:cubicBezTo>
                                                            <a:pt x="64" y="10"/>
                                                            <a:pt x="73" y="0"/>
                                                            <a:pt x="82" y="1"/>
                                                          </a:cubicBezTo>
                                                          <a:cubicBezTo>
                                                            <a:pt x="101" y="3"/>
                                                            <a:pt x="119" y="13"/>
                                                            <a:pt x="137" y="19"/>
                                                          </a:cubicBezTo>
                                                          <a:cubicBezTo>
                                                            <a:pt x="146" y="22"/>
                                                            <a:pt x="165" y="28"/>
                                                            <a:pt x="165" y="28"/>
                                                          </a:cubicBezTo>
                                                          <a:cubicBezTo>
                                                            <a:pt x="190" y="54"/>
                                                            <a:pt x="212" y="56"/>
                                                            <a:pt x="247" y="65"/>
                                                          </a:cubicBezTo>
                                                          <a:cubicBezTo>
                                                            <a:pt x="273" y="82"/>
                                                            <a:pt x="294" y="103"/>
                                                            <a:pt x="320" y="120"/>
                                                          </a:cubicBezTo>
                                                          <a:cubicBezTo>
                                                            <a:pt x="326" y="129"/>
                                                            <a:pt x="333" y="137"/>
                                                            <a:pt x="338" y="147"/>
                                                          </a:cubicBezTo>
                                                          <a:cubicBezTo>
                                                            <a:pt x="342" y="156"/>
                                                            <a:pt x="339" y="169"/>
                                                            <a:pt x="347" y="175"/>
                                                          </a:cubicBezTo>
                                                          <a:cubicBezTo>
                                                            <a:pt x="363" y="186"/>
                                                            <a:pt x="384" y="187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411" y="196"/>
                                                            <a:pt x="430" y="202"/>
                                                            <a:pt x="430" y="202"/>
                                                          </a:cubicBezTo>
                                                          <a:cubicBezTo>
                                                            <a:pt x="430" y="202"/>
                                                            <a:pt x="411" y="196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384" y="187"/>
                                                            <a:pt x="365" y="187"/>
                                                            <a:pt x="347" y="184"/>
                                                          </a:cubicBezTo>
                                                          <a:cubicBezTo>
                                                            <a:pt x="344" y="175"/>
                                                            <a:pt x="347" y="159"/>
                                                            <a:pt x="338" y="156"/>
                                                          </a:cubicBezTo>
                                                          <a:cubicBezTo>
                                                            <a:pt x="308" y="146"/>
                                                            <a:pt x="291" y="168"/>
                                                            <a:pt x="274" y="184"/>
                                                          </a:cubicBezTo>
                                                          <a:cubicBezTo>
                                                            <a:pt x="210" y="163"/>
                                                            <a:pt x="237" y="173"/>
                                                            <a:pt x="192" y="156"/>
                                                          </a:cubicBezTo>
                                                          <a:cubicBezTo>
                                                            <a:pt x="165" y="184"/>
                                                            <a:pt x="148" y="184"/>
                                                            <a:pt x="110" y="18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</a14:hiddenFill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141" name="Freeform 35"/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810" y="1243"/>
                                                    <a:ext cx="512" cy="29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0 w 512"/>
                                                      <a:gd name="T1" fmla="*/ 0 h 293"/>
                                                      <a:gd name="T2" fmla="*/ 28 w 512"/>
                                                      <a:gd name="T3" fmla="*/ 10 h 293"/>
                                                      <a:gd name="T4" fmla="*/ 37 w 512"/>
                                                      <a:gd name="T5" fmla="*/ 46 h 293"/>
                                                      <a:gd name="T6" fmla="*/ 119 w 512"/>
                                                      <a:gd name="T7" fmla="*/ 55 h 293"/>
                                                      <a:gd name="T8" fmla="*/ 110 w 512"/>
                                                      <a:gd name="T9" fmla="*/ 83 h 293"/>
                                                      <a:gd name="T10" fmla="*/ 92 w 512"/>
                                                      <a:gd name="T11" fmla="*/ 110 h 293"/>
                                                      <a:gd name="T12" fmla="*/ 137 w 512"/>
                                                      <a:gd name="T13" fmla="*/ 138 h 293"/>
                                                      <a:gd name="T14" fmla="*/ 201 w 512"/>
                                                      <a:gd name="T15" fmla="*/ 156 h 293"/>
                                                      <a:gd name="T16" fmla="*/ 265 w 512"/>
                                                      <a:gd name="T17" fmla="*/ 183 h 293"/>
                                                      <a:gd name="T18" fmla="*/ 284 w 512"/>
                                                      <a:gd name="T19" fmla="*/ 202 h 293"/>
                                                      <a:gd name="T20" fmla="*/ 339 w 512"/>
                                                      <a:gd name="T21" fmla="*/ 229 h 293"/>
                                                      <a:gd name="T22" fmla="*/ 366 w 512"/>
                                                      <a:gd name="T23" fmla="*/ 247 h 293"/>
                                                      <a:gd name="T24" fmla="*/ 393 w 512"/>
                                                      <a:gd name="T25" fmla="*/ 256 h 293"/>
                                                      <a:gd name="T26" fmla="*/ 439 w 512"/>
                                                      <a:gd name="T27" fmla="*/ 293 h 293"/>
                                                      <a:gd name="T28" fmla="*/ 512 w 512"/>
                                                      <a:gd name="T29" fmla="*/ 284 h 293"/>
                                                      <a:gd name="T30" fmla="*/ 0 60000 65536"/>
                                                      <a:gd name="T31" fmla="*/ 0 60000 65536"/>
                                                      <a:gd name="T32" fmla="*/ 0 60000 65536"/>
                                                      <a:gd name="T33" fmla="*/ 0 60000 65536"/>
                                                      <a:gd name="T34" fmla="*/ 0 60000 65536"/>
                                                      <a:gd name="T35" fmla="*/ 0 60000 65536"/>
                                                      <a:gd name="T36" fmla="*/ 0 60000 65536"/>
                                                      <a:gd name="T37" fmla="*/ 0 60000 65536"/>
                                                      <a:gd name="T38" fmla="*/ 0 60000 65536"/>
                                                      <a:gd name="T39" fmla="*/ 0 60000 65536"/>
                                                      <a:gd name="T40" fmla="*/ 0 60000 65536"/>
                                                      <a:gd name="T41" fmla="*/ 0 60000 65536"/>
                                                      <a:gd name="T42" fmla="*/ 0 60000 65536"/>
                                                      <a:gd name="T43" fmla="*/ 0 60000 65536"/>
                                                      <a:gd name="T44" fmla="*/ 0 60000 65536"/>
                                                      <a:gd name="T45" fmla="*/ 0 w 512"/>
                                                      <a:gd name="T46" fmla="*/ 0 h 293"/>
                                                      <a:gd name="T47" fmla="*/ 512 w 512"/>
                                                      <a:gd name="T48" fmla="*/ 293 h 293"/>
                                                    </a:gdLst>
                                                    <a:ahLst/>
                                                    <a:cxnLst>
                                                      <a:cxn ang="T30">
                                                        <a:pos x="T0" y="T1"/>
                                                      </a:cxn>
                                                      <a:cxn ang="T31">
                                                        <a:pos x="T2" y="T3"/>
                                                      </a:cxn>
                                                      <a:cxn ang="T32">
                                                        <a:pos x="T4" y="T5"/>
                                                      </a:cxn>
                                                      <a:cxn ang="T33">
                                                        <a:pos x="T6" y="T7"/>
                                                      </a:cxn>
                                                      <a:cxn ang="T34">
                                                        <a:pos x="T8" y="T9"/>
                                                      </a:cxn>
                                                      <a:cxn ang="T35">
                                                        <a:pos x="T10" y="T11"/>
                                                      </a:cxn>
                                                      <a:cxn ang="T36">
                                                        <a:pos x="T12" y="T13"/>
                                                      </a:cxn>
                                                      <a:cxn ang="T37">
                                                        <a:pos x="T14" y="T15"/>
                                                      </a:cxn>
                                                      <a:cxn ang="T38">
                                                        <a:pos x="T16" y="T17"/>
                                                      </a:cxn>
                                                      <a:cxn ang="T39">
                                                        <a:pos x="T18" y="T19"/>
                                                      </a:cxn>
                                                      <a:cxn ang="T40">
                                                        <a:pos x="T20" y="T21"/>
                                                      </a:cxn>
                                                      <a:cxn ang="T41">
                                                        <a:pos x="T22" y="T23"/>
                                                      </a:cxn>
                                                      <a:cxn ang="T42">
                                                        <a:pos x="T24" y="T25"/>
                                                      </a:cxn>
                                                      <a:cxn ang="T43">
                                                        <a:pos x="T26" y="T27"/>
                                                      </a:cxn>
                                                      <a:cxn ang="T44">
                                                        <a:pos x="T28" y="T29"/>
                                                      </a:cxn>
                                                    </a:cxnLst>
                                                    <a:rect l="T45" t="T46" r="T47" b="T48"/>
                                                    <a:pathLst>
                                                      <a:path w="512" h="293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9" y="3"/>
                                                          <a:pt x="22" y="2"/>
                                                          <a:pt x="28" y="10"/>
                                                        </a:cubicBezTo>
                                                        <a:cubicBezTo>
                                                          <a:pt x="36" y="20"/>
                                                          <a:pt x="26" y="41"/>
                                                          <a:pt x="37" y="46"/>
                                                        </a:cubicBezTo>
                                                        <a:cubicBezTo>
                                                          <a:pt x="62" y="58"/>
                                                          <a:pt x="92" y="52"/>
                                                          <a:pt x="119" y="55"/>
                                                        </a:cubicBezTo>
                                                        <a:cubicBezTo>
                                                          <a:pt x="152" y="89"/>
                                                          <a:pt x="136" y="62"/>
                                                          <a:pt x="110" y="83"/>
                                                        </a:cubicBezTo>
                                                        <a:cubicBezTo>
                                                          <a:pt x="102" y="90"/>
                                                          <a:pt x="98" y="101"/>
                                                          <a:pt x="92" y="110"/>
                                                        </a:cubicBezTo>
                                                        <a:cubicBezTo>
                                                          <a:pt x="171" y="136"/>
                                                          <a:pt x="73" y="99"/>
                                                          <a:pt x="137" y="138"/>
                                                        </a:cubicBezTo>
                                                        <a:cubicBezTo>
                                                          <a:pt x="145" y="143"/>
                                                          <a:pt x="196" y="155"/>
                                                          <a:pt x="201" y="156"/>
                                                        </a:cubicBezTo>
                                                        <a:cubicBezTo>
                                                          <a:pt x="245" y="198"/>
                                                          <a:pt x="186" y="149"/>
                                                          <a:pt x="265" y="183"/>
                                                        </a:cubicBezTo>
                                                        <a:cubicBezTo>
                                                          <a:pt x="273" y="187"/>
                                                          <a:pt x="277" y="196"/>
                                                          <a:pt x="284" y="202"/>
                                                        </a:cubicBezTo>
                                                        <a:cubicBezTo>
                                                          <a:pt x="309" y="222"/>
                                                          <a:pt x="310" y="220"/>
                                                          <a:pt x="339" y="229"/>
                                                        </a:cubicBezTo>
                                                        <a:cubicBezTo>
                                                          <a:pt x="348" y="235"/>
                                                          <a:pt x="356" y="242"/>
                                                          <a:pt x="366" y="247"/>
                                                        </a:cubicBezTo>
                                                        <a:cubicBezTo>
                                                          <a:pt x="374" y="251"/>
                                                          <a:pt x="385" y="251"/>
                                                          <a:pt x="393" y="256"/>
                                                        </a:cubicBezTo>
                                                        <a:cubicBezTo>
                                                          <a:pt x="410" y="266"/>
                                                          <a:pt x="423" y="282"/>
                                                          <a:pt x="439" y="293"/>
                                                        </a:cubicBezTo>
                                                        <a:cubicBezTo>
                                                          <a:pt x="506" y="284"/>
                                                          <a:pt x="481" y="284"/>
                                                          <a:pt x="512" y="28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139" name="Freeform 36"/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816" y="2203"/>
                                                  <a:ext cx="265" cy="5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256 w 265"/>
                                                    <a:gd name="T1" fmla="*/ 0 h 549"/>
                                                    <a:gd name="T2" fmla="*/ 265 w 265"/>
                                                    <a:gd name="T3" fmla="*/ 101 h 549"/>
                                                    <a:gd name="T4" fmla="*/ 238 w 265"/>
                                                    <a:gd name="T5" fmla="*/ 247 h 549"/>
                                                    <a:gd name="T6" fmla="*/ 210 w 265"/>
                                                    <a:gd name="T7" fmla="*/ 256 h 549"/>
                                                    <a:gd name="T8" fmla="*/ 155 w 265"/>
                                                    <a:gd name="T9" fmla="*/ 357 h 549"/>
                                                    <a:gd name="T10" fmla="*/ 165 w 265"/>
                                                    <a:gd name="T11" fmla="*/ 384 h 549"/>
                                                    <a:gd name="T12" fmla="*/ 192 w 265"/>
                                                    <a:gd name="T13" fmla="*/ 394 h 549"/>
                                                    <a:gd name="T14" fmla="*/ 165 w 265"/>
                                                    <a:gd name="T15" fmla="*/ 421 h 549"/>
                                                    <a:gd name="T16" fmla="*/ 82 w 265"/>
                                                    <a:gd name="T17" fmla="*/ 467 h 549"/>
                                                    <a:gd name="T18" fmla="*/ 37 w 265"/>
                                                    <a:gd name="T19" fmla="*/ 512 h 549"/>
                                                    <a:gd name="T20" fmla="*/ 27 w 265"/>
                                                    <a:gd name="T21" fmla="*/ 540 h 549"/>
                                                    <a:gd name="T22" fmla="*/ 0 w 265"/>
                                                    <a:gd name="T23" fmla="*/ 549 h 549"/>
                                                    <a:gd name="T24" fmla="*/ 0 60000 65536"/>
                                                    <a:gd name="T25" fmla="*/ 0 60000 65536"/>
                                                    <a:gd name="T26" fmla="*/ 0 60000 65536"/>
                                                    <a:gd name="T27" fmla="*/ 0 60000 65536"/>
                                                    <a:gd name="T28" fmla="*/ 0 60000 65536"/>
                                                    <a:gd name="T29" fmla="*/ 0 60000 65536"/>
                                                    <a:gd name="T30" fmla="*/ 0 60000 65536"/>
                                                    <a:gd name="T31" fmla="*/ 0 60000 65536"/>
                                                    <a:gd name="T32" fmla="*/ 0 60000 65536"/>
                                                    <a:gd name="T33" fmla="*/ 0 60000 65536"/>
                                                    <a:gd name="T34" fmla="*/ 0 60000 65536"/>
                                                    <a:gd name="T35" fmla="*/ 0 60000 65536"/>
                                                    <a:gd name="T36" fmla="*/ 0 w 265"/>
                                                    <a:gd name="T37" fmla="*/ 0 h 549"/>
                                                    <a:gd name="T38" fmla="*/ 265 w 265"/>
                                                    <a:gd name="T39" fmla="*/ 549 h 549"/>
                                                  </a:gdLst>
                                                  <a:ahLst/>
                                                  <a:cxnLst>
                                                    <a:cxn ang="T24">
                                                      <a:pos x="T0" y="T1"/>
                                                    </a:cxn>
                                                    <a:cxn ang="T25">
                                                      <a:pos x="T2" y="T3"/>
                                                    </a:cxn>
                                                    <a:cxn ang="T26">
                                                      <a:pos x="T4" y="T5"/>
                                                    </a:cxn>
                                                    <a:cxn ang="T27">
                                                      <a:pos x="T6" y="T7"/>
                                                    </a:cxn>
                                                    <a:cxn ang="T28">
                                                      <a:pos x="T8" y="T9"/>
                                                    </a:cxn>
                                                    <a:cxn ang="T29">
                                                      <a:pos x="T10" y="T11"/>
                                                    </a:cxn>
                                                    <a:cxn ang="T30">
                                                      <a:pos x="T12" y="T13"/>
                                                    </a:cxn>
                                                    <a:cxn ang="T31">
                                                      <a:pos x="T14" y="T15"/>
                                                    </a:cxn>
                                                    <a:cxn ang="T32">
                                                      <a:pos x="T16" y="T17"/>
                                                    </a:cxn>
                                                    <a:cxn ang="T33">
                                                      <a:pos x="T18" y="T19"/>
                                                    </a:cxn>
                                                    <a:cxn ang="T34">
                                                      <a:pos x="T20" y="T21"/>
                                                    </a:cxn>
                                                    <a:cxn ang="T35">
                                                      <a:pos x="T22" y="T23"/>
                                                    </a:cxn>
                                                  </a:cxnLst>
                                                  <a:rect l="T36" t="T37" r="T38" b="T39"/>
                                                  <a:pathLst>
                                                    <a:path w="265" h="549">
                                                      <a:moveTo>
                                                        <a:pt x="256" y="0"/>
                                                      </a:moveTo>
                                                      <a:cubicBezTo>
                                                        <a:pt x="223" y="34"/>
                                                        <a:pt x="206" y="81"/>
                                                        <a:pt x="265" y="101"/>
                                                      </a:cubicBezTo>
                                                      <a:cubicBezTo>
                                                        <a:pt x="265" y="105"/>
                                                        <a:pt x="252" y="230"/>
                                                        <a:pt x="238" y="247"/>
                                                      </a:cubicBezTo>
                                                      <a:cubicBezTo>
                                                        <a:pt x="232" y="255"/>
                                                        <a:pt x="219" y="253"/>
                                                        <a:pt x="210" y="256"/>
                                                      </a:cubicBezTo>
                                                      <a:cubicBezTo>
                                                        <a:pt x="168" y="300"/>
                                                        <a:pt x="219" y="336"/>
                                                        <a:pt x="155" y="357"/>
                                                      </a:cubicBezTo>
                                                      <a:cubicBezTo>
                                                        <a:pt x="158" y="366"/>
                                                        <a:pt x="158" y="377"/>
                                                        <a:pt x="165" y="384"/>
                                                      </a:cubicBezTo>
                                                      <a:cubicBezTo>
                                                        <a:pt x="172" y="391"/>
                                                        <a:pt x="192" y="384"/>
                                                        <a:pt x="192" y="394"/>
                                                      </a:cubicBezTo>
                                                      <a:cubicBezTo>
                                                        <a:pt x="192" y="407"/>
                                                        <a:pt x="175" y="413"/>
                                                        <a:pt x="165" y="421"/>
                                                      </a:cubicBezTo>
                                                      <a:cubicBezTo>
                                                        <a:pt x="117" y="459"/>
                                                        <a:pt x="124" y="453"/>
                                                        <a:pt x="82" y="467"/>
                                                      </a:cubicBezTo>
                                                      <a:cubicBezTo>
                                                        <a:pt x="55" y="485"/>
                                                        <a:pt x="52" y="482"/>
                                                        <a:pt x="37" y="512"/>
                                                      </a:cubicBezTo>
                                                      <a:cubicBezTo>
                                                        <a:pt x="33" y="521"/>
                                                        <a:pt x="34" y="533"/>
                                                        <a:pt x="27" y="540"/>
                                                      </a:cubicBezTo>
                                                      <a:cubicBezTo>
                                                        <a:pt x="20" y="547"/>
                                                        <a:pt x="0" y="549"/>
                                                        <a:pt x="0" y="54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137" name="Freeform 37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853" y="2953"/>
                                                <a:ext cx="420" cy="17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420 w 420"/>
                                                  <a:gd name="T1" fmla="*/ 174 h 174"/>
                                                  <a:gd name="T2" fmla="*/ 393 w 420"/>
                                                  <a:gd name="T3" fmla="*/ 165 h 174"/>
                                                  <a:gd name="T4" fmla="*/ 384 w 420"/>
                                                  <a:gd name="T5" fmla="*/ 137 h 174"/>
                                                  <a:gd name="T6" fmla="*/ 338 w 420"/>
                                                  <a:gd name="T7" fmla="*/ 110 h 174"/>
                                                  <a:gd name="T8" fmla="*/ 283 w 420"/>
                                                  <a:gd name="T9" fmla="*/ 119 h 174"/>
                                                  <a:gd name="T10" fmla="*/ 256 w 420"/>
                                                  <a:gd name="T11" fmla="*/ 146 h 174"/>
                                                  <a:gd name="T12" fmla="*/ 192 w 420"/>
                                                  <a:gd name="T13" fmla="*/ 137 h 174"/>
                                                  <a:gd name="T14" fmla="*/ 155 w 420"/>
                                                  <a:gd name="T15" fmla="*/ 92 h 174"/>
                                                  <a:gd name="T16" fmla="*/ 146 w 420"/>
                                                  <a:gd name="T17" fmla="*/ 64 h 174"/>
                                                  <a:gd name="T18" fmla="*/ 118 w 420"/>
                                                  <a:gd name="T19" fmla="*/ 46 h 174"/>
                                                  <a:gd name="T20" fmla="*/ 0 w 420"/>
                                                  <a:gd name="T21" fmla="*/ 0 h 174"/>
                                                  <a:gd name="T22" fmla="*/ 0 60000 65536"/>
                                                  <a:gd name="T23" fmla="*/ 0 60000 65536"/>
                                                  <a:gd name="T24" fmla="*/ 0 60000 65536"/>
                                                  <a:gd name="T25" fmla="*/ 0 60000 65536"/>
                                                  <a:gd name="T26" fmla="*/ 0 60000 65536"/>
                                                  <a:gd name="T27" fmla="*/ 0 60000 65536"/>
                                                  <a:gd name="T28" fmla="*/ 0 60000 65536"/>
                                                  <a:gd name="T29" fmla="*/ 0 60000 65536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w 420"/>
                                                  <a:gd name="T34" fmla="*/ 0 h 174"/>
                                                  <a:gd name="T35" fmla="*/ 420 w 420"/>
                                                  <a:gd name="T36" fmla="*/ 174 h 174"/>
                                                </a:gdLst>
                                                <a:ahLst/>
                                                <a:cxnLst>
                                                  <a:cxn ang="T22">
                                                    <a:pos x="T0" y="T1"/>
                                                  </a:cxn>
                                                  <a:cxn ang="T23">
                                                    <a:pos x="T2" y="T3"/>
                                                  </a:cxn>
                                                  <a:cxn ang="T24">
                                                    <a:pos x="T4" y="T5"/>
                                                  </a:cxn>
                                                  <a:cxn ang="T25">
                                                    <a:pos x="T6" y="T7"/>
                                                  </a:cxn>
                                                  <a:cxn ang="T26">
                                                    <a:pos x="T8" y="T9"/>
                                                  </a:cxn>
                                                  <a:cxn ang="T27">
                                                    <a:pos x="T10" y="T11"/>
                                                  </a:cxn>
                                                  <a:cxn ang="T28">
                                                    <a:pos x="T12" y="T13"/>
                                                  </a:cxn>
                                                  <a:cxn ang="T29">
                                                    <a:pos x="T14" y="T15"/>
                                                  </a:cxn>
                                                  <a:cxn ang="T30">
                                                    <a:pos x="T16" y="T17"/>
                                                  </a:cxn>
                                                  <a:cxn ang="T31">
                                                    <a:pos x="T18" y="T19"/>
                                                  </a:cxn>
                                                  <a:cxn ang="T32">
                                                    <a:pos x="T20" y="T21"/>
                                                  </a:cxn>
                                                </a:cxnLst>
                                                <a:rect l="T33" t="T34" r="T35" b="T36"/>
                                                <a:pathLst>
                                                  <a:path w="420" h="174">
                                                    <a:moveTo>
                                                      <a:pt x="420" y="174"/>
                                                    </a:moveTo>
                                                    <a:cubicBezTo>
                                                      <a:pt x="411" y="171"/>
                                                      <a:pt x="400" y="172"/>
                                                      <a:pt x="393" y="165"/>
                                                    </a:cubicBezTo>
                                                    <a:cubicBezTo>
                                                      <a:pt x="386" y="158"/>
                                                      <a:pt x="389" y="145"/>
                                                      <a:pt x="384" y="137"/>
                                                    </a:cubicBezTo>
                                                    <a:cubicBezTo>
                                                      <a:pt x="372" y="117"/>
                                                      <a:pt x="358" y="117"/>
                                                      <a:pt x="338" y="110"/>
                                                    </a:cubicBezTo>
                                                    <a:cubicBezTo>
                                                      <a:pt x="320" y="113"/>
                                                      <a:pt x="300" y="112"/>
                                                      <a:pt x="283" y="119"/>
                                                    </a:cubicBezTo>
                                                    <a:cubicBezTo>
                                                      <a:pt x="271" y="124"/>
                                                      <a:pt x="268" y="144"/>
                                                      <a:pt x="256" y="146"/>
                                                    </a:cubicBezTo>
                                                    <a:cubicBezTo>
                                                      <a:pt x="235" y="150"/>
                                                      <a:pt x="213" y="140"/>
                                                      <a:pt x="192" y="137"/>
                                                    </a:cubicBezTo>
                                                    <a:cubicBezTo>
                                                      <a:pt x="174" y="120"/>
                                                      <a:pt x="167" y="116"/>
                                                      <a:pt x="155" y="92"/>
                                                    </a:cubicBezTo>
                                                    <a:cubicBezTo>
                                                      <a:pt x="151" y="83"/>
                                                      <a:pt x="152" y="72"/>
                                                      <a:pt x="146" y="64"/>
                                                    </a:cubicBezTo>
                                                    <a:cubicBezTo>
                                                      <a:pt x="139" y="55"/>
                                                      <a:pt x="127" y="53"/>
                                                      <a:pt x="118" y="46"/>
                                                    </a:cubicBezTo>
                                                    <a:cubicBezTo>
                                                      <a:pt x="75" y="10"/>
                                                      <a:pt x="61" y="0"/>
                                                      <a:pt x="0" y="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135" name="Freeform 38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121" y="3483"/>
                                              <a:ext cx="503" cy="3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503"/>
                                                <a:gd name="T1" fmla="*/ 0 h 319"/>
                                                <a:gd name="T2" fmla="*/ 18 w 503"/>
                                                <a:gd name="T3" fmla="*/ 19 h 319"/>
                                                <a:gd name="T4" fmla="*/ 46 w 503"/>
                                                <a:gd name="T5" fmla="*/ 28 h 319"/>
                                                <a:gd name="T6" fmla="*/ 92 w 503"/>
                                                <a:gd name="T7" fmla="*/ 92 h 319"/>
                                                <a:gd name="T8" fmla="*/ 128 w 503"/>
                                                <a:gd name="T9" fmla="*/ 138 h 319"/>
                                                <a:gd name="T10" fmla="*/ 265 w 503"/>
                                                <a:gd name="T11" fmla="*/ 165 h 319"/>
                                                <a:gd name="T12" fmla="*/ 329 w 503"/>
                                                <a:gd name="T13" fmla="*/ 211 h 319"/>
                                                <a:gd name="T14" fmla="*/ 402 w 503"/>
                                                <a:gd name="T15" fmla="*/ 247 h 319"/>
                                                <a:gd name="T16" fmla="*/ 430 w 503"/>
                                                <a:gd name="T17" fmla="*/ 256 h 319"/>
                                                <a:gd name="T18" fmla="*/ 457 w 503"/>
                                                <a:gd name="T19" fmla="*/ 256 h 319"/>
                                                <a:gd name="T20" fmla="*/ 503 w 503"/>
                                                <a:gd name="T21" fmla="*/ 266 h 319"/>
                                                <a:gd name="T22" fmla="*/ 430 w 503"/>
                                                <a:gd name="T23" fmla="*/ 220 h 319"/>
                                                <a:gd name="T24" fmla="*/ 284 w 503"/>
                                                <a:gd name="T25" fmla="*/ 183 h 319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  <a:gd name="T36" fmla="*/ 0 60000 65536"/>
                                                <a:gd name="T37" fmla="*/ 0 60000 65536"/>
                                                <a:gd name="T38" fmla="*/ 0 60000 65536"/>
                                                <a:gd name="T39" fmla="*/ 0 w 503"/>
                                                <a:gd name="T40" fmla="*/ 0 h 319"/>
                                                <a:gd name="T41" fmla="*/ 503 w 503"/>
                                                <a:gd name="T42" fmla="*/ 319 h 319"/>
                                              </a:gdLst>
                                              <a:ahLst/>
                                              <a:cxnLst>
                                                <a:cxn ang="T26">
                                                  <a:pos x="T0" y="T1"/>
                                                </a:cxn>
                                                <a:cxn ang="T27">
                                                  <a:pos x="T2" y="T3"/>
                                                </a:cxn>
                                                <a:cxn ang="T28">
                                                  <a:pos x="T4" y="T5"/>
                                                </a:cxn>
                                                <a:cxn ang="T29">
                                                  <a:pos x="T6" y="T7"/>
                                                </a:cxn>
                                                <a:cxn ang="T30">
                                                  <a:pos x="T8" y="T9"/>
                                                </a:cxn>
                                                <a:cxn ang="T31">
                                                  <a:pos x="T10" y="T11"/>
                                                </a:cxn>
                                                <a:cxn ang="T32">
                                                  <a:pos x="T12" y="T13"/>
                                                </a:cxn>
                                                <a:cxn ang="T33">
                                                  <a:pos x="T14" y="T15"/>
                                                </a:cxn>
                                                <a:cxn ang="T34">
                                                  <a:pos x="T16" y="T17"/>
                                                </a:cxn>
                                                <a:cxn ang="T35">
                                                  <a:pos x="T18" y="T19"/>
                                                </a:cxn>
                                                <a:cxn ang="T36">
                                                  <a:pos x="T20" y="T21"/>
                                                </a:cxn>
                                                <a:cxn ang="T37">
                                                  <a:pos x="T22" y="T23"/>
                                                </a:cxn>
                                                <a:cxn ang="T38">
                                                  <a:pos x="T24" y="T25"/>
                                                </a:cxn>
                                              </a:cxnLst>
                                              <a:rect l="T39" t="T40" r="T41" b="T42"/>
                                              <a:pathLst>
                                                <a:path w="503" h="31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6" y="6"/>
                                                    <a:pt x="11" y="14"/>
                                                    <a:pt x="18" y="19"/>
                                                  </a:cubicBezTo>
                                                  <a:cubicBezTo>
                                                    <a:pt x="26" y="24"/>
                                                    <a:pt x="40" y="20"/>
                                                    <a:pt x="46" y="28"/>
                                                  </a:cubicBezTo>
                                                  <a:cubicBezTo>
                                                    <a:pt x="100" y="103"/>
                                                    <a:pt x="29" y="72"/>
                                                    <a:pt x="92" y="92"/>
                                                  </a:cubicBezTo>
                                                  <a:cubicBezTo>
                                                    <a:pt x="96" y="99"/>
                                                    <a:pt x="117" y="133"/>
                                                    <a:pt x="128" y="138"/>
                                                  </a:cubicBezTo>
                                                  <a:cubicBezTo>
                                                    <a:pt x="163" y="153"/>
                                                    <a:pt x="229" y="160"/>
                                                    <a:pt x="265" y="165"/>
                                                  </a:cubicBezTo>
                                                  <a:cubicBezTo>
                                                    <a:pt x="322" y="183"/>
                                                    <a:pt x="273" y="192"/>
                                                    <a:pt x="329" y="211"/>
                                                  </a:cubicBezTo>
                                                  <a:cubicBezTo>
                                                    <a:pt x="362" y="242"/>
                                                    <a:pt x="340" y="227"/>
                                                    <a:pt x="402" y="247"/>
                                                  </a:cubicBezTo>
                                                  <a:cubicBezTo>
                                                    <a:pt x="411" y="250"/>
                                                    <a:pt x="430" y="256"/>
                                                    <a:pt x="430" y="256"/>
                                                  </a:cubicBezTo>
                                                  <a:cubicBezTo>
                                                    <a:pt x="450" y="319"/>
                                                    <a:pt x="425" y="265"/>
                                                    <a:pt x="457" y="256"/>
                                                  </a:cubicBezTo>
                                                  <a:cubicBezTo>
                                                    <a:pt x="472" y="252"/>
                                                    <a:pt x="488" y="263"/>
                                                    <a:pt x="503" y="266"/>
                                                  </a:cubicBezTo>
                                                  <a:cubicBezTo>
                                                    <a:pt x="477" y="238"/>
                                                    <a:pt x="469" y="230"/>
                                                    <a:pt x="430" y="220"/>
                                                  </a:cubicBezTo>
                                                  <a:cubicBezTo>
                                                    <a:pt x="360" y="175"/>
                                                    <a:pt x="405" y="183"/>
                                                    <a:pt x="284" y="18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133" name="Freeform 39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095" y="293"/>
                                            <a:ext cx="438" cy="7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72 w 438"/>
                                              <a:gd name="T1" fmla="*/ 0 h 795"/>
                                              <a:gd name="T2" fmla="*/ 99 w 438"/>
                                              <a:gd name="T3" fmla="*/ 18 h 795"/>
                                              <a:gd name="T4" fmla="*/ 118 w 438"/>
                                              <a:gd name="T5" fmla="*/ 73 h 795"/>
                                              <a:gd name="T6" fmla="*/ 108 w 438"/>
                                              <a:gd name="T7" fmla="*/ 164 h 795"/>
                                              <a:gd name="T8" fmla="*/ 63 w 438"/>
                                              <a:gd name="T9" fmla="*/ 173 h 795"/>
                                              <a:gd name="T10" fmla="*/ 44 w 438"/>
                                              <a:gd name="T11" fmla="*/ 228 h 795"/>
                                              <a:gd name="T12" fmla="*/ 54 w 438"/>
                                              <a:gd name="T13" fmla="*/ 274 h 795"/>
                                              <a:gd name="T14" fmla="*/ 35 w 438"/>
                                              <a:gd name="T15" fmla="*/ 347 h 795"/>
                                              <a:gd name="T16" fmla="*/ 63 w 438"/>
                                              <a:gd name="T17" fmla="*/ 493 h 795"/>
                                              <a:gd name="T18" fmla="*/ 81 w 438"/>
                                              <a:gd name="T19" fmla="*/ 512 h 795"/>
                                              <a:gd name="T20" fmla="*/ 90 w 438"/>
                                              <a:gd name="T21" fmla="*/ 557 h 795"/>
                                              <a:gd name="T22" fmla="*/ 127 w 438"/>
                                              <a:gd name="T23" fmla="*/ 566 h 795"/>
                                              <a:gd name="T24" fmla="*/ 246 w 438"/>
                                              <a:gd name="T25" fmla="*/ 612 h 795"/>
                                              <a:gd name="T26" fmla="*/ 255 w 438"/>
                                              <a:gd name="T27" fmla="*/ 676 h 795"/>
                                              <a:gd name="T28" fmla="*/ 282 w 438"/>
                                              <a:gd name="T29" fmla="*/ 685 h 795"/>
                                              <a:gd name="T30" fmla="*/ 319 w 438"/>
                                              <a:gd name="T31" fmla="*/ 722 h 795"/>
                                              <a:gd name="T32" fmla="*/ 337 w 438"/>
                                              <a:gd name="T33" fmla="*/ 777 h 795"/>
                                              <a:gd name="T34" fmla="*/ 438 w 438"/>
                                              <a:gd name="T35" fmla="*/ 795 h 795"/>
                                              <a:gd name="T36" fmla="*/ 0 60000 65536"/>
                                              <a:gd name="T37" fmla="*/ 0 60000 65536"/>
                                              <a:gd name="T38" fmla="*/ 0 60000 65536"/>
                                              <a:gd name="T39" fmla="*/ 0 60000 65536"/>
                                              <a:gd name="T40" fmla="*/ 0 60000 65536"/>
                                              <a:gd name="T41" fmla="*/ 0 60000 65536"/>
                                              <a:gd name="T42" fmla="*/ 0 60000 65536"/>
                                              <a:gd name="T43" fmla="*/ 0 60000 65536"/>
                                              <a:gd name="T44" fmla="*/ 0 60000 65536"/>
                                              <a:gd name="T45" fmla="*/ 0 60000 65536"/>
                                              <a:gd name="T46" fmla="*/ 0 60000 65536"/>
                                              <a:gd name="T47" fmla="*/ 0 60000 65536"/>
                                              <a:gd name="T48" fmla="*/ 0 60000 65536"/>
                                              <a:gd name="T49" fmla="*/ 0 60000 65536"/>
                                              <a:gd name="T50" fmla="*/ 0 60000 65536"/>
                                              <a:gd name="T51" fmla="*/ 0 60000 65536"/>
                                              <a:gd name="T52" fmla="*/ 0 60000 65536"/>
                                              <a:gd name="T53" fmla="*/ 0 60000 65536"/>
                                              <a:gd name="T54" fmla="*/ 0 w 438"/>
                                              <a:gd name="T55" fmla="*/ 0 h 795"/>
                                              <a:gd name="T56" fmla="*/ 438 w 438"/>
                                              <a:gd name="T57" fmla="*/ 795 h 795"/>
                                            </a:gdLst>
                                            <a:ahLst/>
                                            <a:cxnLst>
                                              <a:cxn ang="T36">
                                                <a:pos x="T0" y="T1"/>
                                              </a:cxn>
                                              <a:cxn ang="T37">
                                                <a:pos x="T2" y="T3"/>
                                              </a:cxn>
                                              <a:cxn ang="T38">
                                                <a:pos x="T4" y="T5"/>
                                              </a:cxn>
                                              <a:cxn ang="T39">
                                                <a:pos x="T6" y="T7"/>
                                              </a:cxn>
                                              <a:cxn ang="T40">
                                                <a:pos x="T8" y="T9"/>
                                              </a:cxn>
                                              <a:cxn ang="T41">
                                                <a:pos x="T10" y="T11"/>
                                              </a:cxn>
                                              <a:cxn ang="T42">
                                                <a:pos x="T12" y="T13"/>
                                              </a:cxn>
                                              <a:cxn ang="T43">
                                                <a:pos x="T14" y="T15"/>
                                              </a:cxn>
                                              <a:cxn ang="T44">
                                                <a:pos x="T16" y="T17"/>
                                              </a:cxn>
                                              <a:cxn ang="T45">
                                                <a:pos x="T18" y="T19"/>
                                              </a:cxn>
                                              <a:cxn ang="T46">
                                                <a:pos x="T20" y="T21"/>
                                              </a:cxn>
                                              <a:cxn ang="T47">
                                                <a:pos x="T22" y="T23"/>
                                              </a:cxn>
                                              <a:cxn ang="T48">
                                                <a:pos x="T24" y="T25"/>
                                              </a:cxn>
                                              <a:cxn ang="T49">
                                                <a:pos x="T26" y="T27"/>
                                              </a:cxn>
                                              <a:cxn ang="T50">
                                                <a:pos x="T28" y="T29"/>
                                              </a:cxn>
                                              <a:cxn ang="T51">
                                                <a:pos x="T30" y="T31"/>
                                              </a:cxn>
                                              <a:cxn ang="T52">
                                                <a:pos x="T32" y="T33"/>
                                              </a:cxn>
                                              <a:cxn ang="T53">
                                                <a:pos x="T34" y="T35"/>
                                              </a:cxn>
                                            </a:cxnLst>
                                            <a:rect l="T54" t="T55" r="T56" b="T57"/>
                                            <a:pathLst>
                                              <a:path w="438" h="795">
                                                <a:moveTo>
                                                  <a:pt x="72" y="0"/>
                                                </a:moveTo>
                                                <a:cubicBezTo>
                                                  <a:pt x="81" y="6"/>
                                                  <a:pt x="93" y="9"/>
                                                  <a:pt x="99" y="18"/>
                                                </a:cubicBezTo>
                                                <a:cubicBezTo>
                                                  <a:pt x="109" y="34"/>
                                                  <a:pt x="118" y="73"/>
                                                  <a:pt x="118" y="73"/>
                                                </a:cubicBezTo>
                                                <a:cubicBezTo>
                                                  <a:pt x="115" y="103"/>
                                                  <a:pt x="123" y="137"/>
                                                  <a:pt x="108" y="164"/>
                                                </a:cubicBezTo>
                                                <a:cubicBezTo>
                                                  <a:pt x="101" y="177"/>
                                                  <a:pt x="76" y="164"/>
                                                  <a:pt x="63" y="173"/>
                                                </a:cubicBezTo>
                                                <a:cubicBezTo>
                                                  <a:pt x="47" y="184"/>
                                                  <a:pt x="51" y="210"/>
                                                  <a:pt x="44" y="228"/>
                                                </a:cubicBezTo>
                                                <a:cubicBezTo>
                                                  <a:pt x="47" y="243"/>
                                                  <a:pt x="48" y="259"/>
                                                  <a:pt x="54" y="274"/>
                                                </a:cubicBezTo>
                                                <a:cubicBezTo>
                                                  <a:pt x="69" y="314"/>
                                                  <a:pt x="97" y="327"/>
                                                  <a:pt x="35" y="347"/>
                                                </a:cubicBezTo>
                                                <a:cubicBezTo>
                                                  <a:pt x="17" y="401"/>
                                                  <a:pt x="0" y="473"/>
                                                  <a:pt x="63" y="493"/>
                                                </a:cubicBezTo>
                                                <a:cubicBezTo>
                                                  <a:pt x="69" y="499"/>
                                                  <a:pt x="78" y="504"/>
                                                  <a:pt x="81" y="512"/>
                                                </a:cubicBezTo>
                                                <a:cubicBezTo>
                                                  <a:pt x="87" y="526"/>
                                                  <a:pt x="80" y="545"/>
                                                  <a:pt x="90" y="557"/>
                                                </a:cubicBezTo>
                                                <a:cubicBezTo>
                                                  <a:pt x="98" y="567"/>
                                                  <a:pt x="115" y="563"/>
                                                  <a:pt x="127" y="566"/>
                                                </a:cubicBezTo>
                                                <a:cubicBezTo>
                                                  <a:pt x="162" y="603"/>
                                                  <a:pt x="209" y="577"/>
                                                  <a:pt x="246" y="612"/>
                                                </a:cubicBezTo>
                                                <a:cubicBezTo>
                                                  <a:pt x="249" y="633"/>
                                                  <a:pt x="245" y="657"/>
                                                  <a:pt x="255" y="676"/>
                                                </a:cubicBezTo>
                                                <a:cubicBezTo>
                                                  <a:pt x="259" y="685"/>
                                                  <a:pt x="274" y="680"/>
                                                  <a:pt x="282" y="685"/>
                                                </a:cubicBezTo>
                                                <a:cubicBezTo>
                                                  <a:pt x="297" y="694"/>
                                                  <a:pt x="306" y="710"/>
                                                  <a:pt x="319" y="722"/>
                                                </a:cubicBezTo>
                                                <a:cubicBezTo>
                                                  <a:pt x="325" y="740"/>
                                                  <a:pt x="318" y="773"/>
                                                  <a:pt x="337" y="777"/>
                                                </a:cubicBezTo>
                                                <a:cubicBezTo>
                                                  <a:pt x="372" y="784"/>
                                                  <a:pt x="403" y="795"/>
                                                  <a:pt x="438" y="795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131" name="Freeform 40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63" y="2551"/>
                                          <a:ext cx="250" cy="408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250"/>
                                            <a:gd name="T1" fmla="*/ 0 h 408"/>
                                            <a:gd name="T2" fmla="*/ 10 w 250"/>
                                            <a:gd name="T3" fmla="*/ 55 h 408"/>
                                            <a:gd name="T4" fmla="*/ 37 w 250"/>
                                            <a:gd name="T5" fmla="*/ 64 h 408"/>
                                            <a:gd name="T6" fmla="*/ 46 w 250"/>
                                            <a:gd name="T7" fmla="*/ 100 h 408"/>
                                            <a:gd name="T8" fmla="*/ 64 w 250"/>
                                            <a:gd name="T9" fmla="*/ 119 h 408"/>
                                            <a:gd name="T10" fmla="*/ 74 w 250"/>
                                            <a:gd name="T11" fmla="*/ 146 h 408"/>
                                            <a:gd name="T12" fmla="*/ 92 w 250"/>
                                            <a:gd name="T13" fmla="*/ 174 h 408"/>
                                            <a:gd name="T14" fmla="*/ 55 w 250"/>
                                            <a:gd name="T15" fmla="*/ 183 h 408"/>
                                            <a:gd name="T16" fmla="*/ 74 w 250"/>
                                            <a:gd name="T17" fmla="*/ 228 h 408"/>
                                            <a:gd name="T18" fmla="*/ 55 w 250"/>
                                            <a:gd name="T19" fmla="*/ 247 h 408"/>
                                            <a:gd name="T20" fmla="*/ 37 w 250"/>
                                            <a:gd name="T21" fmla="*/ 274 h 408"/>
                                            <a:gd name="T22" fmla="*/ 46 w 250"/>
                                            <a:gd name="T23" fmla="*/ 320 h 408"/>
                                            <a:gd name="T24" fmla="*/ 74 w 250"/>
                                            <a:gd name="T25" fmla="*/ 329 h 408"/>
                                            <a:gd name="T26" fmla="*/ 83 w 250"/>
                                            <a:gd name="T27" fmla="*/ 366 h 408"/>
                                            <a:gd name="T28" fmla="*/ 202 w 250"/>
                                            <a:gd name="T29" fmla="*/ 402 h 408"/>
                                            <a:gd name="T30" fmla="*/ 247 w 250"/>
                                            <a:gd name="T31" fmla="*/ 384 h 408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  <a:gd name="T39" fmla="*/ 0 60000 65536"/>
                                            <a:gd name="T40" fmla="*/ 0 60000 65536"/>
                                            <a:gd name="T41" fmla="*/ 0 60000 65536"/>
                                            <a:gd name="T42" fmla="*/ 0 60000 65536"/>
                                            <a:gd name="T43" fmla="*/ 0 60000 65536"/>
                                            <a:gd name="T44" fmla="*/ 0 60000 65536"/>
                                            <a:gd name="T45" fmla="*/ 0 60000 65536"/>
                                            <a:gd name="T46" fmla="*/ 0 60000 65536"/>
                                            <a:gd name="T47" fmla="*/ 0 60000 65536"/>
                                            <a:gd name="T48" fmla="*/ 0 w 250"/>
                                            <a:gd name="T49" fmla="*/ 0 h 408"/>
                                            <a:gd name="T50" fmla="*/ 250 w 250"/>
                                            <a:gd name="T51" fmla="*/ 408 h 408"/>
                                          </a:gdLst>
                                          <a:ahLst/>
                                          <a:cxnLst>
                                            <a:cxn ang="T32">
                                              <a:pos x="T0" y="T1"/>
                                            </a:cxn>
                                            <a:cxn ang="T33">
                                              <a:pos x="T2" y="T3"/>
                                            </a:cxn>
                                            <a:cxn ang="T34">
                                              <a:pos x="T4" y="T5"/>
                                            </a:cxn>
                                            <a:cxn ang="T35">
                                              <a:pos x="T6" y="T7"/>
                                            </a:cxn>
                                            <a:cxn ang="T36">
                                              <a:pos x="T8" y="T9"/>
                                            </a:cxn>
                                            <a:cxn ang="T37">
                                              <a:pos x="T10" y="T11"/>
                                            </a:cxn>
                                            <a:cxn ang="T38">
                                              <a:pos x="T12" y="T13"/>
                                            </a:cxn>
                                            <a:cxn ang="T39">
                                              <a:pos x="T14" y="T15"/>
                                            </a:cxn>
                                            <a:cxn ang="T40">
                                              <a:pos x="T16" y="T17"/>
                                            </a:cxn>
                                            <a:cxn ang="T41">
                                              <a:pos x="T18" y="T19"/>
                                            </a:cxn>
                                            <a:cxn ang="T42">
                                              <a:pos x="T20" y="T21"/>
                                            </a:cxn>
                                            <a:cxn ang="T43">
                                              <a:pos x="T22" y="T23"/>
                                            </a:cxn>
                                            <a:cxn ang="T44">
                                              <a:pos x="T24" y="T25"/>
                                            </a:cxn>
                                            <a:cxn ang="T45">
                                              <a:pos x="T26" y="T27"/>
                                            </a:cxn>
                                            <a:cxn ang="T46">
                                              <a:pos x="T28" y="T29"/>
                                            </a:cxn>
                                            <a:cxn ang="T47">
                                              <a:pos x="T30" y="T31"/>
                                            </a:cxn>
                                          </a:cxnLst>
                                          <a:rect l="T48" t="T49" r="T50" b="T51"/>
                                          <a:pathLst>
                                            <a:path w="250" h="408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3" y="18"/>
                                                <a:pt x="1" y="39"/>
                                                <a:pt x="10" y="55"/>
                                              </a:cubicBezTo>
                                              <a:cubicBezTo>
                                                <a:pt x="15" y="63"/>
                                                <a:pt x="31" y="57"/>
                                                <a:pt x="37" y="64"/>
                                              </a:cubicBezTo>
                                              <a:cubicBezTo>
                                                <a:pt x="45" y="74"/>
                                                <a:pt x="41" y="89"/>
                                                <a:pt x="46" y="100"/>
                                              </a:cubicBezTo>
                                              <a:cubicBezTo>
                                                <a:pt x="50" y="108"/>
                                                <a:pt x="58" y="113"/>
                                                <a:pt x="64" y="119"/>
                                              </a:cubicBezTo>
                                              <a:cubicBezTo>
                                                <a:pt x="67" y="128"/>
                                                <a:pt x="70" y="137"/>
                                                <a:pt x="74" y="146"/>
                                              </a:cubicBezTo>
                                              <a:cubicBezTo>
                                                <a:pt x="79" y="156"/>
                                                <a:pt x="97" y="164"/>
                                                <a:pt x="92" y="174"/>
                                              </a:cubicBezTo>
                                              <a:cubicBezTo>
                                                <a:pt x="86" y="185"/>
                                                <a:pt x="67" y="180"/>
                                                <a:pt x="55" y="183"/>
                                              </a:cubicBezTo>
                                              <a:cubicBezTo>
                                                <a:pt x="27" y="266"/>
                                                <a:pt x="56" y="152"/>
                                                <a:pt x="74" y="228"/>
                                              </a:cubicBezTo>
                                              <a:cubicBezTo>
                                                <a:pt x="76" y="237"/>
                                                <a:pt x="61" y="240"/>
                                                <a:pt x="55" y="247"/>
                                              </a:cubicBezTo>
                                              <a:cubicBezTo>
                                                <a:pt x="48" y="255"/>
                                                <a:pt x="43" y="265"/>
                                                <a:pt x="37" y="274"/>
                                              </a:cubicBezTo>
                                              <a:cubicBezTo>
                                                <a:pt x="40" y="289"/>
                                                <a:pt x="37" y="307"/>
                                                <a:pt x="46" y="320"/>
                                              </a:cubicBezTo>
                                              <a:cubicBezTo>
                                                <a:pt x="51" y="328"/>
                                                <a:pt x="68" y="321"/>
                                                <a:pt x="74" y="329"/>
                                              </a:cubicBezTo>
                                              <a:cubicBezTo>
                                                <a:pt x="82" y="339"/>
                                                <a:pt x="75" y="356"/>
                                                <a:pt x="83" y="366"/>
                                              </a:cubicBezTo>
                                              <a:cubicBezTo>
                                                <a:pt x="98" y="385"/>
                                                <a:pt x="189" y="400"/>
                                                <a:pt x="202" y="402"/>
                                              </a:cubicBezTo>
                                              <a:cubicBezTo>
                                                <a:pt x="250" y="392"/>
                                                <a:pt x="247" y="408"/>
                                                <a:pt x="247" y="384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129" name="Freeform 41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313" y="3456"/>
                                        <a:ext cx="348" cy="183"/>
                                      </a:xfrm>
                                      <a:custGeom>
                                        <a:avLst/>
                                        <a:gdLst>
                                          <a:gd name="T0" fmla="*/ 348 w 348"/>
                                          <a:gd name="T1" fmla="*/ 183 h 183"/>
                                          <a:gd name="T2" fmla="*/ 210 w 348"/>
                                          <a:gd name="T3" fmla="*/ 137 h 183"/>
                                          <a:gd name="T4" fmla="*/ 183 w 348"/>
                                          <a:gd name="T5" fmla="*/ 119 h 183"/>
                                          <a:gd name="T6" fmla="*/ 128 w 348"/>
                                          <a:gd name="T7" fmla="*/ 101 h 183"/>
                                          <a:gd name="T8" fmla="*/ 37 w 348"/>
                                          <a:gd name="T9" fmla="*/ 55 h 183"/>
                                          <a:gd name="T10" fmla="*/ 0 w 348"/>
                                          <a:gd name="T11" fmla="*/ 0 h 183"/>
                                          <a:gd name="T12" fmla="*/ 0 60000 65536"/>
                                          <a:gd name="T13" fmla="*/ 0 60000 65536"/>
                                          <a:gd name="T14" fmla="*/ 0 60000 65536"/>
                                          <a:gd name="T15" fmla="*/ 0 60000 65536"/>
                                          <a:gd name="T16" fmla="*/ 0 60000 65536"/>
                                          <a:gd name="T17" fmla="*/ 0 60000 65536"/>
                                          <a:gd name="T18" fmla="*/ 0 w 348"/>
                                          <a:gd name="T19" fmla="*/ 0 h 183"/>
                                          <a:gd name="T20" fmla="*/ 348 w 348"/>
                                          <a:gd name="T21" fmla="*/ 183 h 183"/>
                                        </a:gdLst>
                                        <a:ahLst/>
                                        <a:cxnLst>
                                          <a:cxn ang="T12">
                                            <a:pos x="T0" y="T1"/>
                                          </a:cxn>
                                          <a:cxn ang="T13">
                                            <a:pos x="T2" y="T3"/>
                                          </a:cxn>
                                          <a:cxn ang="T14">
                                            <a:pos x="T4" y="T5"/>
                                          </a:cxn>
                                          <a:cxn ang="T15">
                                            <a:pos x="T6" y="T7"/>
                                          </a:cxn>
                                          <a:cxn ang="T16">
                                            <a:pos x="T8" y="T9"/>
                                          </a:cxn>
                                          <a:cxn ang="T17">
                                            <a:pos x="T10" y="T11"/>
                                          </a:cxn>
                                        </a:cxnLst>
                                        <a:rect l="T18" t="T19" r="T20" b="T21"/>
                                        <a:pathLst>
                                          <a:path w="348" h="183">
                                            <a:moveTo>
                                              <a:pt x="348" y="183"/>
                                            </a:moveTo>
                                            <a:cubicBezTo>
                                              <a:pt x="294" y="132"/>
                                              <a:pt x="318" y="147"/>
                                              <a:pt x="210" y="137"/>
                                            </a:cubicBezTo>
                                            <a:cubicBezTo>
                                              <a:pt x="201" y="131"/>
                                              <a:pt x="193" y="123"/>
                                              <a:pt x="183" y="119"/>
                                            </a:cubicBezTo>
                                            <a:cubicBezTo>
                                              <a:pt x="165" y="111"/>
                                              <a:pt x="128" y="101"/>
                                              <a:pt x="128" y="101"/>
                                            </a:cubicBezTo>
                                            <a:cubicBezTo>
                                              <a:pt x="98" y="70"/>
                                              <a:pt x="80" y="64"/>
                                              <a:pt x="37" y="55"/>
                                            </a:cubicBezTo>
                                            <a:cubicBezTo>
                                              <a:pt x="18" y="37"/>
                                              <a:pt x="0" y="28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27" name="Freeform 42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7" y="3191"/>
                                      <a:ext cx="579" cy="475"/>
                                    </a:xfrm>
                                    <a:custGeom>
                                      <a:avLst/>
                                      <a:gdLst>
                                        <a:gd name="T0" fmla="*/ 433 w 579"/>
                                        <a:gd name="T1" fmla="*/ 0 h 475"/>
                                        <a:gd name="T2" fmla="*/ 287 w 579"/>
                                        <a:gd name="T3" fmla="*/ 55 h 475"/>
                                        <a:gd name="T4" fmla="*/ 186 w 579"/>
                                        <a:gd name="T5" fmla="*/ 46 h 475"/>
                                        <a:gd name="T6" fmla="*/ 195 w 579"/>
                                        <a:gd name="T7" fmla="*/ 219 h 475"/>
                                        <a:gd name="T8" fmla="*/ 232 w 579"/>
                                        <a:gd name="T9" fmla="*/ 228 h 475"/>
                                        <a:gd name="T10" fmla="*/ 250 w 579"/>
                                        <a:gd name="T11" fmla="*/ 247 h 475"/>
                                        <a:gd name="T12" fmla="*/ 287 w 579"/>
                                        <a:gd name="T13" fmla="*/ 238 h 475"/>
                                        <a:gd name="T14" fmla="*/ 332 w 579"/>
                                        <a:gd name="T15" fmla="*/ 219 h 475"/>
                                        <a:gd name="T16" fmla="*/ 406 w 579"/>
                                        <a:gd name="T17" fmla="*/ 265 h 475"/>
                                        <a:gd name="T18" fmla="*/ 488 w 579"/>
                                        <a:gd name="T19" fmla="*/ 228 h 475"/>
                                        <a:gd name="T20" fmla="*/ 570 w 579"/>
                                        <a:gd name="T21" fmla="*/ 219 h 475"/>
                                        <a:gd name="T22" fmla="*/ 579 w 579"/>
                                        <a:gd name="T23" fmla="*/ 192 h 475"/>
                                        <a:gd name="T24" fmla="*/ 524 w 579"/>
                                        <a:gd name="T25" fmla="*/ 91 h 475"/>
                                        <a:gd name="T26" fmla="*/ 570 w 579"/>
                                        <a:gd name="T27" fmla="*/ 201 h 475"/>
                                        <a:gd name="T28" fmla="*/ 479 w 579"/>
                                        <a:gd name="T29" fmla="*/ 219 h 475"/>
                                        <a:gd name="T30" fmla="*/ 424 w 579"/>
                                        <a:gd name="T31" fmla="*/ 228 h 475"/>
                                        <a:gd name="T32" fmla="*/ 387 w 579"/>
                                        <a:gd name="T33" fmla="*/ 265 h 475"/>
                                        <a:gd name="T34" fmla="*/ 342 w 579"/>
                                        <a:gd name="T35" fmla="*/ 228 h 475"/>
                                        <a:gd name="T36" fmla="*/ 314 w 579"/>
                                        <a:gd name="T37" fmla="*/ 219 h 475"/>
                                        <a:gd name="T38" fmla="*/ 287 w 579"/>
                                        <a:gd name="T39" fmla="*/ 228 h 475"/>
                                        <a:gd name="T40" fmla="*/ 268 w 579"/>
                                        <a:gd name="T41" fmla="*/ 247 h 475"/>
                                        <a:gd name="T42" fmla="*/ 204 w 579"/>
                                        <a:gd name="T43" fmla="*/ 265 h 475"/>
                                        <a:gd name="T44" fmla="*/ 195 w 579"/>
                                        <a:gd name="T45" fmla="*/ 338 h 475"/>
                                        <a:gd name="T46" fmla="*/ 214 w 579"/>
                                        <a:gd name="T47" fmla="*/ 439 h 475"/>
                                        <a:gd name="T48" fmla="*/ 195 w 579"/>
                                        <a:gd name="T49" fmla="*/ 420 h 475"/>
                                        <a:gd name="T50" fmla="*/ 186 w 579"/>
                                        <a:gd name="T51" fmla="*/ 366 h 475"/>
                                        <a:gd name="T52" fmla="*/ 195 w 579"/>
                                        <a:gd name="T53" fmla="*/ 448 h 475"/>
                                        <a:gd name="T54" fmla="*/ 95 w 579"/>
                                        <a:gd name="T55" fmla="*/ 256 h 475"/>
                                        <a:gd name="T56" fmla="*/ 76 w 579"/>
                                        <a:gd name="T57" fmla="*/ 201 h 475"/>
                                        <a:gd name="T58" fmla="*/ 12 w 579"/>
                                        <a:gd name="T59" fmla="*/ 146 h 475"/>
                                        <a:gd name="T60" fmla="*/ 3 w 579"/>
                                        <a:gd name="T61" fmla="*/ 91 h 475"/>
                                        <a:gd name="T62" fmla="*/ 0 60000 65536"/>
                                        <a:gd name="T63" fmla="*/ 0 60000 65536"/>
                                        <a:gd name="T64" fmla="*/ 0 60000 65536"/>
                                        <a:gd name="T65" fmla="*/ 0 60000 65536"/>
                                        <a:gd name="T66" fmla="*/ 0 60000 65536"/>
                                        <a:gd name="T67" fmla="*/ 0 60000 65536"/>
                                        <a:gd name="T68" fmla="*/ 0 60000 65536"/>
                                        <a:gd name="T69" fmla="*/ 0 60000 65536"/>
                                        <a:gd name="T70" fmla="*/ 0 60000 65536"/>
                                        <a:gd name="T71" fmla="*/ 0 60000 65536"/>
                                        <a:gd name="T72" fmla="*/ 0 60000 65536"/>
                                        <a:gd name="T73" fmla="*/ 0 60000 65536"/>
                                        <a:gd name="T74" fmla="*/ 0 60000 65536"/>
                                        <a:gd name="T75" fmla="*/ 0 60000 65536"/>
                                        <a:gd name="T76" fmla="*/ 0 60000 65536"/>
                                        <a:gd name="T77" fmla="*/ 0 60000 65536"/>
                                        <a:gd name="T78" fmla="*/ 0 60000 65536"/>
                                        <a:gd name="T79" fmla="*/ 0 60000 65536"/>
                                        <a:gd name="T80" fmla="*/ 0 60000 65536"/>
                                        <a:gd name="T81" fmla="*/ 0 60000 65536"/>
                                        <a:gd name="T82" fmla="*/ 0 60000 65536"/>
                                        <a:gd name="T83" fmla="*/ 0 60000 65536"/>
                                        <a:gd name="T84" fmla="*/ 0 60000 65536"/>
                                        <a:gd name="T85" fmla="*/ 0 60000 65536"/>
                                        <a:gd name="T86" fmla="*/ 0 60000 65536"/>
                                        <a:gd name="T87" fmla="*/ 0 60000 65536"/>
                                        <a:gd name="T88" fmla="*/ 0 60000 65536"/>
                                        <a:gd name="T89" fmla="*/ 0 60000 65536"/>
                                        <a:gd name="T90" fmla="*/ 0 60000 65536"/>
                                        <a:gd name="T91" fmla="*/ 0 60000 65536"/>
                                        <a:gd name="T92" fmla="*/ 0 60000 65536"/>
                                        <a:gd name="T93" fmla="*/ 0 w 579"/>
                                        <a:gd name="T94" fmla="*/ 0 h 475"/>
                                        <a:gd name="T95" fmla="*/ 579 w 579"/>
                                        <a:gd name="T96" fmla="*/ 475 h 475"/>
                                      </a:gdLst>
                                      <a:ahLst/>
                                      <a:cxnLst>
                                        <a:cxn ang="T62">
                                          <a:pos x="T0" y="T1"/>
                                        </a:cxn>
                                        <a:cxn ang="T63">
                                          <a:pos x="T2" y="T3"/>
                                        </a:cxn>
                                        <a:cxn ang="T64">
                                          <a:pos x="T4" y="T5"/>
                                        </a:cxn>
                                        <a:cxn ang="T65">
                                          <a:pos x="T6" y="T7"/>
                                        </a:cxn>
                                        <a:cxn ang="T66">
                                          <a:pos x="T8" y="T9"/>
                                        </a:cxn>
                                        <a:cxn ang="T67">
                                          <a:pos x="T10" y="T11"/>
                                        </a:cxn>
                                        <a:cxn ang="T68">
                                          <a:pos x="T12" y="T13"/>
                                        </a:cxn>
                                        <a:cxn ang="T69">
                                          <a:pos x="T14" y="T15"/>
                                        </a:cxn>
                                        <a:cxn ang="T70">
                                          <a:pos x="T16" y="T17"/>
                                        </a:cxn>
                                        <a:cxn ang="T71">
                                          <a:pos x="T18" y="T19"/>
                                        </a:cxn>
                                        <a:cxn ang="T72">
                                          <a:pos x="T20" y="T21"/>
                                        </a:cxn>
                                        <a:cxn ang="T73">
                                          <a:pos x="T22" y="T23"/>
                                        </a:cxn>
                                        <a:cxn ang="T74">
                                          <a:pos x="T24" y="T25"/>
                                        </a:cxn>
                                        <a:cxn ang="T75">
                                          <a:pos x="T26" y="T27"/>
                                        </a:cxn>
                                        <a:cxn ang="T76">
                                          <a:pos x="T28" y="T29"/>
                                        </a:cxn>
                                        <a:cxn ang="T77">
                                          <a:pos x="T30" y="T31"/>
                                        </a:cxn>
                                        <a:cxn ang="T78">
                                          <a:pos x="T32" y="T33"/>
                                        </a:cxn>
                                        <a:cxn ang="T79">
                                          <a:pos x="T34" y="T35"/>
                                        </a:cxn>
                                        <a:cxn ang="T80">
                                          <a:pos x="T36" y="T37"/>
                                        </a:cxn>
                                        <a:cxn ang="T81">
                                          <a:pos x="T38" y="T39"/>
                                        </a:cxn>
                                        <a:cxn ang="T82">
                                          <a:pos x="T40" y="T41"/>
                                        </a:cxn>
                                        <a:cxn ang="T83">
                                          <a:pos x="T42" y="T43"/>
                                        </a:cxn>
                                        <a:cxn ang="T84">
                                          <a:pos x="T44" y="T45"/>
                                        </a:cxn>
                                        <a:cxn ang="T85">
                                          <a:pos x="T46" y="T47"/>
                                        </a:cxn>
                                        <a:cxn ang="T86">
                                          <a:pos x="T48" y="T49"/>
                                        </a:cxn>
                                        <a:cxn ang="T87">
                                          <a:pos x="T50" y="T51"/>
                                        </a:cxn>
                                        <a:cxn ang="T88">
                                          <a:pos x="T52" y="T53"/>
                                        </a:cxn>
                                        <a:cxn ang="T89">
                                          <a:pos x="T54" y="T55"/>
                                        </a:cxn>
                                        <a:cxn ang="T90">
                                          <a:pos x="T56" y="T57"/>
                                        </a:cxn>
                                        <a:cxn ang="T91">
                                          <a:pos x="T58" y="T59"/>
                                        </a:cxn>
                                        <a:cxn ang="T92">
                                          <a:pos x="T60" y="T61"/>
                                        </a:cxn>
                                      </a:cxnLst>
                                      <a:rect l="T93" t="T94" r="T95" b="T96"/>
                                      <a:pathLst>
                                        <a:path w="579" h="475">
                                          <a:moveTo>
                                            <a:pt x="433" y="0"/>
                                          </a:moveTo>
                                          <a:cubicBezTo>
                                            <a:pt x="378" y="37"/>
                                            <a:pt x="357" y="46"/>
                                            <a:pt x="287" y="55"/>
                                          </a:cubicBezTo>
                                          <a:cubicBezTo>
                                            <a:pt x="246" y="47"/>
                                            <a:pt x="224" y="32"/>
                                            <a:pt x="186" y="46"/>
                                          </a:cubicBezTo>
                                          <a:cubicBezTo>
                                            <a:pt x="189" y="104"/>
                                            <a:pt x="181" y="163"/>
                                            <a:pt x="195" y="219"/>
                                          </a:cubicBezTo>
                                          <a:cubicBezTo>
                                            <a:pt x="198" y="231"/>
                                            <a:pt x="221" y="222"/>
                                            <a:pt x="232" y="228"/>
                                          </a:cubicBezTo>
                                          <a:cubicBezTo>
                                            <a:pt x="240" y="232"/>
                                            <a:pt x="244" y="241"/>
                                            <a:pt x="250" y="247"/>
                                          </a:cubicBezTo>
                                          <a:cubicBezTo>
                                            <a:pt x="262" y="244"/>
                                            <a:pt x="277" y="246"/>
                                            <a:pt x="287" y="238"/>
                                          </a:cubicBezTo>
                                          <a:cubicBezTo>
                                            <a:pt x="328" y="205"/>
                                            <a:pt x="251" y="199"/>
                                            <a:pt x="332" y="219"/>
                                          </a:cubicBezTo>
                                          <a:cubicBezTo>
                                            <a:pt x="355" y="242"/>
                                            <a:pt x="374" y="255"/>
                                            <a:pt x="406" y="265"/>
                                          </a:cubicBezTo>
                                          <a:cubicBezTo>
                                            <a:pt x="424" y="212"/>
                                            <a:pt x="429" y="218"/>
                                            <a:pt x="488" y="228"/>
                                          </a:cubicBezTo>
                                          <a:cubicBezTo>
                                            <a:pt x="515" y="225"/>
                                            <a:pt x="544" y="229"/>
                                            <a:pt x="570" y="219"/>
                                          </a:cubicBezTo>
                                          <a:cubicBezTo>
                                            <a:pt x="579" y="216"/>
                                            <a:pt x="579" y="201"/>
                                            <a:pt x="579" y="192"/>
                                          </a:cubicBezTo>
                                          <a:cubicBezTo>
                                            <a:pt x="579" y="162"/>
                                            <a:pt x="544" y="111"/>
                                            <a:pt x="524" y="91"/>
                                          </a:cubicBezTo>
                                          <a:cubicBezTo>
                                            <a:pt x="538" y="130"/>
                                            <a:pt x="557" y="162"/>
                                            <a:pt x="570" y="201"/>
                                          </a:cubicBezTo>
                                          <a:cubicBezTo>
                                            <a:pt x="551" y="258"/>
                                            <a:pt x="574" y="219"/>
                                            <a:pt x="479" y="219"/>
                                          </a:cubicBezTo>
                                          <a:cubicBezTo>
                                            <a:pt x="460" y="219"/>
                                            <a:pt x="442" y="225"/>
                                            <a:pt x="424" y="228"/>
                                          </a:cubicBezTo>
                                          <a:cubicBezTo>
                                            <a:pt x="423" y="229"/>
                                            <a:pt x="390" y="265"/>
                                            <a:pt x="387" y="265"/>
                                          </a:cubicBezTo>
                                          <a:cubicBezTo>
                                            <a:pt x="367" y="265"/>
                                            <a:pt x="356" y="236"/>
                                            <a:pt x="342" y="228"/>
                                          </a:cubicBezTo>
                                          <a:cubicBezTo>
                                            <a:pt x="334" y="223"/>
                                            <a:pt x="323" y="222"/>
                                            <a:pt x="314" y="219"/>
                                          </a:cubicBezTo>
                                          <a:cubicBezTo>
                                            <a:pt x="305" y="222"/>
                                            <a:pt x="295" y="223"/>
                                            <a:pt x="287" y="228"/>
                                          </a:cubicBezTo>
                                          <a:cubicBezTo>
                                            <a:pt x="279" y="233"/>
                                            <a:pt x="276" y="243"/>
                                            <a:pt x="268" y="247"/>
                                          </a:cubicBezTo>
                                          <a:cubicBezTo>
                                            <a:pt x="248" y="257"/>
                                            <a:pt x="225" y="258"/>
                                            <a:pt x="204" y="265"/>
                                          </a:cubicBezTo>
                                          <a:cubicBezTo>
                                            <a:pt x="201" y="289"/>
                                            <a:pt x="201" y="314"/>
                                            <a:pt x="195" y="338"/>
                                          </a:cubicBezTo>
                                          <a:cubicBezTo>
                                            <a:pt x="184" y="380"/>
                                            <a:pt x="140" y="415"/>
                                            <a:pt x="214" y="439"/>
                                          </a:cubicBezTo>
                                          <a:cubicBezTo>
                                            <a:pt x="208" y="433"/>
                                            <a:pt x="198" y="428"/>
                                            <a:pt x="195" y="420"/>
                                          </a:cubicBezTo>
                                          <a:cubicBezTo>
                                            <a:pt x="188" y="403"/>
                                            <a:pt x="186" y="348"/>
                                            <a:pt x="186" y="366"/>
                                          </a:cubicBezTo>
                                          <a:cubicBezTo>
                                            <a:pt x="186" y="393"/>
                                            <a:pt x="195" y="475"/>
                                            <a:pt x="195" y="448"/>
                                          </a:cubicBezTo>
                                          <a:cubicBezTo>
                                            <a:pt x="195" y="332"/>
                                            <a:pt x="204" y="278"/>
                                            <a:pt x="95" y="256"/>
                                          </a:cubicBezTo>
                                          <a:cubicBezTo>
                                            <a:pt x="94" y="252"/>
                                            <a:pt x="79" y="205"/>
                                            <a:pt x="76" y="201"/>
                                          </a:cubicBezTo>
                                          <a:cubicBezTo>
                                            <a:pt x="69" y="193"/>
                                            <a:pt x="24" y="157"/>
                                            <a:pt x="12" y="146"/>
                                          </a:cubicBezTo>
                                          <a:cubicBezTo>
                                            <a:pt x="0" y="110"/>
                                            <a:pt x="3" y="128"/>
                                            <a:pt x="3" y="91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125" name="Oval 4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32" y="1008"/>
                                    <a:ext cx="52" cy="4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>
                                      <a:alpha val="0"/>
                                    </a:srgbClr>
                                  </a:solidFill>
                                  <a:ln w="9525">
                                    <a:solidFill>
                                      <a:srgbClr val="800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>
                                    <a:lvl1pPr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1pPr>
                                    <a:lvl2pPr marL="742950" indent="-28575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2pPr>
                                    <a:lvl3pPr marL="11430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3pPr>
                                    <a:lvl4pPr marL="16002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4pPr>
                                    <a:lvl5pPr marL="20574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9pPr>
                                  </a:lstStyle>
                                  <a:p>
                                    <a:pPr eaLnBrk="1" hangingPunct="1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123" name="Oval 4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88" y="3120"/>
                                  <a:ext cx="48" cy="4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n w="9525">
                                  <a:solidFill>
                                    <a:srgbClr val="993366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1pPr>
                                  <a:lvl2pPr marL="742950" indent="-28575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2pPr>
                                  <a:lvl3pPr marL="11430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3pPr>
                                  <a:lvl4pPr marL="16002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4pPr>
                                  <a:lvl5pPr marL="20574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57389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4" y="912"/>
                                <a:ext cx="48" cy="48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3300">
                                  <a:alpha val="0"/>
                                </a:srgbClr>
                              </a:solidFill>
                              <a:ln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4119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8" y="1488"/>
                              <a:ext cx="52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 w="9525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1pPr>
                              <a:lvl2pPr marL="742950" indent="-28575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2pPr>
                              <a:lvl3pPr marL="11430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3pPr>
                              <a:lvl4pPr marL="16002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4pPr>
                              <a:lvl5pPr marL="20574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117" name="Oval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256"/>
                            <a:ext cx="52" cy="48"/>
                          </a:xfrm>
                          <a:prstGeom prst="ellipse">
                            <a:avLst/>
                          </a:prstGeom>
                          <a:solidFill>
                            <a:srgbClr val="FF0000">
                              <a:alpha val="0"/>
                            </a:srgbClr>
                          </a:solidFill>
                          <a:ln w="952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115" name="Oval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64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>
                            <a:alpha val="0"/>
                          </a:srgbClr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/>
                        </a:p>
                      </p:txBody>
                    </p:sp>
                  </p:grpSp>
                  <p:sp>
                    <p:nvSpPr>
                      <p:cNvPr id="4113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0" y="960"/>
                        <a:ext cx="394" cy="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800" b="1">
                            <a:solidFill>
                              <a:srgbClr val="FF3300"/>
                            </a:solidFill>
                            <a:latin typeface="Bodoni MT Black" panose="02070A03080606020203" pitchFamily="18" charset="0"/>
                          </a:rPr>
                          <a:t>HÀ NỘI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4105" name="Text Box 50"/>
              <p:cNvSpPr txBox="1">
                <a:spLocks noChangeArrowheads="1"/>
              </p:cNvSpPr>
              <p:nvPr/>
            </p:nvSpPr>
            <p:spPr bwMode="auto">
              <a:xfrm>
                <a:off x="1681" y="3600"/>
                <a:ext cx="4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800" b="1">
                    <a:solidFill>
                      <a:srgbClr val="FF3300"/>
                    </a:solidFill>
                    <a:latin typeface="Bodoni MT Black" panose="02070A03080606020203" pitchFamily="18" charset="0"/>
                  </a:rPr>
                  <a:t>TP HCM</a:t>
                </a:r>
              </a:p>
            </p:txBody>
          </p:sp>
        </p:grpSp>
        <p:sp>
          <p:nvSpPr>
            <p:cNvPr id="4103" name="Text Box 51"/>
            <p:cNvSpPr txBox="1">
              <a:spLocks noChangeArrowheads="1"/>
            </p:cNvSpPr>
            <p:nvPr/>
          </p:nvSpPr>
          <p:spPr bwMode="auto">
            <a:xfrm>
              <a:off x="2545" y="3073"/>
              <a:ext cx="58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800" b="1">
                  <a:solidFill>
                    <a:srgbClr val="FF3300"/>
                  </a:solidFill>
                  <a:latin typeface="Bodoni MT Black" panose="02070A03080606020203" pitchFamily="18" charset="0"/>
                </a:rPr>
                <a:t>NHA TRANG</a:t>
              </a:r>
            </a:p>
          </p:txBody>
        </p:sp>
      </p:grp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0" y="164912"/>
            <a:ext cx="1219200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03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C55D1418-04C7-0091-2473-F056FD182F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6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C30339DC-44B0-0991-6552-9174F27752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47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9B116FC-A54C-CB98-1E3C-EEBD2F978C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3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40243-AB18-4845-BDFE-87BC1AC43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069"/>
            <a:ext cx="12192000" cy="6866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43F052-0E33-8845-8320-D0A6C3EF986B}"/>
              </a:ext>
            </a:extLst>
          </p:cNvPr>
          <p:cNvSpPr txBox="1"/>
          <p:nvPr/>
        </p:nvSpPr>
        <p:spPr>
          <a:xfrm>
            <a:off x="926593" y="134112"/>
            <a:ext cx="105704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 PHONG TRÀO CHỐNG PHÁP TRONG NHỮNG NĂM 1885 - 1896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518DC-BCBE-204B-986C-F1EF6E52DCBF}"/>
              </a:ext>
            </a:extLst>
          </p:cNvPr>
          <p:cNvSpPr txBox="1"/>
          <p:nvPr/>
        </p:nvSpPr>
        <p:spPr>
          <a:xfrm>
            <a:off x="649789" y="759516"/>
            <a:ext cx="10323532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AEF5B-5CE7-3A46-8E38-26D7CB2B1A40}"/>
              </a:ext>
            </a:extLst>
          </p:cNvPr>
          <p:cNvSpPr txBox="1"/>
          <p:nvPr/>
        </p:nvSpPr>
        <p:spPr>
          <a:xfrm>
            <a:off x="1235364" y="1496415"/>
            <a:ext cx="6314549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9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793CB3DC-AF98-7791-62BB-D0F6F820F6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2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32C21-9039-48D5-AC34-A8256CAD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F7875-6232-43A0-9024-242766EDD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5060C-7747-42F5-AD92-948909CBDC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83680" y="0"/>
            <a:ext cx="56083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73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58007900-1D24-E65B-012A-674DE402AA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17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5437FEA-F1CB-D8C8-07C2-F0564CDD05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5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3406EAD2-530D-667F-6C66-FDF200C45B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68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32C21-9039-48D5-AC34-A8256CAD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F7875-6232-43A0-9024-242766EDD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5060C-7747-42F5-AD92-948909CBDC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83680" y="0"/>
            <a:ext cx="56083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5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tdongvang">
            <a:extLst>
              <a:ext uri="{FF2B5EF4-FFF2-40B4-BE49-F238E27FC236}">
                <a16:creationId xmlns:a16="http://schemas.microsoft.com/office/drawing/2014/main" id="{5557DA2F-637A-B473-EF9B-EF67DABED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400050"/>
            <a:ext cx="5772151" cy="57721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 descr="original_pencil_w">
            <a:extLst>
              <a:ext uri="{FF2B5EF4-FFF2-40B4-BE49-F238E27FC236}">
                <a16:creationId xmlns:a16="http://schemas.microsoft.com/office/drawing/2014/main" id="{05A6478D-4140-E992-3A9A-75E9634242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86400"/>
            <a:ext cx="1828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6" name="WordArt 10">
            <a:extLst>
              <a:ext uri="{FF2B5EF4-FFF2-40B4-BE49-F238E27FC236}">
                <a16:creationId xmlns:a16="http://schemas.microsoft.com/office/drawing/2014/main" id="{B87FED9C-0AD9-C0B9-D19D-94ABDA59C7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1" y="1295400"/>
            <a:ext cx="6457951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D76D2-EE73-D94B-CE05-AFC06FE76FC0}"/>
              </a:ext>
            </a:extLst>
          </p:cNvPr>
          <p:cNvSpPr/>
          <p:nvPr/>
        </p:nvSpPr>
        <p:spPr>
          <a:xfrm>
            <a:off x="2641600" y="2717800"/>
            <a:ext cx="690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1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LỊCH SỬ </a:t>
            </a:r>
            <a:r>
              <a:rPr lang="en-US" sz="5400" b="1" spc="5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8C</a:t>
            </a:r>
            <a:endParaRPr lang="en-US" sz="5400" b="1" spc="5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52E5FC-C37F-75AB-574E-D5442EC9C301}"/>
              </a:ext>
            </a:extLst>
          </p:cNvPr>
          <p:cNvSpPr txBox="1"/>
          <p:nvPr/>
        </p:nvSpPr>
        <p:spPr>
          <a:xfrm>
            <a:off x="7848597" y="5792693"/>
            <a:ext cx="383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      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4AF1B7EC-6DE2-5A09-A1BD-10126E56BE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99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54DE15F5-F4DD-2A37-F971-9170E49954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71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32C21-9039-48D5-AC34-A8256CAD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F7875-6232-43A0-9024-242766EDD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5060C-7747-42F5-AD92-948909CBDC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83680" y="0"/>
            <a:ext cx="56083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46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E3E5D229-7812-7319-A559-30821E405B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03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0D964AE5-9A0D-183E-87D2-2180A5AB51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17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61DE7D10-CC6E-5F81-B4BF-2399A9F601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18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40243-AB18-4845-BDFE-87BC1AC43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69"/>
            <a:ext cx="12192000" cy="6866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43F052-0E33-8845-8320-D0A6C3EF986B}"/>
              </a:ext>
            </a:extLst>
          </p:cNvPr>
          <p:cNvSpPr txBox="1"/>
          <p:nvPr/>
        </p:nvSpPr>
        <p:spPr>
          <a:xfrm>
            <a:off x="926593" y="134112"/>
            <a:ext cx="105704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 PHONG TRÀO CHỐNG PHÁP TRONG NHỮNG NĂM 1885 - 1896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518DC-BCBE-204B-986C-F1EF6E52DCBF}"/>
              </a:ext>
            </a:extLst>
          </p:cNvPr>
          <p:cNvSpPr txBox="1"/>
          <p:nvPr/>
        </p:nvSpPr>
        <p:spPr>
          <a:xfrm>
            <a:off x="649789" y="759516"/>
            <a:ext cx="10323532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AEF5B-5CE7-3A46-8E38-26D7CB2B1A40}"/>
              </a:ext>
            </a:extLst>
          </p:cNvPr>
          <p:cNvSpPr txBox="1"/>
          <p:nvPr/>
        </p:nvSpPr>
        <p:spPr>
          <a:xfrm>
            <a:off x="1235364" y="1496415"/>
            <a:ext cx="6314549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A8E1B3-81B4-184B-B8FB-52578A743537}"/>
              </a:ext>
            </a:extLst>
          </p:cNvPr>
          <p:cNvSpPr/>
          <p:nvPr/>
        </p:nvSpPr>
        <p:spPr>
          <a:xfrm>
            <a:off x="280416" y="2307997"/>
            <a:ext cx="11911584" cy="347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vi-VN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nghĩa Bãi Sậy (1883) ở Bãi Sậy, Khoái Châu (nay thuộc Hưng Yên.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vi-VN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nghĩa Ba Đình (1886) ở Thượng Thọ, Mậu Thịnh, Mỹ Khê (Nay thuộc xã Ba Đình, huyện Nga Sơn, tỉnh Thanh Hóa).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vi-VN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nghĩa Hương Khê (1885 - 1888) - Thanh Hóa, Nghệ An, Hà Tĩnh, Quảng Bình.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40243-AB18-4845-BDFE-87BC1AC43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69"/>
            <a:ext cx="12192000" cy="6866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E35E7C-8777-184E-8AD4-D876875DF0DD}"/>
              </a:ext>
            </a:extLst>
          </p:cNvPr>
          <p:cNvSpPr txBox="1"/>
          <p:nvPr/>
        </p:nvSpPr>
        <p:spPr>
          <a:xfrm>
            <a:off x="36576" y="85344"/>
            <a:ext cx="1209446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 PHONG TRÀO CHỐNG PHÁP TRONG NHỮNG NĂM 1885 - 1896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E5C006-6CFD-E547-A79F-668818805511}"/>
              </a:ext>
            </a:extLst>
          </p:cNvPr>
          <p:cNvSpPr/>
          <p:nvPr/>
        </p:nvSpPr>
        <p:spPr>
          <a:xfrm>
            <a:off x="573024" y="823526"/>
            <a:ext cx="113873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Cuộc khởi nghĩa Hương Khê tiêu biểu nhất trong phong trào Cần vương. </a:t>
            </a:r>
          </a:p>
          <a:p>
            <a:pPr algn="just"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Thời gian tồn tại lâu nhất </a:t>
            </a:r>
          </a:p>
          <a:p>
            <a:pPr algn="just"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Địa bàn rộng lớn nhất, khắp 4 tỉnh Bắc Trung Kì.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Trình độ tổ chức lực lượng của khởi nghĩa Hương Khê rất quy củ, do các tướng lĩnh tài ba chỉ huy; giữa các thứ quân có sự chỉ huy thống nhất, phối hợp khá chặt chẽ,...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Vũ khí chiến đấu có sự tiến bộ.</a:t>
            </a:r>
          </a:p>
          <a:p>
            <a:pPr marL="30480" marR="30480" algn="just"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Phương thức tác chiến linh hoạt, sáng tạo.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Đẩy lui nhiều đợt tấn công của thực dân Pháp, gây cho Pháp nhiều tổn thất.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70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8E29C1F5-6570-E778-F423-82C8BFD7F0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44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C8021739-D8E1-61B4-0B81-1AE999D9F3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2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94228946-A03D-0D28-1288-623D590898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83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4645D-CB24-2347-A708-B7B56F02E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946E74-EE92-F14A-ADF4-8230F89BEBBC}"/>
              </a:ext>
            </a:extLst>
          </p:cNvPr>
          <p:cNvSpPr txBox="1"/>
          <p:nvPr/>
        </p:nvSpPr>
        <p:spPr>
          <a:xfrm>
            <a:off x="2223911" y="3145084"/>
            <a:ext cx="8508355" cy="1189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VẬN DỤNG</a:t>
            </a:r>
          </a:p>
        </p:txBody>
      </p:sp>
    </p:spTree>
    <p:extLst>
      <p:ext uri="{BB962C8B-B14F-4D97-AF65-F5344CB8AC3E}">
        <p14:creationId xmlns:p14="http://schemas.microsoft.com/office/powerpoint/2010/main" val="3665117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41A638D3-B119-427C-8F63-39F2CBE4A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4800"/>
            <a:ext cx="4876800" cy="707886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3300"/>
                </a:solidFill>
              </a:rPr>
              <a:t>BÀI TẬP CỦNG CỐ</a:t>
            </a:r>
            <a:r>
              <a:rPr lang="en-US" altLang="en-US"/>
              <a:t> </a:t>
            </a:r>
          </a:p>
        </p:txBody>
      </p:sp>
      <p:sp>
        <p:nvSpPr>
          <p:cNvPr id="283651" name="Text Box 3">
            <a:extLst>
              <a:ext uri="{FF2B5EF4-FFF2-40B4-BE49-F238E27FC236}">
                <a16:creationId xmlns:a16="http://schemas.microsoft.com/office/drawing/2014/main" id="{C2429925-D6DE-43D9-BB43-85396D7AE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9540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i="1" dirty="0">
                <a:solidFill>
                  <a:srgbClr val="0000FF"/>
                </a:solidFill>
              </a:rPr>
              <a:t> 1</a:t>
            </a:r>
            <a:r>
              <a:rPr lang="en-US" altLang="en-US" sz="3600" b="1" i="1" dirty="0">
                <a:solidFill>
                  <a:srgbClr val="0000FF"/>
                </a:solidFill>
              </a:rPr>
              <a:t>: </a:t>
            </a:r>
            <a:r>
              <a:rPr lang="en-US" sz="3600" dirty="0" err="1"/>
              <a:t>Lãnh</a:t>
            </a:r>
            <a:r>
              <a:rPr lang="en-US" sz="3600" dirty="0"/>
              <a:t> </a:t>
            </a:r>
            <a:r>
              <a:rPr lang="en-US" sz="3600" dirty="0" err="1"/>
              <a:t>đạo</a:t>
            </a:r>
            <a:r>
              <a:rPr lang="en-US" sz="3600" dirty="0"/>
              <a:t> </a:t>
            </a:r>
            <a:r>
              <a:rPr lang="en-US" sz="3600" dirty="0" err="1"/>
              <a:t>cuộc</a:t>
            </a:r>
            <a:r>
              <a:rPr lang="en-US" sz="3600" dirty="0"/>
              <a:t> </a:t>
            </a:r>
            <a:r>
              <a:rPr lang="en-US" sz="3600" dirty="0" err="1"/>
              <a:t>khởi</a:t>
            </a:r>
            <a:r>
              <a:rPr lang="en-US" sz="3600" dirty="0"/>
              <a:t> </a:t>
            </a:r>
            <a:r>
              <a:rPr lang="en-US" sz="3600" dirty="0" err="1"/>
              <a:t>nghĩa</a:t>
            </a:r>
            <a:r>
              <a:rPr lang="en-US" sz="3600" dirty="0"/>
              <a:t> </a:t>
            </a:r>
            <a:r>
              <a:rPr lang="en-US" sz="3600" dirty="0" err="1"/>
              <a:t>Hương</a:t>
            </a:r>
            <a:r>
              <a:rPr lang="en-US" sz="3600" dirty="0"/>
              <a:t> </a:t>
            </a:r>
            <a:r>
              <a:rPr lang="en-US" sz="3600" dirty="0" err="1"/>
              <a:t>Khê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ai?</a:t>
            </a:r>
          </a:p>
        </p:txBody>
      </p:sp>
      <p:sp>
        <p:nvSpPr>
          <p:cNvPr id="283652" name="Text Box 4">
            <a:extLst>
              <a:ext uri="{FF2B5EF4-FFF2-40B4-BE49-F238E27FC236}">
                <a16:creationId xmlns:a16="http://schemas.microsoft.com/office/drawing/2014/main" id="{F3E69578-A8AE-4208-B843-A0773710C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124201"/>
            <a:ext cx="8209280" cy="3139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  <a:buFontTx/>
              <a:buAutoNum type="alphaUcPeriod"/>
              <a:defRPr/>
            </a:pPr>
            <a:r>
              <a:rPr lang="en-US" sz="3600" dirty="0">
                <a:solidFill>
                  <a:srgbClr val="000000"/>
                </a:solidFill>
              </a:rPr>
              <a:t>Phan </a:t>
            </a:r>
            <a:r>
              <a:rPr lang="en-US" sz="3600" dirty="0" err="1">
                <a:solidFill>
                  <a:srgbClr val="000000"/>
                </a:solidFill>
              </a:rPr>
              <a:t>Đình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Phùng</a:t>
            </a:r>
            <a:r>
              <a:rPr lang="en-US" sz="3600" dirty="0">
                <a:solidFill>
                  <a:srgbClr val="000000"/>
                </a:solidFill>
              </a:rPr>
              <a:t>, </a:t>
            </a:r>
            <a:r>
              <a:rPr lang="en-US" sz="3600" dirty="0" err="1">
                <a:solidFill>
                  <a:srgbClr val="000000"/>
                </a:solidFill>
              </a:rPr>
              <a:t>Hoàng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Hoa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Thám</a:t>
            </a:r>
            <a:endParaRPr lang="en-US" sz="3600" dirty="0">
              <a:solidFill>
                <a:srgbClr val="000000"/>
              </a:solidFill>
            </a:endParaRPr>
          </a:p>
          <a:p>
            <a:pPr marL="742950" indent="-742950">
              <a:spcBef>
                <a:spcPct val="50000"/>
              </a:spcBef>
              <a:buFontTx/>
              <a:buAutoNum type="alphaUcPeriod"/>
              <a:defRPr/>
            </a:pPr>
            <a:r>
              <a:rPr lang="en-US" sz="3600" dirty="0">
                <a:solidFill>
                  <a:srgbClr val="000000"/>
                </a:solidFill>
              </a:rPr>
              <a:t>Phan </a:t>
            </a:r>
            <a:r>
              <a:rPr lang="en-US" sz="3600" dirty="0" err="1">
                <a:solidFill>
                  <a:srgbClr val="000000"/>
                </a:solidFill>
              </a:rPr>
              <a:t>Đình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Phùng</a:t>
            </a:r>
            <a:r>
              <a:rPr lang="en-US" sz="3600" dirty="0">
                <a:solidFill>
                  <a:srgbClr val="000000"/>
                </a:solidFill>
              </a:rPr>
              <a:t>, Cao </a:t>
            </a:r>
            <a:r>
              <a:rPr lang="en-US" sz="3600" dirty="0" err="1">
                <a:solidFill>
                  <a:srgbClr val="000000"/>
                </a:solidFill>
              </a:rPr>
              <a:t>Thắng</a:t>
            </a:r>
            <a:endParaRPr lang="en-US" sz="3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00"/>
                </a:solidFill>
              </a:rPr>
              <a:t>C. </a:t>
            </a:r>
            <a:r>
              <a:rPr lang="en-US" sz="3600" dirty="0" err="1">
                <a:solidFill>
                  <a:srgbClr val="000000"/>
                </a:solidFill>
              </a:rPr>
              <a:t>Phạm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Bành</a:t>
            </a:r>
            <a:r>
              <a:rPr lang="en-US" sz="3600" dirty="0">
                <a:solidFill>
                  <a:srgbClr val="000000"/>
                </a:solidFill>
              </a:rPr>
              <a:t>, </a:t>
            </a:r>
            <a:r>
              <a:rPr lang="en-US" sz="3600" dirty="0" err="1">
                <a:solidFill>
                  <a:srgbClr val="000000"/>
                </a:solidFill>
              </a:rPr>
              <a:t>Hoàng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Hoa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Thám</a:t>
            </a:r>
            <a:endParaRPr lang="en-US" sz="3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00"/>
                </a:solidFill>
              </a:rPr>
              <a:t>D. Phan </a:t>
            </a:r>
            <a:r>
              <a:rPr lang="en-US" sz="3600" dirty="0" err="1">
                <a:solidFill>
                  <a:srgbClr val="000000"/>
                </a:solidFill>
              </a:rPr>
              <a:t>Đình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Phùng</a:t>
            </a:r>
            <a:r>
              <a:rPr lang="en-US" sz="3600" dirty="0">
                <a:solidFill>
                  <a:srgbClr val="000000"/>
                </a:solidFill>
              </a:rPr>
              <a:t>, </a:t>
            </a:r>
            <a:r>
              <a:rPr lang="en-US" sz="3600" dirty="0" err="1">
                <a:solidFill>
                  <a:srgbClr val="000000"/>
                </a:solidFill>
              </a:rPr>
              <a:t>Nguyễn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Thiện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Thuật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83653" name="Oval 5">
            <a:extLst>
              <a:ext uri="{FF2B5EF4-FFF2-40B4-BE49-F238E27FC236}">
                <a16:creationId xmlns:a16="http://schemas.microsoft.com/office/drawing/2014/main" id="{A935A08F-3DE7-4230-AEE0-455196460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96240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endParaRPr lang="en-US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/>
      <p:bldP spid="283652" grpId="0" animBg="1"/>
      <p:bldP spid="2836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2">
            <a:extLst>
              <a:ext uri="{FF2B5EF4-FFF2-40B4-BE49-F238E27FC236}">
                <a16:creationId xmlns:a16="http://schemas.microsoft.com/office/drawing/2014/main" id="{ED1A7B51-AEC3-4E62-A7CC-1192DFE71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i="1" dirty="0">
                <a:solidFill>
                  <a:srgbClr val="0000FF"/>
                </a:solidFill>
              </a:rPr>
              <a:t> 2: </a:t>
            </a:r>
            <a:r>
              <a:rPr lang="en-US" sz="2800" dirty="0" err="1"/>
              <a:t>Địa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khởi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Hương</a:t>
            </a:r>
            <a:r>
              <a:rPr lang="en-US" sz="2800" dirty="0"/>
              <a:t> </a:t>
            </a:r>
            <a:r>
              <a:rPr lang="en-US" sz="2800" dirty="0" err="1"/>
              <a:t>Khê</a:t>
            </a:r>
            <a:r>
              <a:rPr lang="en-US" sz="2800" dirty="0"/>
              <a:t> bao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tỉnh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289795" name="Text Box 3">
            <a:extLst>
              <a:ext uri="{FF2B5EF4-FFF2-40B4-BE49-F238E27FC236}">
                <a16:creationId xmlns:a16="http://schemas.microsoft.com/office/drawing/2014/main" id="{5D057244-E995-4733-8683-D5835C632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05001"/>
            <a:ext cx="8534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 b="1" dirty="0"/>
              <a:t>A . </a:t>
            </a:r>
            <a:r>
              <a:rPr lang="en-US" sz="2800" dirty="0"/>
              <a:t>Thanh </a:t>
            </a:r>
            <a:r>
              <a:rPr lang="en-US" sz="2800" dirty="0" err="1"/>
              <a:t>Hóa</a:t>
            </a:r>
            <a:r>
              <a:rPr lang="en-US" sz="2800" dirty="0"/>
              <a:t>, </a:t>
            </a:r>
            <a:r>
              <a:rPr lang="en-US" sz="2800" dirty="0" err="1"/>
              <a:t>Nghệ</a:t>
            </a:r>
            <a:r>
              <a:rPr lang="en-US" sz="2800" dirty="0"/>
              <a:t> An,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Tĩnh</a:t>
            </a:r>
            <a:r>
              <a:rPr lang="en-US" sz="2800" dirty="0"/>
              <a:t>, </a:t>
            </a:r>
            <a:r>
              <a:rPr lang="en-US" sz="2800" dirty="0" err="1"/>
              <a:t>Quảng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B. </a:t>
            </a:r>
            <a:r>
              <a:rPr lang="en-US" sz="2800" dirty="0"/>
              <a:t>Thanh </a:t>
            </a:r>
            <a:r>
              <a:rPr lang="en-US" sz="2800" dirty="0" err="1"/>
              <a:t>Hóa</a:t>
            </a:r>
            <a:r>
              <a:rPr lang="en-US" sz="2800" dirty="0"/>
              <a:t>, </a:t>
            </a:r>
            <a:r>
              <a:rPr lang="en-US" sz="2800" dirty="0" err="1"/>
              <a:t>Nghệ</a:t>
            </a:r>
            <a:r>
              <a:rPr lang="en-US" sz="2800" dirty="0"/>
              <a:t> An,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Tĩnh</a:t>
            </a:r>
            <a:r>
              <a:rPr lang="en-US" sz="2800" dirty="0"/>
              <a:t>, </a:t>
            </a:r>
            <a:r>
              <a:rPr lang="en-US" sz="2800" dirty="0" err="1"/>
              <a:t>Quảng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.</a:t>
            </a:r>
            <a:endParaRPr lang="en-US" altLang="en-US" sz="28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C. </a:t>
            </a:r>
            <a:r>
              <a:rPr lang="en-US" sz="2800" dirty="0"/>
              <a:t>Thanh </a:t>
            </a:r>
            <a:r>
              <a:rPr lang="en-US" sz="2800" dirty="0" err="1"/>
              <a:t>Hóa</a:t>
            </a:r>
            <a:r>
              <a:rPr lang="en-US" sz="2800" dirty="0"/>
              <a:t>, </a:t>
            </a:r>
            <a:r>
              <a:rPr lang="en-US" sz="2800" dirty="0" err="1"/>
              <a:t>Nghệ</a:t>
            </a:r>
            <a:r>
              <a:rPr lang="en-US" sz="2800" dirty="0"/>
              <a:t> An, </a:t>
            </a:r>
            <a:r>
              <a:rPr lang="en-US" sz="2800" dirty="0" err="1"/>
              <a:t>Quảng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, </a:t>
            </a:r>
            <a:r>
              <a:rPr lang="en-US" sz="2800" dirty="0" err="1"/>
              <a:t>Quảng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  <a:endParaRPr lang="en-US" altLang="en-US" sz="28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D. </a:t>
            </a:r>
            <a:r>
              <a:rPr lang="en-US" altLang="en-US" sz="2800" dirty="0" err="1"/>
              <a:t>Quảng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Bình</a:t>
            </a:r>
            <a:r>
              <a:rPr lang="en-US" sz="2800" dirty="0"/>
              <a:t>, </a:t>
            </a:r>
            <a:r>
              <a:rPr lang="en-US" sz="2800" dirty="0" err="1"/>
              <a:t>Nghệ</a:t>
            </a:r>
            <a:r>
              <a:rPr lang="en-US" sz="2800" dirty="0"/>
              <a:t> An,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Tĩnh</a:t>
            </a:r>
            <a:r>
              <a:rPr lang="en-US" sz="2800" dirty="0"/>
              <a:t>, </a:t>
            </a:r>
            <a:r>
              <a:rPr lang="en-US" sz="2800" dirty="0" err="1"/>
              <a:t>Quảng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.</a:t>
            </a:r>
            <a:endParaRPr lang="en-US" altLang="en-US" sz="2800" b="1" dirty="0"/>
          </a:p>
          <a:p>
            <a:pPr eaLnBrk="1" hangingPunct="1">
              <a:spcBef>
                <a:spcPct val="50000"/>
              </a:spcBef>
            </a:pPr>
            <a:endParaRPr lang="en-US" altLang="en-US" sz="2800" dirty="0"/>
          </a:p>
        </p:txBody>
      </p:sp>
      <p:sp>
        <p:nvSpPr>
          <p:cNvPr id="289796" name="Oval 4">
            <a:extLst>
              <a:ext uri="{FF2B5EF4-FFF2-40B4-BE49-F238E27FC236}">
                <a16:creationId xmlns:a16="http://schemas.microsoft.com/office/drawing/2014/main" id="{AACDDCDD-2ECF-42C6-B46A-5EF0E76E4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81200"/>
            <a:ext cx="4572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endParaRPr lang="en-US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  <p:bldP spid="289795" grpId="0"/>
      <p:bldP spid="28979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Text Box 3">
            <a:extLst>
              <a:ext uri="{FF2B5EF4-FFF2-40B4-BE49-F238E27FC236}">
                <a16:creationId xmlns:a16="http://schemas.microsoft.com/office/drawing/2014/main" id="{C2429925-D6DE-43D9-BB43-85396D7AE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9540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i="1" dirty="0">
                <a:solidFill>
                  <a:srgbClr val="0000FF"/>
                </a:solidFill>
              </a:rPr>
              <a:t> 3: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dirty="0" err="1"/>
              <a:t>Lãnh</a:t>
            </a:r>
            <a:r>
              <a:rPr lang="en-US" sz="3600" dirty="0"/>
              <a:t> </a:t>
            </a:r>
            <a:r>
              <a:rPr lang="en-US" sz="3600" dirty="0" err="1"/>
              <a:t>đạo</a:t>
            </a:r>
            <a:r>
              <a:rPr lang="en-US" sz="3600" dirty="0"/>
              <a:t> </a:t>
            </a:r>
            <a:r>
              <a:rPr lang="en-US" sz="3600" dirty="0" err="1"/>
              <a:t>cuộc</a:t>
            </a:r>
            <a:r>
              <a:rPr lang="en-US" sz="3600" dirty="0"/>
              <a:t> </a:t>
            </a:r>
            <a:r>
              <a:rPr lang="en-US" sz="3600" dirty="0" err="1"/>
              <a:t>khởi</a:t>
            </a:r>
            <a:r>
              <a:rPr lang="en-US" sz="3600" dirty="0"/>
              <a:t> </a:t>
            </a:r>
            <a:r>
              <a:rPr lang="en-US" sz="3600" dirty="0" err="1"/>
              <a:t>nghĩa</a:t>
            </a:r>
            <a:r>
              <a:rPr lang="en-US" sz="3600" dirty="0"/>
              <a:t> </a:t>
            </a:r>
            <a:r>
              <a:rPr lang="en-US" sz="3600" dirty="0" err="1"/>
              <a:t>Bãi</a:t>
            </a:r>
            <a:r>
              <a:rPr lang="en-US" sz="3600" dirty="0"/>
              <a:t> </a:t>
            </a:r>
            <a:r>
              <a:rPr lang="en-US" sz="3600" dirty="0" err="1"/>
              <a:t>Sậy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ai?</a:t>
            </a:r>
            <a:r>
              <a:rPr lang="en-US" dirty="0"/>
              <a:t> </a:t>
            </a:r>
            <a:endParaRPr lang="en-US" sz="3600" dirty="0"/>
          </a:p>
        </p:txBody>
      </p:sp>
      <p:sp>
        <p:nvSpPr>
          <p:cNvPr id="283652" name="Text Box 4">
            <a:extLst>
              <a:ext uri="{FF2B5EF4-FFF2-40B4-BE49-F238E27FC236}">
                <a16:creationId xmlns:a16="http://schemas.microsoft.com/office/drawing/2014/main" id="{F3E69578-A8AE-4208-B843-A0773710C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124201"/>
            <a:ext cx="8209280" cy="3139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  <a:buFontTx/>
              <a:buAutoNum type="alphaUcPeriod"/>
              <a:defRPr/>
            </a:pPr>
            <a:r>
              <a:rPr lang="en-US" sz="3600" dirty="0">
                <a:solidFill>
                  <a:srgbClr val="000000"/>
                </a:solidFill>
              </a:rPr>
              <a:t>Phan </a:t>
            </a:r>
            <a:r>
              <a:rPr lang="en-US" sz="3600" dirty="0" err="1">
                <a:solidFill>
                  <a:srgbClr val="000000"/>
                </a:solidFill>
              </a:rPr>
              <a:t>Đình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Phùng</a:t>
            </a:r>
            <a:r>
              <a:rPr lang="en-US" sz="3600" dirty="0">
                <a:solidFill>
                  <a:srgbClr val="000000"/>
                </a:solidFill>
              </a:rPr>
              <a:t>, </a:t>
            </a:r>
            <a:r>
              <a:rPr lang="en-US" sz="3600" dirty="0" err="1">
                <a:solidFill>
                  <a:srgbClr val="000000"/>
                </a:solidFill>
              </a:rPr>
              <a:t>Hoàng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Hoa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Thám</a:t>
            </a:r>
            <a:endParaRPr lang="en-US" sz="3600" dirty="0">
              <a:solidFill>
                <a:srgbClr val="000000"/>
              </a:solidFill>
            </a:endParaRPr>
          </a:p>
          <a:p>
            <a:pPr marL="742950" indent="-742950">
              <a:spcBef>
                <a:spcPct val="50000"/>
              </a:spcBef>
              <a:buFontTx/>
              <a:buAutoNum type="alphaUcPeriod"/>
              <a:defRPr/>
            </a:pPr>
            <a:r>
              <a:rPr lang="en-US" sz="3600" dirty="0" err="1">
                <a:solidFill>
                  <a:srgbClr val="000000"/>
                </a:solidFill>
              </a:rPr>
              <a:t>Đinh</a:t>
            </a:r>
            <a:r>
              <a:rPr lang="en-US" sz="3600" dirty="0">
                <a:solidFill>
                  <a:srgbClr val="000000"/>
                </a:solidFill>
              </a:rPr>
              <a:t> Gia </a:t>
            </a:r>
            <a:r>
              <a:rPr lang="en-US" sz="3600" dirty="0" err="1">
                <a:solidFill>
                  <a:srgbClr val="000000"/>
                </a:solidFill>
              </a:rPr>
              <a:t>Quế</a:t>
            </a:r>
            <a:r>
              <a:rPr lang="en-US" sz="3600" dirty="0">
                <a:solidFill>
                  <a:srgbClr val="000000"/>
                </a:solidFill>
              </a:rPr>
              <a:t>, </a:t>
            </a:r>
            <a:r>
              <a:rPr lang="en-US" sz="3600" dirty="0" err="1">
                <a:solidFill>
                  <a:srgbClr val="000000"/>
                </a:solidFill>
              </a:rPr>
              <a:t>Nguyễn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Thiện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Thuật</a:t>
            </a:r>
            <a:endParaRPr lang="en-US" sz="3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00"/>
                </a:solidFill>
              </a:rPr>
              <a:t>C. </a:t>
            </a:r>
            <a:r>
              <a:rPr lang="en-US" sz="3600" dirty="0" err="1">
                <a:solidFill>
                  <a:srgbClr val="000000"/>
                </a:solidFill>
              </a:rPr>
              <a:t>Phạm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Bành</a:t>
            </a:r>
            <a:r>
              <a:rPr lang="en-US" sz="3600" dirty="0">
                <a:solidFill>
                  <a:srgbClr val="000000"/>
                </a:solidFill>
              </a:rPr>
              <a:t>, </a:t>
            </a:r>
            <a:r>
              <a:rPr lang="en-US" sz="3600" dirty="0" err="1">
                <a:solidFill>
                  <a:srgbClr val="000000"/>
                </a:solidFill>
              </a:rPr>
              <a:t>Hoàng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Hoa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Thám</a:t>
            </a:r>
            <a:endParaRPr lang="en-US" sz="3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00"/>
                </a:solidFill>
              </a:rPr>
              <a:t>D. Phan </a:t>
            </a:r>
            <a:r>
              <a:rPr lang="en-US" sz="3600" dirty="0" err="1">
                <a:solidFill>
                  <a:srgbClr val="000000"/>
                </a:solidFill>
              </a:rPr>
              <a:t>Đình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Phùng</a:t>
            </a:r>
            <a:r>
              <a:rPr lang="en-US" sz="3600" dirty="0">
                <a:solidFill>
                  <a:srgbClr val="000000"/>
                </a:solidFill>
              </a:rPr>
              <a:t>, </a:t>
            </a:r>
            <a:r>
              <a:rPr lang="en-US" sz="3600" dirty="0" err="1">
                <a:solidFill>
                  <a:srgbClr val="000000"/>
                </a:solidFill>
              </a:rPr>
              <a:t>Phạm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Bành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83653" name="Oval 5">
            <a:extLst>
              <a:ext uri="{FF2B5EF4-FFF2-40B4-BE49-F238E27FC236}">
                <a16:creationId xmlns:a16="http://schemas.microsoft.com/office/drawing/2014/main" id="{A935A08F-3DE7-4230-AEE0-455196460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96240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4168488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/>
      <p:bldP spid="283652" grpId="0" animBg="1"/>
      <p:bldP spid="2836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2">
            <a:extLst>
              <a:ext uri="{FF2B5EF4-FFF2-40B4-BE49-F238E27FC236}">
                <a16:creationId xmlns:a16="http://schemas.microsoft.com/office/drawing/2014/main" id="{ED1A7B51-AEC3-4E62-A7CC-1192DFE71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84582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i="1" dirty="0">
                <a:solidFill>
                  <a:srgbClr val="0000FF"/>
                </a:solidFill>
              </a:rPr>
              <a:t> 4: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kéo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Vương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  <a:endParaRPr lang="en-US" sz="2800" dirty="0"/>
          </a:p>
        </p:txBody>
      </p:sp>
      <p:sp>
        <p:nvSpPr>
          <p:cNvPr id="289795" name="Text Box 3">
            <a:extLst>
              <a:ext uri="{FF2B5EF4-FFF2-40B4-BE49-F238E27FC236}">
                <a16:creationId xmlns:a16="http://schemas.microsoft.com/office/drawing/2014/main" id="{5D057244-E995-4733-8683-D5835C632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05001"/>
            <a:ext cx="8534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 b="1" dirty="0"/>
              <a:t>A . </a:t>
            </a:r>
            <a:r>
              <a:rPr lang="en-US" sz="2800" dirty="0" err="1"/>
              <a:t>Khởi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Hương</a:t>
            </a:r>
            <a:r>
              <a:rPr lang="en-US" sz="2800" dirty="0"/>
              <a:t> </a:t>
            </a:r>
            <a:r>
              <a:rPr lang="en-US" sz="2800" dirty="0" err="1"/>
              <a:t>Khê</a:t>
            </a:r>
            <a:r>
              <a:rPr lang="en-US" sz="28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B. </a:t>
            </a:r>
            <a:r>
              <a:rPr lang="en-US" sz="2800" dirty="0" err="1"/>
              <a:t>Khởi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 Ba </a:t>
            </a:r>
            <a:r>
              <a:rPr lang="en-US" sz="2800" dirty="0" err="1"/>
              <a:t>Đình</a:t>
            </a:r>
            <a:r>
              <a:rPr lang="en-US" sz="28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C. </a:t>
            </a:r>
            <a:r>
              <a:rPr lang="en-US" sz="2800" dirty="0" err="1"/>
              <a:t>Khởi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Sậy</a:t>
            </a:r>
            <a:r>
              <a:rPr lang="en-US" sz="2800" dirty="0"/>
              <a:t>.</a:t>
            </a:r>
            <a:endParaRPr lang="en-US" altLang="en-US" sz="2800" b="1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D. </a:t>
            </a:r>
            <a:r>
              <a:rPr lang="en-US" altLang="en-US" sz="2800" dirty="0" err="1"/>
              <a:t>Khởi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nghĩa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Yên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Thế</a:t>
            </a:r>
            <a:r>
              <a:rPr lang="en-US" sz="2800" dirty="0"/>
              <a:t>.</a:t>
            </a:r>
            <a:endParaRPr lang="en-US" altLang="en-US" sz="2800" b="1" dirty="0"/>
          </a:p>
          <a:p>
            <a:pPr eaLnBrk="1" hangingPunct="1">
              <a:spcBef>
                <a:spcPct val="50000"/>
              </a:spcBef>
            </a:pPr>
            <a:endParaRPr lang="en-US" altLang="en-US" sz="2800" dirty="0"/>
          </a:p>
        </p:txBody>
      </p:sp>
      <p:sp>
        <p:nvSpPr>
          <p:cNvPr id="289796" name="Oval 4">
            <a:extLst>
              <a:ext uri="{FF2B5EF4-FFF2-40B4-BE49-F238E27FC236}">
                <a16:creationId xmlns:a16="http://schemas.microsoft.com/office/drawing/2014/main" id="{AACDDCDD-2ECF-42C6-B46A-5EF0E76E4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81200"/>
            <a:ext cx="4572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endParaRPr lang="en-US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  <p:bldP spid="289795" grpId="0"/>
      <p:bldP spid="28979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40243-AB18-4845-BDFE-87BC1AC43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669"/>
            <a:ext cx="12192000" cy="6866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43F052-0E33-8845-8320-D0A6C3EF986B}"/>
              </a:ext>
            </a:extLst>
          </p:cNvPr>
          <p:cNvSpPr txBox="1"/>
          <p:nvPr/>
        </p:nvSpPr>
        <p:spPr>
          <a:xfrm>
            <a:off x="926593" y="134112"/>
            <a:ext cx="105704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 PHONG TRÀO CHỐNG PHÁP TRONG NHỮNG NĂM 1885 - 1896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AEF5B-5CE7-3A46-8E38-26D7CB2B1A40}"/>
              </a:ext>
            </a:extLst>
          </p:cNvPr>
          <p:cNvSpPr txBox="1"/>
          <p:nvPr/>
        </p:nvSpPr>
        <p:spPr>
          <a:xfrm>
            <a:off x="1235364" y="1496415"/>
            <a:ext cx="28421307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thất</a:t>
            </a:r>
            <a:r>
              <a:rPr lang="en-US" sz="3200" dirty="0"/>
              <a:t> </a:t>
            </a:r>
            <a:r>
              <a:rPr lang="en-US" sz="3200" dirty="0" err="1"/>
              <a:t>bại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phong</a:t>
            </a:r>
            <a:r>
              <a:rPr lang="en-US" sz="3200" dirty="0"/>
              <a:t> </a:t>
            </a:r>
            <a:r>
              <a:rPr lang="en-US" sz="3200" dirty="0" err="1"/>
              <a:t>trào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rút</a:t>
            </a:r>
            <a:r>
              <a:rPr lang="en-US" sz="3200" dirty="0"/>
              <a:t> ra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A8E1B3-81B4-184B-B8FB-52578A743537}"/>
              </a:ext>
            </a:extLst>
          </p:cNvPr>
          <p:cNvSpPr/>
          <p:nvPr/>
        </p:nvSpPr>
        <p:spPr>
          <a:xfrm>
            <a:off x="280416" y="2307997"/>
            <a:ext cx="119115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rút</a:t>
            </a:r>
            <a:r>
              <a:rPr lang="en-US" sz="2800" dirty="0"/>
              <a:t> ra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thất</a:t>
            </a:r>
            <a:r>
              <a:rPr lang="en-US" sz="2800" dirty="0"/>
              <a:t> </a:t>
            </a:r>
            <a:r>
              <a:rPr lang="en-US" sz="2800" dirty="0" err="1"/>
              <a:t>bại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Vương</a:t>
            </a:r>
            <a:r>
              <a:rPr lang="en-US" sz="2800" dirty="0"/>
              <a:t>.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, </a:t>
            </a:r>
            <a:r>
              <a:rPr lang="en-US" sz="2800" dirty="0" err="1"/>
              <a:t>đoàn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đấu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, </a:t>
            </a:r>
            <a:r>
              <a:rPr lang="en-US" sz="2800" dirty="0" err="1"/>
              <a:t>rộng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,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đấu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.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Tận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thuận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địa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xây</a:t>
            </a:r>
            <a:r>
              <a:rPr lang="en-US" sz="2800" dirty="0"/>
              <a:t> </a:t>
            </a:r>
            <a:r>
              <a:rPr lang="en-US" sz="2800" dirty="0" err="1"/>
              <a:t>dựng</a:t>
            </a:r>
            <a:r>
              <a:rPr lang="en-US" sz="2800" dirty="0"/>
              <a:t> </a:t>
            </a:r>
            <a:r>
              <a:rPr lang="en-US" sz="2800" dirty="0" err="1"/>
              <a:t>căn</a:t>
            </a:r>
            <a:r>
              <a:rPr lang="en-US" sz="2800" dirty="0"/>
              <a:t> </a:t>
            </a:r>
            <a:r>
              <a:rPr lang="en-US" sz="2800" dirty="0" err="1"/>
              <a:t>cứ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chiến</a:t>
            </a:r>
            <a:r>
              <a:rPr lang="en-US" sz="2800" dirty="0"/>
              <a:t> </a:t>
            </a:r>
            <a:r>
              <a:rPr lang="en-US" sz="2800" dirty="0" err="1"/>
              <a:t>đấu</a:t>
            </a:r>
            <a:r>
              <a:rPr lang="en-US" sz="2800" dirty="0"/>
              <a:t>.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huy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thần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sức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 </a:t>
            </a:r>
            <a:r>
              <a:rPr lang="en-US" sz="2800" dirty="0" err="1"/>
              <a:t>đoàn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tầng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27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4645D-CB24-2347-A708-B7B56F02E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946E74-EE92-F14A-ADF4-8230F89BEBBC}"/>
              </a:ext>
            </a:extLst>
          </p:cNvPr>
          <p:cNvSpPr txBox="1"/>
          <p:nvPr/>
        </p:nvSpPr>
        <p:spPr>
          <a:xfrm>
            <a:off x="2223911" y="3145084"/>
            <a:ext cx="184731" cy="1189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3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4645D-CB24-2347-A708-B7B56F02E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5E9038-CA4E-B94D-AF26-1DE305FEE895}"/>
              </a:ext>
            </a:extLst>
          </p:cNvPr>
          <p:cNvSpPr txBox="1"/>
          <p:nvPr/>
        </p:nvSpPr>
        <p:spPr>
          <a:xfrm>
            <a:off x="1219202" y="654756"/>
            <a:ext cx="9911644" cy="2070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TIẾT PPCT: 44</a:t>
            </a: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 PHONG TRÀO CHỐNG PHÁP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NĂM 1885 - 1896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946E74-EE92-F14A-ADF4-8230F89BEBBC}"/>
              </a:ext>
            </a:extLst>
          </p:cNvPr>
          <p:cNvSpPr txBox="1"/>
          <p:nvPr/>
        </p:nvSpPr>
        <p:spPr>
          <a:xfrm>
            <a:off x="2116335" y="2521141"/>
            <a:ext cx="9243741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(1884 – 1913) </a:t>
            </a:r>
          </a:p>
        </p:txBody>
      </p:sp>
    </p:spTree>
    <p:extLst>
      <p:ext uri="{BB962C8B-B14F-4D97-AF65-F5344CB8AC3E}">
        <p14:creationId xmlns:p14="http://schemas.microsoft.com/office/powerpoint/2010/main" val="225367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40243-AB18-4845-BDFE-87BC1AC43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69"/>
            <a:ext cx="12192000" cy="6866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CFBDAE-3387-5F4D-BE1C-F03A07E57276}"/>
              </a:ext>
            </a:extLst>
          </p:cNvPr>
          <p:cNvSpPr txBox="1"/>
          <p:nvPr/>
        </p:nvSpPr>
        <p:spPr>
          <a:xfrm>
            <a:off x="563945" y="869244"/>
            <a:ext cx="11628055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	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3F052-0E33-8845-8320-D0A6C3EF986B}"/>
              </a:ext>
            </a:extLst>
          </p:cNvPr>
          <p:cNvSpPr txBox="1"/>
          <p:nvPr/>
        </p:nvSpPr>
        <p:spPr>
          <a:xfrm>
            <a:off x="36576" y="85344"/>
            <a:ext cx="1209446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 PHONG TRÀO CHỐNG PHÁP TRONG NHỮNG NĂM 1885 - 1896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C7ABB-F56F-464A-BCD8-CA0803E6434A}"/>
              </a:ext>
            </a:extLst>
          </p:cNvPr>
          <p:cNvSpPr txBox="1"/>
          <p:nvPr/>
        </p:nvSpPr>
        <p:spPr>
          <a:xfrm>
            <a:off x="1308516" y="1971903"/>
            <a:ext cx="6199711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2CCE22D-8670-C64F-9AED-F756CB631FB0}"/>
              </a:ext>
            </a:extLst>
          </p:cNvPr>
          <p:cNvSpPr/>
          <p:nvPr/>
        </p:nvSpPr>
        <p:spPr>
          <a:xfrm>
            <a:off x="2450592" y="2927515"/>
            <a:ext cx="6997491" cy="3241638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sao gọi là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 trào Cần Vương?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45FFFA78-4825-BB49-9428-6531CB648628}"/>
              </a:ext>
            </a:extLst>
          </p:cNvPr>
          <p:cNvSpPr/>
          <p:nvPr/>
        </p:nvSpPr>
        <p:spPr>
          <a:xfrm>
            <a:off x="1158240" y="2633472"/>
            <a:ext cx="10216896" cy="36880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cho biết nguyên nhân bùng nổ phong trào Cần vương cuối thế kỷ XIX.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4645D-CB24-2347-A708-B7B56F02E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5E9038-CA4E-B94D-AF26-1DE305FEE895}"/>
              </a:ext>
            </a:extLst>
          </p:cNvPr>
          <p:cNvSpPr txBox="1"/>
          <p:nvPr/>
        </p:nvSpPr>
        <p:spPr>
          <a:xfrm>
            <a:off x="1219202" y="654756"/>
            <a:ext cx="9911644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 PHONG TRÀO CHỐNG PHÁP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NĂM 1885 - 1896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946E74-EE92-F14A-ADF4-8230F89BEBBC}"/>
              </a:ext>
            </a:extLst>
          </p:cNvPr>
          <p:cNvSpPr txBox="1"/>
          <p:nvPr/>
        </p:nvSpPr>
        <p:spPr>
          <a:xfrm>
            <a:off x="2116335" y="2521141"/>
            <a:ext cx="92437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HS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a </a:t>
            </a:r>
            <a:r>
              <a:rPr lang="en-US" sz="3600" dirty="0" err="1"/>
              <a:t>mục</a:t>
            </a:r>
            <a:r>
              <a:rPr lang="en-US" sz="3600" dirty="0"/>
              <a:t> 1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endParaRPr lang="en-US" sz="3600" dirty="0"/>
          </a:p>
          <a:p>
            <a:r>
              <a:rPr lang="nl-NL" sz="3600" dirty="0"/>
              <a:t>1, Sau Hiệp ước Pa tơ nốt, nội bộ triều đình phân hoá như thế nào?</a:t>
            </a:r>
            <a:endParaRPr lang="en-US" sz="3600" dirty="0"/>
          </a:p>
          <a:p>
            <a:r>
              <a:rPr lang="nl-NL" sz="3600" dirty="0"/>
              <a:t>2, Sau cuộc phản công quân Pháp của phái chủ chiến bất thành, Tôn Thất Thuyết đã làm gì?</a:t>
            </a:r>
            <a:endParaRPr lang="en-US" sz="3600" dirty="0"/>
          </a:p>
          <a:p>
            <a:r>
              <a:rPr lang="nl-NL" sz="3600" dirty="0"/>
              <a:t>3, Em hiểu “Cần Vương” nghĩa là gì?</a:t>
            </a:r>
            <a:endParaRPr lang="en-US" sz="3600" dirty="0"/>
          </a:p>
          <a:p>
            <a:r>
              <a:rPr lang="nl-NL" sz="3600" dirty="0"/>
              <a:t>4, Dụ Cần Vương được ban bố nhằm mục đích gì?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735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40243-AB18-4845-BDFE-87BC1AC43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69"/>
            <a:ext cx="12192000" cy="6866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43F052-0E33-8845-8320-D0A6C3EF986B}"/>
              </a:ext>
            </a:extLst>
          </p:cNvPr>
          <p:cNvSpPr txBox="1"/>
          <p:nvPr/>
        </p:nvSpPr>
        <p:spPr>
          <a:xfrm>
            <a:off x="926593" y="134112"/>
            <a:ext cx="105704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 PHONG TRÀO CHỐNG PHÁP TRONG NHỮNG NĂM 1885 - 1896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518DC-BCBE-204B-986C-F1EF6E52DCBF}"/>
              </a:ext>
            </a:extLst>
          </p:cNvPr>
          <p:cNvSpPr txBox="1"/>
          <p:nvPr/>
        </p:nvSpPr>
        <p:spPr>
          <a:xfrm>
            <a:off x="649789" y="759516"/>
            <a:ext cx="10323532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AEF5B-5CE7-3A46-8E38-26D7CB2B1A40}"/>
              </a:ext>
            </a:extLst>
          </p:cNvPr>
          <p:cNvSpPr txBox="1"/>
          <p:nvPr/>
        </p:nvSpPr>
        <p:spPr>
          <a:xfrm>
            <a:off x="1235364" y="1496415"/>
            <a:ext cx="6199711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21533A-5A3A-F34E-AD55-7E7D6BB6547E}"/>
              </a:ext>
            </a:extLst>
          </p:cNvPr>
          <p:cNvSpPr/>
          <p:nvPr/>
        </p:nvSpPr>
        <p:spPr>
          <a:xfrm>
            <a:off x="524256" y="2218266"/>
            <a:ext cx="11533632" cy="2957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Phái chủ chiến phản công quân Pháp tại Kinh thành Huế thất bại nên di chuyển ra Quảng Trị. Ngày 13/7/1885, Tôn Thất Thuyết thay mặt vua Hàm Nghi ban dụ Cần vương, kêu gọi toàn dân khởi nghĩa giúp vua cứu nước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Phong trào Cần vương bùng nổ.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8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40243-AB18-4845-BDFE-87BC1AC43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69"/>
            <a:ext cx="12192000" cy="6866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426EF0-020A-434F-9565-C367003E1F92}"/>
              </a:ext>
            </a:extLst>
          </p:cNvPr>
          <p:cNvSpPr txBox="1"/>
          <p:nvPr/>
        </p:nvSpPr>
        <p:spPr>
          <a:xfrm>
            <a:off x="36576" y="85344"/>
            <a:ext cx="1209446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 PHONG TRÀO CHỐNG PHÁP TRONG NHỮNG NĂM 1885 - 1896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DA556-AD7E-9544-9B55-3D49777DD5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06218" y="699325"/>
            <a:ext cx="7271766" cy="61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8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E682C5CD-41EC-EC4A-C6AC-CFFF3070EB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90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926</Words>
  <Application>Microsoft Office PowerPoint</Application>
  <PresentationFormat>Widescreen</PresentationFormat>
  <Paragraphs>84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Microsoft YaHei</vt:lpstr>
      <vt:lpstr>Arial</vt:lpstr>
      <vt:lpstr>Bodoni MT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VnTeach.Com</dc:creator>
  <cp:keywords>VnTeach.Com</cp:keywords>
  <cp:lastModifiedBy>Administrator</cp:lastModifiedBy>
  <cp:revision>48</cp:revision>
  <dcterms:created xsi:type="dcterms:W3CDTF">2023-07-23T08:41:27Z</dcterms:created>
  <dcterms:modified xsi:type="dcterms:W3CDTF">2026-03-12T23:03:37Z</dcterms:modified>
</cp:coreProperties>
</file>