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40" r:id="rId2"/>
    <p:sldId id="2642" r:id="rId3"/>
    <p:sldId id="441" r:id="rId4"/>
    <p:sldId id="2648" r:id="rId5"/>
    <p:sldId id="428" r:id="rId6"/>
    <p:sldId id="438" r:id="rId7"/>
    <p:sldId id="451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6600"/>
    <a:srgbClr val="0000CC"/>
    <a:srgbClr val="3333FF"/>
    <a:srgbClr val="FF0066"/>
    <a:srgbClr val="FF7C80"/>
    <a:srgbClr val="66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65" d="100"/>
          <a:sy n="65" d="100"/>
        </p:scale>
        <p:origin x="114" y="8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>
              <a:latin typeface="Arial" pitchFamily="34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FFC4E22-40E9-4FDB-AF6A-C0E3C1307FDD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7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281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831" y="8291690"/>
            <a:ext cx="12598400" cy="86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3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076" y="7416802"/>
            <a:ext cx="1682044" cy="101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5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542" y="7281335"/>
            <a:ext cx="1682044" cy="101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26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076" y="7281335"/>
            <a:ext cx="1682044" cy="101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Text Box 60"/>
          <p:cNvSpPr txBox="1">
            <a:spLocks noChangeArrowheads="1"/>
          </p:cNvSpPr>
          <p:nvPr/>
        </p:nvSpPr>
        <p:spPr bwMode="auto">
          <a:xfrm>
            <a:off x="484452" y="1143000"/>
            <a:ext cx="15443200" cy="638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556" tIns="81277" rIns="162556" bIns="81277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vi-VN" altLang="en-US" sz="5733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CHÀO MỪNG</a:t>
            </a:r>
            <a:r>
              <a:rPr lang="en-US" altLang="en-US" sz="5733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QUÝ</a:t>
            </a:r>
            <a:r>
              <a:rPr lang="vi-VN" altLang="en-US" sz="5733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THẦY CÔ GIÁO </a:t>
            </a:r>
          </a:p>
          <a:p>
            <a:pPr algn="ctr"/>
            <a:r>
              <a:rPr lang="vi-VN" altLang="en-US" sz="5733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ĐẾN </a:t>
            </a:r>
            <a:r>
              <a:rPr lang="en-US" altLang="en-US" sz="5733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DỰ GIỜ </a:t>
            </a:r>
            <a:r>
              <a:rPr lang="vi-VN" altLang="en-US" sz="5733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TẠI LỚP 3A</a:t>
            </a:r>
            <a:endParaRPr lang="en-US" altLang="en-US" sz="5733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5733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TRƯỜNG TH&amp;THCS VĨNH BÌNH BẮC</a:t>
            </a:r>
            <a:endParaRPr lang="vi-VN" altLang="en-US" sz="5733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5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 HỌC: TIẾNG VIỆT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 CẢ NHÀ BÉ TÍ 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(T1)</a:t>
            </a:r>
            <a:endParaRPr lang="vi-VN" altLang="en-US" sz="5733" b="1" dirty="0">
              <a:solidFill>
                <a:srgbClr val="FF0000"/>
              </a:solidFill>
              <a:latin typeface="Times New Roman" pitchFamily="18" charset="0"/>
              <a:cs typeface="Arial" pitchFamily="34" charset="0"/>
            </a:endParaRPr>
          </a:p>
          <a:p>
            <a:pPr algn="ctr"/>
            <a:r>
              <a:rPr lang="en-US" altLang="en-US" sz="5733" b="1" dirty="0" err="1">
                <a:latin typeface="Times New Roman" pitchFamily="18" charset="0"/>
                <a:cs typeface="Arial" pitchFamily="34" charset="0"/>
              </a:rPr>
              <a:t>Giáo</a:t>
            </a:r>
            <a:r>
              <a:rPr lang="en-US" altLang="en-US" sz="5733" b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5733" b="1" dirty="0" err="1">
                <a:latin typeface="Times New Roman" pitchFamily="18" charset="0"/>
                <a:cs typeface="Arial" pitchFamily="34" charset="0"/>
              </a:rPr>
              <a:t>viên</a:t>
            </a:r>
            <a:r>
              <a:rPr lang="en-US" altLang="en-US" sz="5733" b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5733" b="1" dirty="0" err="1">
                <a:latin typeface="Times New Roman" pitchFamily="18" charset="0"/>
                <a:cs typeface="Arial" pitchFamily="34" charset="0"/>
              </a:rPr>
              <a:t>thực</a:t>
            </a:r>
            <a:r>
              <a:rPr lang="en-US" altLang="en-US" sz="5733" b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5733" b="1" dirty="0" err="1">
                <a:latin typeface="Times New Roman" pitchFamily="18" charset="0"/>
                <a:cs typeface="Arial" pitchFamily="34" charset="0"/>
              </a:rPr>
              <a:t>hiện</a:t>
            </a:r>
            <a:r>
              <a:rPr lang="en-US" altLang="en-US" sz="5733" b="1" dirty="0">
                <a:latin typeface="Times New Roman" pitchFamily="18" charset="0"/>
                <a:cs typeface="Arial" pitchFamily="34" charset="0"/>
              </a:rPr>
              <a:t>: Huỳnh Thị Kim Oanh</a:t>
            </a:r>
          </a:p>
          <a:p>
            <a:r>
              <a:rPr lang="en-US" altLang="en-US" sz="5733" b="1" dirty="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2309268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AF9240-D769-12EC-1AA5-C4E18A09275C}"/>
              </a:ext>
            </a:extLst>
          </p:cNvPr>
          <p:cNvSpPr/>
          <p:nvPr/>
        </p:nvSpPr>
        <p:spPr>
          <a:xfrm>
            <a:off x="4518819" y="4267200"/>
            <a:ext cx="680242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>
              <a:spcAft>
                <a:spcPts val="0"/>
              </a:spcAft>
            </a:pPr>
            <a:r>
              <a:rPr lang="en-US" sz="4000" b="1" i="1" dirty="0">
                <a:solidFill>
                  <a:srgbClr val="0000CC"/>
                </a:solidFill>
                <a:latin typeface="Times New Roman"/>
                <a:ea typeface="Times New Roman"/>
              </a:rPr>
              <a:t>Video </a:t>
            </a:r>
            <a:r>
              <a:rPr lang="en-US" sz="40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giới</a:t>
            </a:r>
            <a:r>
              <a:rPr lang="en-US" sz="40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thiệu</a:t>
            </a:r>
            <a:r>
              <a:rPr lang="en-US" sz="40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</a:p>
          <a:p>
            <a:pPr marL="450215">
              <a:spcAft>
                <a:spcPts val="0"/>
              </a:spcAft>
            </a:pPr>
            <a:endParaRPr lang="en-US" sz="3600" b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7" name="HỌC SINH GIỚI THIỆU">
            <a:hlinkClick r:id="" action="ppaction://media"/>
            <a:extLst>
              <a:ext uri="{FF2B5EF4-FFF2-40B4-BE49-F238E27FC236}">
                <a16:creationId xmlns:a16="http://schemas.microsoft.com/office/drawing/2014/main" id="{BF326970-1765-4BED-3983-0E3C10EF3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519" y="228600"/>
            <a:ext cx="150876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6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34224" t="50000" r="42666" b="23856"/>
          <a:stretch/>
        </p:blipFill>
        <p:spPr bwMode="auto">
          <a:xfrm>
            <a:off x="137320" y="838200"/>
            <a:ext cx="15773400" cy="7086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FEC27D-382F-E39B-8D89-EB60186C082A}"/>
              </a:ext>
            </a:extLst>
          </p:cNvPr>
          <p:cNvSpPr/>
          <p:nvPr/>
        </p:nvSpPr>
        <p:spPr>
          <a:xfrm>
            <a:off x="137320" y="867697"/>
            <a:ext cx="68024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Video</a:t>
            </a:r>
          </a:p>
          <a:p>
            <a:pPr marL="450215">
              <a:spcAft>
                <a:spcPts val="0"/>
              </a:spcAft>
            </a:pPr>
            <a:endParaRPr lang="en-US" sz="3600" b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087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F1324-8042-A841-8F64-3916DD33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cả nhà bé tí</a:t>
            </a:r>
            <a:b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AE96C-AFD1-28DF-6F81-4D5F5332F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86" y="1752600"/>
            <a:ext cx="4886087" cy="6643687"/>
          </a:xfrm>
          <a:solidFill>
            <a:schemeClr val="accent1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bà còn bé tí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có nghịch lắm không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Dáng đi có hơi còng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Chăm quét nhà dọn dẹp?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bố còn bé tí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nghiêm như bây giờ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Châu mặc chơi cờ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778FA7A-319F-F053-CBEF-121785D56622}"/>
              </a:ext>
            </a:extLst>
          </p:cNvPr>
          <p:cNvSpPr txBox="1">
            <a:spLocks/>
          </p:cNvSpPr>
          <p:nvPr/>
        </p:nvSpPr>
        <p:spPr bwMode="auto">
          <a:xfrm>
            <a:off x="8049496" y="1890713"/>
            <a:ext cx="4657487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marL="538163" indent="-5381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5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6813" indent="-4476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400">
                <a:solidFill>
                  <a:schemeClr val="tx1"/>
                </a:solidFill>
                <a:latin typeface="+mn-lt"/>
              </a:defRPr>
            </a:lvl2pPr>
            <a:lvl3pPr marL="1795463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800">
                <a:solidFill>
                  <a:schemeClr val="tx1"/>
                </a:solidFill>
                <a:latin typeface="+mn-lt"/>
              </a:defRPr>
            </a:lvl3pPr>
            <a:lvl4pPr marL="2513013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100">
                <a:solidFill>
                  <a:schemeClr val="tx1"/>
                </a:solidFill>
                <a:latin typeface="+mn-lt"/>
              </a:defRPr>
            </a:lvl4pPr>
            <a:lvl5pPr marL="3232150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5pPr>
            <a:lvl6pPr marL="3951442" indent="-359222" algn="l" rtl="0" fontAlgn="base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6pPr>
            <a:lvl7pPr marL="4669887" indent="-359222" algn="l" rtl="0" fontAlgn="base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7pPr>
            <a:lvl8pPr marL="5388331" indent="-359222" algn="l" rtl="0" fontAlgn="base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8pPr>
            <a:lvl9pPr marL="6106775" indent="-359222" algn="l" rtl="0" fontAlgn="base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32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EBFBB5-B56F-7D98-4CA4-5650FD08CC9C}"/>
              </a:ext>
            </a:extLst>
          </p:cNvPr>
          <p:cNvSpPr txBox="1">
            <a:spLocks/>
          </p:cNvSpPr>
          <p:nvPr/>
        </p:nvSpPr>
        <p:spPr bwMode="auto">
          <a:xfrm>
            <a:off x="5606452" y="1752600"/>
            <a:ext cx="4886087" cy="664368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marL="538163" indent="-5381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5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6813" indent="-4476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400">
                <a:solidFill>
                  <a:schemeClr val="tx1"/>
                </a:solidFill>
                <a:latin typeface="+mn-lt"/>
              </a:defRPr>
            </a:lvl2pPr>
            <a:lvl3pPr marL="1795463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800">
                <a:solidFill>
                  <a:schemeClr val="tx1"/>
                </a:solidFill>
                <a:latin typeface="+mn-lt"/>
              </a:defRPr>
            </a:lvl3pPr>
            <a:lvl4pPr marL="2513013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100">
                <a:solidFill>
                  <a:schemeClr val="tx1"/>
                </a:solidFill>
                <a:latin typeface="+mn-lt"/>
              </a:defRPr>
            </a:lvl4pPr>
            <a:lvl5pPr marL="3232150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5pPr>
            <a:lvl6pPr marL="3951442" indent="-359222" algn="l" rtl="0" fontAlgn="base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6pPr>
            <a:lvl7pPr marL="4669887" indent="-359222" algn="l" rtl="0" fontAlgn="base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7pPr>
            <a:lvl8pPr marL="5388331" indent="-359222" algn="l" rtl="0" fontAlgn="base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8pPr>
            <a:lvl9pPr marL="6106775" indent="-359222" algn="l" rtl="0" fontAlgn="base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endParaRPr lang="en-US" sz="3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3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3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FontTx/>
              <a:buNone/>
            </a:pPr>
            <a:endParaRPr lang="en-US" sz="3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endParaRPr lang="en-US" sz="3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Thích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FontTx/>
              <a:buNone/>
            </a:pP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19000C8-7B70-ECF9-8246-782C45F3DCC9}"/>
              </a:ext>
            </a:extLst>
          </p:cNvPr>
          <p:cNvSpPr txBox="1">
            <a:spLocks/>
          </p:cNvSpPr>
          <p:nvPr/>
        </p:nvSpPr>
        <p:spPr bwMode="auto">
          <a:xfrm>
            <a:off x="10805318" y="1905000"/>
            <a:ext cx="4915916" cy="33528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marL="538163" indent="-5381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5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66813" indent="-4476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4400">
                <a:solidFill>
                  <a:schemeClr val="tx1"/>
                </a:solidFill>
                <a:latin typeface="+mn-lt"/>
              </a:defRPr>
            </a:lvl2pPr>
            <a:lvl3pPr marL="1795463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800">
                <a:solidFill>
                  <a:schemeClr val="tx1"/>
                </a:solidFill>
                <a:latin typeface="+mn-lt"/>
              </a:defRPr>
            </a:lvl3pPr>
            <a:lvl4pPr marL="2513013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100">
                <a:solidFill>
                  <a:schemeClr val="tx1"/>
                </a:solidFill>
                <a:latin typeface="+mn-lt"/>
              </a:defRPr>
            </a:lvl4pPr>
            <a:lvl5pPr marL="3232150" indent="-35877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5pPr>
            <a:lvl6pPr marL="3951442" indent="-359222" algn="l" rtl="0" fontAlgn="base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6pPr>
            <a:lvl7pPr marL="4669887" indent="-359222" algn="l" rtl="0" fontAlgn="base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7pPr>
            <a:lvl8pPr marL="5388331" indent="-359222" algn="l" rtl="0" fontAlgn="base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8pPr>
            <a:lvl9pPr marL="6106775" indent="-359222" algn="l" rtl="0" fontAlgn="base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vi-VN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con còn bé tí</a:t>
            </a:r>
            <a:endParaRPr lang="en-US" sz="3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vi-VN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Chẳng đọc sách, chơi cờ</a:t>
            </a:r>
            <a:endParaRPr lang="en-US" sz="3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vi-VN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Chẳng dọn dẹp, chữa đồ</a:t>
            </a:r>
            <a:endParaRPr lang="en-US" sz="3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vi-VN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 ngày con đùa nghịch.</a:t>
            </a:r>
            <a:endParaRPr lang="en-US" sz="3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endParaRPr lang="en-US" sz="3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vi-VN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(Huỳnh Mai Liên)</a:t>
            </a:r>
            <a:endParaRPr lang="en-US" sz="36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824B2E0-91F0-228E-805D-4BDDA993B7FA}"/>
              </a:ext>
            </a:extLst>
          </p:cNvPr>
          <p:cNvSpPr/>
          <p:nvPr/>
        </p:nvSpPr>
        <p:spPr>
          <a:xfrm>
            <a:off x="98204" y="876300"/>
            <a:ext cx="914400" cy="914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AAF2A4-C427-B9CC-EDCA-36B4998D515B}"/>
              </a:ext>
            </a:extLst>
          </p:cNvPr>
          <p:cNvSpPr/>
          <p:nvPr/>
        </p:nvSpPr>
        <p:spPr>
          <a:xfrm>
            <a:off x="10621693" y="975742"/>
            <a:ext cx="914400" cy="914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3E50B5-7C5D-D9F5-F250-9F94B4620D0A}"/>
              </a:ext>
            </a:extLst>
          </p:cNvPr>
          <p:cNvSpPr/>
          <p:nvPr/>
        </p:nvSpPr>
        <p:spPr>
          <a:xfrm>
            <a:off x="5429198" y="4223766"/>
            <a:ext cx="914400" cy="914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623904-4EF9-61A5-8E10-297F7022346A}"/>
              </a:ext>
            </a:extLst>
          </p:cNvPr>
          <p:cNvSpPr/>
          <p:nvPr/>
        </p:nvSpPr>
        <p:spPr>
          <a:xfrm>
            <a:off x="5299984" y="986981"/>
            <a:ext cx="914400" cy="914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FA45630-0C78-2145-694F-49ADFF1522D3}"/>
              </a:ext>
            </a:extLst>
          </p:cNvPr>
          <p:cNvSpPr/>
          <p:nvPr/>
        </p:nvSpPr>
        <p:spPr>
          <a:xfrm>
            <a:off x="-358996" y="4788693"/>
            <a:ext cx="914400" cy="914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3974177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4119" y="3040971"/>
            <a:ext cx="19853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ọn </a:t>
            </a:r>
            <a:r>
              <a:rPr lang="vi-VN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ẹp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cxnSp>
          <p:nvCxnSpPr>
            <p:cNvPr id="4" name="Straight Connector 3"/>
            <p:cNvCxnSpPr>
              <a:cxnSpLocks/>
            </p:cNvCxnSpPr>
            <p:nvPr/>
          </p:nvCxnSpPr>
          <p:spPr>
            <a:xfrm>
              <a:off x="1646078" y="3017498"/>
              <a:ext cx="269502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518819" y="4267200"/>
            <a:ext cx="68024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>
              <a:spcAft>
                <a:spcPts val="0"/>
              </a:spcAft>
            </a:pPr>
            <a:r>
              <a:rPr lang="en-US" sz="40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Khi</a:t>
            </a:r>
            <a:r>
              <a:rPr lang="en-US" sz="40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con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còn</a:t>
            </a:r>
            <a:r>
              <a:rPr lang="en-US" sz="40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bé</a:t>
            </a:r>
            <a:r>
              <a:rPr lang="en-US" sz="40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tí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450215">
              <a:spcAft>
                <a:spcPts val="0"/>
              </a:spcAft>
            </a:pPr>
            <a:r>
              <a:rPr lang="en-US" sz="40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Chẳng</a:t>
            </a:r>
            <a:r>
              <a:rPr lang="en-US" sz="40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đọc</a:t>
            </a:r>
            <a:r>
              <a:rPr lang="en-US" sz="40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sách</a:t>
            </a:r>
            <a:r>
              <a:rPr lang="en-US" sz="4000" b="1" i="1" dirty="0">
                <a:solidFill>
                  <a:srgbClr val="0000CC"/>
                </a:solidFill>
                <a:latin typeface="Times New Roman"/>
                <a:ea typeface="Times New Roman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40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chơi</a:t>
            </a:r>
            <a:r>
              <a:rPr lang="en-US" sz="40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cờ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450215">
              <a:spcAft>
                <a:spcPts val="0"/>
              </a:spcAft>
            </a:pPr>
            <a:r>
              <a:rPr lang="en-US" sz="40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Chẳng</a:t>
            </a:r>
            <a:r>
              <a:rPr lang="en-US" sz="40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dọn</a:t>
            </a:r>
            <a:r>
              <a:rPr lang="en-US" sz="40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dẹp</a:t>
            </a:r>
            <a:r>
              <a:rPr lang="en-US" sz="4000" b="1" i="1" dirty="0">
                <a:solidFill>
                  <a:srgbClr val="0000CC"/>
                </a:solidFill>
                <a:latin typeface="Times New Roman"/>
                <a:ea typeface="Times New Roman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40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chữa</a:t>
            </a:r>
            <a:r>
              <a:rPr lang="en-US" sz="40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đồ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450215">
              <a:spcAft>
                <a:spcPts val="0"/>
              </a:spcAft>
            </a:pPr>
            <a:r>
              <a:rPr lang="en-US" sz="40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Cả</a:t>
            </a:r>
            <a:r>
              <a:rPr lang="en-US" sz="40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ngày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40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con </a:t>
            </a:r>
            <a:r>
              <a:rPr lang="en-US" sz="40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đùa</a:t>
            </a:r>
            <a:r>
              <a:rPr lang="en-US" sz="40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nghịch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</a:rPr>
              <a:t>//</a:t>
            </a:r>
            <a:endParaRPr lang="en-US" sz="3600" b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37719" y="3077886"/>
            <a:ext cx="236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uống </a:t>
            </a:r>
            <a:r>
              <a:rPr lang="vi-VN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25442" y="3089414"/>
            <a:ext cx="2479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buổi </a:t>
            </a:r>
            <a:r>
              <a:rPr lang="vi-VN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áng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850252" y="3089414"/>
            <a:ext cx="304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ngh</a:t>
            </a:r>
            <a:r>
              <a:rPr lang="vi-VN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ịch</a:t>
            </a:r>
            <a:r>
              <a:rPr lang="vi-VN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ắm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090320" y="682143"/>
            <a:ext cx="5807932" cy="1153365"/>
            <a:chOff x="5090320" y="682143"/>
            <a:chExt cx="5807932" cy="1153365"/>
          </a:xfrm>
        </p:grpSpPr>
        <p:grpSp>
          <p:nvGrpSpPr>
            <p:cNvPr id="14" name="Group 13"/>
            <p:cNvGrpSpPr/>
            <p:nvPr/>
          </p:nvGrpSpPr>
          <p:grpSpPr>
            <a:xfrm>
              <a:off x="6765269" y="682143"/>
              <a:ext cx="2300566" cy="523220"/>
              <a:chOff x="6651116" y="743102"/>
              <a:chExt cx="2261748" cy="523220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6796269" y="1234439"/>
                <a:ext cx="1923908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5090320" y="1197974"/>
              <a:ext cx="5807932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algn="ctr" eaLnBrk="1" hangingPunct="1">
                <a:spcBef>
                  <a:spcPts val="0"/>
                </a:spcBef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 1</a:t>
              </a:r>
              <a:r>
                <a:rPr lang="vi-VN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vi-VN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KHI CẢ NHÀ BÉ TÍ</a:t>
              </a:r>
              <a:endParaRPr lang="en-US" sz="3200" b="1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0898252" y="3064871"/>
            <a:ext cx="2057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40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ay </a:t>
            </a:r>
            <a:r>
              <a:rPr lang="vi-VN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mê.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6876539" y="4346198"/>
            <a:ext cx="76818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090320" y="682143"/>
            <a:ext cx="5807932" cy="1153365"/>
            <a:chOff x="5090320" y="682143"/>
            <a:chExt cx="5807932" cy="1153365"/>
          </a:xfrm>
        </p:grpSpPr>
        <p:grpSp>
          <p:nvGrpSpPr>
            <p:cNvPr id="39" name="Group 38"/>
            <p:cNvGrpSpPr/>
            <p:nvPr/>
          </p:nvGrpSpPr>
          <p:grpSpPr>
            <a:xfrm>
              <a:off x="6765269" y="682143"/>
              <a:ext cx="2300566" cy="523220"/>
              <a:chOff x="6651116" y="743102"/>
              <a:chExt cx="2261748" cy="523220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6651116" y="743102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6796269" y="1234439"/>
                <a:ext cx="1923908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" name="Text Box 14"/>
            <p:cNvSpPr txBox="1">
              <a:spLocks noChangeArrowheads="1"/>
            </p:cNvSpPr>
            <p:nvPr/>
          </p:nvSpPr>
          <p:spPr bwMode="auto">
            <a:xfrm>
              <a:off x="5090320" y="1197974"/>
              <a:ext cx="5807932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algn="ctr" eaLnBrk="1" hangingPunct="1">
                <a:spcBef>
                  <a:spcPts val="0"/>
                </a:spcBef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 1</a:t>
              </a:r>
              <a:r>
                <a:rPr lang="vi-VN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vi-VN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KHI CẢ NHÀ BÉ TÍ</a:t>
              </a:r>
              <a:endParaRPr lang="en-US" sz="3200" b="1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5776119" y="5662196"/>
            <a:ext cx="54102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36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Khi</a:t>
            </a:r>
            <a:r>
              <a:rPr lang="en-US" sz="36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con</a:t>
            </a:r>
            <a:r>
              <a:rPr lang="en-US" sz="3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còn</a:t>
            </a:r>
            <a:r>
              <a:rPr lang="en-US" sz="36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bé</a:t>
            </a:r>
            <a:r>
              <a:rPr lang="en-US" sz="36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tí</a:t>
            </a:r>
            <a:r>
              <a:rPr lang="en-US" sz="3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lvl="0">
              <a:spcAft>
                <a:spcPts val="0"/>
              </a:spcAft>
            </a:pPr>
            <a:r>
              <a:rPr lang="en-US" sz="36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Chẳng</a:t>
            </a:r>
            <a:r>
              <a:rPr lang="en-US" sz="36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đọc</a:t>
            </a:r>
            <a:r>
              <a:rPr lang="en-US" sz="36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sách</a:t>
            </a:r>
            <a:r>
              <a:rPr lang="en-US" sz="3600" b="1" i="1" dirty="0">
                <a:solidFill>
                  <a:srgbClr val="0000CC"/>
                </a:solidFill>
                <a:latin typeface="Times New Roman"/>
                <a:ea typeface="Times New Roman"/>
              </a:rPr>
              <a:t>,</a:t>
            </a:r>
            <a:r>
              <a:rPr lang="en-US" sz="3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chơi</a:t>
            </a:r>
            <a:r>
              <a:rPr lang="en-US" sz="36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cờ</a:t>
            </a:r>
            <a:r>
              <a:rPr lang="en-US" sz="3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lvl="0">
              <a:spcAft>
                <a:spcPts val="0"/>
              </a:spcAft>
            </a:pPr>
            <a:r>
              <a:rPr lang="en-US" sz="36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Chẳng</a:t>
            </a:r>
            <a:r>
              <a:rPr lang="en-US" sz="36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dọn</a:t>
            </a:r>
            <a:r>
              <a:rPr lang="en-US" sz="36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dẹp</a:t>
            </a:r>
            <a:r>
              <a:rPr lang="en-US" sz="3600" b="1" i="1" dirty="0">
                <a:solidFill>
                  <a:srgbClr val="0000CC"/>
                </a:solidFill>
                <a:latin typeface="Times New Roman"/>
                <a:ea typeface="Times New Roman"/>
              </a:rPr>
              <a:t>,</a:t>
            </a:r>
            <a:r>
              <a:rPr lang="en-US" sz="3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chữa</a:t>
            </a:r>
            <a:r>
              <a:rPr lang="en-US" sz="36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đồ</a:t>
            </a:r>
            <a:r>
              <a:rPr lang="en-US" sz="3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lvl="0">
              <a:spcAft>
                <a:spcPts val="0"/>
              </a:spcAft>
            </a:pPr>
            <a:r>
              <a:rPr lang="en-US" sz="36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Cả</a:t>
            </a:r>
            <a:r>
              <a:rPr lang="en-US" sz="36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ngày</a:t>
            </a:r>
            <a:r>
              <a:rPr lang="en-US" sz="36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i="1" dirty="0">
                <a:solidFill>
                  <a:srgbClr val="0000CC"/>
                </a:solidFill>
                <a:latin typeface="Times New Roman"/>
                <a:ea typeface="Times New Roman"/>
              </a:rPr>
              <a:t>con </a:t>
            </a:r>
            <a:r>
              <a:rPr lang="en-US" sz="36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đùa</a:t>
            </a:r>
            <a:r>
              <a:rPr lang="en-US" sz="36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nghịch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//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45449" y="2888754"/>
            <a:ext cx="2059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097636" y="2815194"/>
            <a:ext cx="2346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uống </a:t>
            </a:r>
            <a:r>
              <a:rPr lang="vi-V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557939" y="3628026"/>
            <a:ext cx="2796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</a:t>
            </a:r>
            <a:r>
              <a:rPr lang="vi-V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ịch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ắm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023519" y="2815194"/>
            <a:ext cx="1910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ay 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mê,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39891" y="2811623"/>
            <a:ext cx="19159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vi-V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ọn </a:t>
            </a:r>
            <a:r>
              <a:rPr lang="vi-V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ẹp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43870" y="3589586"/>
            <a:ext cx="2159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buổi </a:t>
            </a:r>
            <a:r>
              <a:rPr lang="vi-V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áng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10160290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B444C1-8204-65EB-6B05-4535EFFD6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9" y="0"/>
            <a:ext cx="16250155" cy="9171709"/>
          </a:xfrm>
          <a:prstGeom prst="rect">
            <a:avLst/>
          </a:prstGeom>
        </p:spPr>
      </p:pic>
      <p:pic>
        <p:nvPicPr>
          <p:cNvPr id="2" name="Setting_inside_a_202511130017_4j41q">
            <a:hlinkClick r:id="" action="ppaction://media"/>
            <a:extLst>
              <a:ext uri="{FF2B5EF4-FFF2-40B4-BE49-F238E27FC236}">
                <a16:creationId xmlns:a16="http://schemas.microsoft.com/office/drawing/2014/main" id="{C2A35A93-F7FC-FF93-9E7D-1FD00390E1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719" y="304800"/>
            <a:ext cx="15849600" cy="8458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598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10198</TotalTime>
  <Words>294</Words>
  <Application>Microsoft Office PowerPoint</Application>
  <PresentationFormat>Custom</PresentationFormat>
  <Paragraphs>66</Paragraphs>
  <Slides>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Khi cả nhà bé tí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1085</cp:revision>
  <dcterms:created xsi:type="dcterms:W3CDTF">2008-09-09T22:52:10Z</dcterms:created>
  <dcterms:modified xsi:type="dcterms:W3CDTF">2026-04-13T07:37:34Z</dcterms:modified>
</cp:coreProperties>
</file>