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25" r:id="rId3"/>
    <p:sldId id="296" r:id="rId4"/>
    <p:sldId id="264" r:id="rId5"/>
    <p:sldId id="295" r:id="rId6"/>
    <p:sldId id="280" r:id="rId7"/>
    <p:sldId id="265" r:id="rId8"/>
    <p:sldId id="286" r:id="rId9"/>
    <p:sldId id="287" r:id="rId10"/>
    <p:sldId id="288" r:id="rId11"/>
    <p:sldId id="289" r:id="rId12"/>
    <p:sldId id="290" r:id="rId13"/>
    <p:sldId id="291" r:id="rId14"/>
    <p:sldId id="297" r:id="rId15"/>
    <p:sldId id="270" r:id="rId16"/>
    <p:sldId id="266" r:id="rId17"/>
    <p:sldId id="284" r:id="rId18"/>
    <p:sldId id="285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365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2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669" y="1171576"/>
            <a:ext cx="7363301" cy="69845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Thứ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sáu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,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ngày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12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tháng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04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năm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2025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2652231" y="1976179"/>
            <a:ext cx="3089883" cy="53706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Tự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nhiên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và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xã</a:t>
            </a:r>
            <a:r>
              <a:rPr lang="en-US" sz="3040" b="1" dirty="0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3040" b="1" dirty="0" err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hội</a:t>
            </a:r>
            <a:endParaRPr lang="en-US" sz="3040" b="1" dirty="0">
              <a:solidFill>
                <a:schemeClr val="bg1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2" name="giới thiệu bài linh">
            <a:hlinkClick r:id="" action="ppaction://media"/>
            <a:extLst>
              <a:ext uri="{FF2B5EF4-FFF2-40B4-BE49-F238E27FC236}">
                <a16:creationId xmlns:a16="http://schemas.microsoft.com/office/drawing/2014/main" id="{05B7D2E6-BC59-299F-81AF-2953EBF36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556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 LINH">
            <a:hlinkClick r:id="" action="ppaction://media"/>
            <a:extLst>
              <a:ext uri="{FF2B5EF4-FFF2-40B4-BE49-F238E27FC236}">
                <a16:creationId xmlns:a16="http://schemas.microsoft.com/office/drawing/2014/main" id="{32BB2F02-820F-25CA-4A74-6B1A9BE6B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52400"/>
            <a:ext cx="917733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213</Words>
  <Application>Microsoft Office PowerPoint</Application>
  <PresentationFormat>On-screen Show (4:3)</PresentationFormat>
  <Paragraphs>28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HP001 TD 4H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Vận dụng</vt:lpstr>
      <vt:lpstr>PowerPoint Presentation</vt:lpstr>
      <vt:lpstr>PowerPoint Presentation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Real-er 09</cp:lastModifiedBy>
  <cp:revision>52</cp:revision>
  <dcterms:created xsi:type="dcterms:W3CDTF">2006-08-16T00:00:00Z</dcterms:created>
  <dcterms:modified xsi:type="dcterms:W3CDTF">2026-04-23T00:12:57Z</dcterms:modified>
</cp:coreProperties>
</file>