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426" r:id="rId2"/>
    <p:sldId id="787" r:id="rId3"/>
    <p:sldId id="792" r:id="rId4"/>
    <p:sldId id="801" r:id="rId5"/>
    <p:sldId id="290" r:id="rId6"/>
    <p:sldId id="802" r:id="rId7"/>
    <p:sldId id="797" r:id="rId8"/>
    <p:sldId id="331" r:id="rId9"/>
    <p:sldId id="323" r:id="rId10"/>
    <p:sldId id="330" r:id="rId11"/>
    <p:sldId id="334" r:id="rId12"/>
    <p:sldId id="267" r:id="rId13"/>
    <p:sldId id="265" r:id="rId14"/>
    <p:sldId id="266" r:id="rId15"/>
    <p:sldId id="376" r:id="rId16"/>
    <p:sldId id="790" r:id="rId17"/>
    <p:sldId id="799" r:id="rId18"/>
    <p:sldId id="337" r:id="rId19"/>
    <p:sldId id="346" r:id="rId20"/>
    <p:sldId id="8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ttrang@vinhthuan.edu.vn" userId="9483e192e86e91a5" providerId="LiveId" clId="{353A1AEC-0698-4409-BE71-39FB91FB8CE9}"/>
    <pc:docChg chg="undo custSel addSld delSld modSld">
      <pc:chgData name="tttrang@vinhthuan.edu.vn" userId="9483e192e86e91a5" providerId="LiveId" clId="{353A1AEC-0698-4409-BE71-39FB91FB8CE9}" dt="2026-04-22T15:32:36.358" v="326"/>
      <pc:docMkLst>
        <pc:docMk/>
      </pc:docMkLst>
      <pc:sldChg chg="del">
        <pc:chgData name="tttrang@vinhthuan.edu.vn" userId="9483e192e86e91a5" providerId="LiveId" clId="{353A1AEC-0698-4409-BE71-39FB91FB8CE9}" dt="2026-04-21T16:16:12.692" v="1" actId="2696"/>
        <pc:sldMkLst>
          <pc:docMk/>
          <pc:sldMk cId="0" sldId="256"/>
        </pc:sldMkLst>
      </pc:sldChg>
      <pc:sldChg chg="del">
        <pc:chgData name="tttrang@vinhthuan.edu.vn" userId="9483e192e86e91a5" providerId="LiveId" clId="{353A1AEC-0698-4409-BE71-39FB91FB8CE9}" dt="2026-04-21T16:16:15.087" v="2" actId="2696"/>
        <pc:sldMkLst>
          <pc:docMk/>
          <pc:sldMk cId="0" sldId="257"/>
        </pc:sldMkLst>
      </pc:sldChg>
      <pc:sldChg chg="del">
        <pc:chgData name="tttrang@vinhthuan.edu.vn" userId="9483e192e86e91a5" providerId="LiveId" clId="{353A1AEC-0698-4409-BE71-39FB91FB8CE9}" dt="2026-04-21T16:16:24.883" v="3" actId="2696"/>
        <pc:sldMkLst>
          <pc:docMk/>
          <pc:sldMk cId="0" sldId="258"/>
        </pc:sldMkLst>
      </pc:sldChg>
      <pc:sldChg chg="delSp modSp del mod">
        <pc:chgData name="tttrang@vinhthuan.edu.vn" userId="9483e192e86e91a5" providerId="LiveId" clId="{353A1AEC-0698-4409-BE71-39FB91FB8CE9}" dt="2026-04-22T03:16:53.142" v="45" actId="2696"/>
        <pc:sldMkLst>
          <pc:docMk/>
          <pc:sldMk cId="0" sldId="259"/>
        </pc:sldMkLst>
        <pc:spChg chg="del">
          <ac:chgData name="tttrang@vinhthuan.edu.vn" userId="9483e192e86e91a5" providerId="LiveId" clId="{353A1AEC-0698-4409-BE71-39FB91FB8CE9}" dt="2026-04-21T16:16:51.404" v="7" actId="21"/>
          <ac:spMkLst>
            <pc:docMk/>
            <pc:sldMk cId="0" sldId="259"/>
            <ac:spMk id="4" creationId="{00000000-0000-0000-0000-000000000000}"/>
          </ac:spMkLst>
        </pc:spChg>
        <pc:spChg chg="del">
          <ac:chgData name="tttrang@vinhthuan.edu.vn" userId="9483e192e86e91a5" providerId="LiveId" clId="{353A1AEC-0698-4409-BE71-39FB91FB8CE9}" dt="2026-04-21T16:16:48.384" v="6" actId="21"/>
          <ac:spMkLst>
            <pc:docMk/>
            <pc:sldMk cId="0" sldId="259"/>
            <ac:spMk id="5" creationId="{00000000-0000-0000-0000-000000000000}"/>
          </ac:spMkLst>
        </pc:spChg>
        <pc:spChg chg="del">
          <ac:chgData name="tttrang@vinhthuan.edu.vn" userId="9483e192e86e91a5" providerId="LiveId" clId="{353A1AEC-0698-4409-BE71-39FB91FB8CE9}" dt="2026-04-21T16:16:54.079" v="8" actId="21"/>
          <ac:spMkLst>
            <pc:docMk/>
            <pc:sldMk cId="0" sldId="259"/>
            <ac:spMk id="6" creationId="{00000000-0000-0000-0000-000000000000}"/>
          </ac:spMkLst>
        </pc:spChg>
        <pc:picChg chg="mod">
          <ac:chgData name="tttrang@vinhthuan.edu.vn" userId="9483e192e86e91a5" providerId="LiveId" clId="{353A1AEC-0698-4409-BE71-39FB91FB8CE9}" dt="2026-04-21T16:21:25.534" v="19" actId="1076"/>
          <ac:picMkLst>
            <pc:docMk/>
            <pc:sldMk cId="0" sldId="259"/>
            <ac:picMk id="8" creationId="{00000000-0000-0000-0000-000000000000}"/>
          </ac:picMkLst>
        </pc:picChg>
        <pc:picChg chg="mod">
          <ac:chgData name="tttrang@vinhthuan.edu.vn" userId="9483e192e86e91a5" providerId="LiveId" clId="{353A1AEC-0698-4409-BE71-39FB91FB8CE9}" dt="2026-04-21T16:21:27.996" v="20" actId="1076"/>
          <ac:picMkLst>
            <pc:docMk/>
            <pc:sldMk cId="0" sldId="259"/>
            <ac:picMk id="9" creationId="{00000000-0000-0000-0000-000000000000}"/>
          </ac:picMkLst>
        </pc:picChg>
      </pc:sldChg>
      <pc:sldChg chg="delSp del mod">
        <pc:chgData name="tttrang@vinhthuan.edu.vn" userId="9483e192e86e91a5" providerId="LiveId" clId="{353A1AEC-0698-4409-BE71-39FB91FB8CE9}" dt="2026-04-22T03:16:57.027" v="46" actId="2696"/>
        <pc:sldMkLst>
          <pc:docMk/>
          <pc:sldMk cId="0" sldId="260"/>
        </pc:sldMkLst>
        <pc:spChg chg="del">
          <ac:chgData name="tttrang@vinhthuan.edu.vn" userId="9483e192e86e91a5" providerId="LiveId" clId="{353A1AEC-0698-4409-BE71-39FB91FB8CE9}" dt="2026-04-21T16:19:24.605" v="13" actId="21"/>
          <ac:spMkLst>
            <pc:docMk/>
            <pc:sldMk cId="0" sldId="260"/>
            <ac:spMk id="4" creationId="{00000000-0000-0000-0000-000000000000}"/>
          </ac:spMkLst>
        </pc:spChg>
        <pc:spChg chg="del">
          <ac:chgData name="tttrang@vinhthuan.edu.vn" userId="9483e192e86e91a5" providerId="LiveId" clId="{353A1AEC-0698-4409-BE71-39FB91FB8CE9}" dt="2026-04-21T16:19:21.628" v="12" actId="21"/>
          <ac:spMkLst>
            <pc:docMk/>
            <pc:sldMk cId="0" sldId="260"/>
            <ac:spMk id="5" creationId="{00000000-0000-0000-0000-000000000000}"/>
          </ac:spMkLst>
        </pc:spChg>
        <pc:spChg chg="del">
          <ac:chgData name="tttrang@vinhthuan.edu.vn" userId="9483e192e86e91a5" providerId="LiveId" clId="{353A1AEC-0698-4409-BE71-39FB91FB8CE9}" dt="2026-04-21T16:19:27.109" v="14" actId="21"/>
          <ac:spMkLst>
            <pc:docMk/>
            <pc:sldMk cId="0" sldId="260"/>
            <ac:spMk id="6" creationId="{00000000-0000-0000-0000-000000000000}"/>
          </ac:spMkLst>
        </pc:spChg>
      </pc:sldChg>
      <pc:sldChg chg="delSp del mod">
        <pc:chgData name="tttrang@vinhthuan.edu.vn" userId="9483e192e86e91a5" providerId="LiveId" clId="{353A1AEC-0698-4409-BE71-39FB91FB8CE9}" dt="2026-04-22T03:17:00.331" v="47" actId="2696"/>
        <pc:sldMkLst>
          <pc:docMk/>
          <pc:sldMk cId="0" sldId="261"/>
        </pc:sldMkLst>
        <pc:spChg chg="del">
          <ac:chgData name="tttrang@vinhthuan.edu.vn" userId="9483e192e86e91a5" providerId="LiveId" clId="{353A1AEC-0698-4409-BE71-39FB91FB8CE9}" dt="2026-04-21T16:20:13.214" v="17" actId="21"/>
          <ac:spMkLst>
            <pc:docMk/>
            <pc:sldMk cId="0" sldId="261"/>
            <ac:spMk id="4" creationId="{00000000-0000-0000-0000-000000000000}"/>
          </ac:spMkLst>
        </pc:spChg>
        <pc:spChg chg="del">
          <ac:chgData name="tttrang@vinhthuan.edu.vn" userId="9483e192e86e91a5" providerId="LiveId" clId="{353A1AEC-0698-4409-BE71-39FB91FB8CE9}" dt="2026-04-21T16:20:08.067" v="15" actId="21"/>
          <ac:spMkLst>
            <pc:docMk/>
            <pc:sldMk cId="0" sldId="261"/>
            <ac:spMk id="5" creationId="{00000000-0000-0000-0000-000000000000}"/>
          </ac:spMkLst>
        </pc:spChg>
        <pc:spChg chg="del">
          <ac:chgData name="tttrang@vinhthuan.edu.vn" userId="9483e192e86e91a5" providerId="LiveId" clId="{353A1AEC-0698-4409-BE71-39FB91FB8CE9}" dt="2026-04-21T16:20:10.605" v="16" actId="21"/>
          <ac:spMkLst>
            <pc:docMk/>
            <pc:sldMk cId="0" sldId="261"/>
            <ac:spMk id="6" creationId="{00000000-0000-0000-0000-000000000000}"/>
          </ac:spMkLst>
        </pc:spChg>
      </pc:sldChg>
      <pc:sldChg chg="del">
        <pc:chgData name="tttrang@vinhthuan.edu.vn" userId="9483e192e86e91a5" providerId="LiveId" clId="{353A1AEC-0698-4409-BE71-39FB91FB8CE9}" dt="2026-04-21T16:26:03.262" v="31" actId="2696"/>
        <pc:sldMkLst>
          <pc:docMk/>
          <pc:sldMk cId="0" sldId="262"/>
        </pc:sldMkLst>
      </pc:sldChg>
      <pc:sldChg chg="del">
        <pc:chgData name="tttrang@vinhthuan.edu.vn" userId="9483e192e86e91a5" providerId="LiveId" clId="{353A1AEC-0698-4409-BE71-39FB91FB8CE9}" dt="2026-04-21T16:26:07.017" v="32" actId="2696"/>
        <pc:sldMkLst>
          <pc:docMk/>
          <pc:sldMk cId="0" sldId="263"/>
        </pc:sldMkLst>
      </pc:sldChg>
      <pc:sldChg chg="del">
        <pc:chgData name="tttrang@vinhthuan.edu.vn" userId="9483e192e86e91a5" providerId="LiveId" clId="{353A1AEC-0698-4409-BE71-39FB91FB8CE9}" dt="2026-04-21T16:26:37.889" v="35" actId="2696"/>
        <pc:sldMkLst>
          <pc:docMk/>
          <pc:sldMk cId="0" sldId="264"/>
        </pc:sldMkLst>
      </pc:sldChg>
      <pc:sldChg chg="delSp modSp add del mod delAnim">
        <pc:chgData name="tttrang@vinhthuan.edu.vn" userId="9483e192e86e91a5" providerId="LiveId" clId="{353A1AEC-0698-4409-BE71-39FB91FB8CE9}" dt="2026-04-22T15:30:14.447" v="263" actId="2696"/>
        <pc:sldMkLst>
          <pc:docMk/>
          <pc:sldMk cId="0" sldId="289"/>
        </pc:sldMkLst>
        <pc:grpChg chg="mod">
          <ac:chgData name="tttrang@vinhthuan.edu.vn" userId="9483e192e86e91a5" providerId="LiveId" clId="{353A1AEC-0698-4409-BE71-39FB91FB8CE9}" dt="2026-04-21T16:24:38.020" v="23" actId="1076"/>
          <ac:grpSpMkLst>
            <pc:docMk/>
            <pc:sldMk cId="0" sldId="289"/>
            <ac:grpSpMk id="31" creationId="{00000000-0000-0000-0000-000000000000}"/>
          </ac:grpSpMkLst>
        </pc:grpChg>
        <pc:grpChg chg="del">
          <ac:chgData name="tttrang@vinhthuan.edu.vn" userId="9483e192e86e91a5" providerId="LiveId" clId="{353A1AEC-0698-4409-BE71-39FB91FB8CE9}" dt="2026-04-21T16:24:33.604" v="22" actId="21"/>
          <ac:grpSpMkLst>
            <pc:docMk/>
            <pc:sldMk cId="0" sldId="289"/>
            <ac:grpSpMk id="36" creationId="{00000000-0000-0000-0000-000000000000}"/>
          </ac:grpSpMkLst>
        </pc:grpChg>
      </pc:sldChg>
      <pc:sldChg chg="add">
        <pc:chgData name="tttrang@vinhthuan.edu.vn" userId="9483e192e86e91a5" providerId="LiveId" clId="{353A1AEC-0698-4409-BE71-39FB91FB8CE9}" dt="2026-04-21T16:17:52.273" v="11"/>
        <pc:sldMkLst>
          <pc:docMk/>
          <pc:sldMk cId="0" sldId="290"/>
        </pc:sldMkLst>
      </pc:sldChg>
      <pc:sldChg chg="add del">
        <pc:chgData name="tttrang@vinhthuan.edu.vn" userId="9483e192e86e91a5" providerId="LiveId" clId="{353A1AEC-0698-4409-BE71-39FB91FB8CE9}" dt="2026-04-22T15:25:52.573" v="258" actId="2696"/>
        <pc:sldMkLst>
          <pc:docMk/>
          <pc:sldMk cId="0" sldId="316"/>
        </pc:sldMkLst>
      </pc:sldChg>
      <pc:sldChg chg="add">
        <pc:chgData name="tttrang@vinhthuan.edu.vn" userId="9483e192e86e91a5" providerId="LiveId" clId="{353A1AEC-0698-4409-BE71-39FB91FB8CE9}" dt="2026-04-21T16:26:22.144" v="33"/>
        <pc:sldMkLst>
          <pc:docMk/>
          <pc:sldMk cId="0" sldId="323"/>
        </pc:sldMkLst>
      </pc:sldChg>
      <pc:sldChg chg="add">
        <pc:chgData name="tttrang@vinhthuan.edu.vn" userId="9483e192e86e91a5" providerId="LiveId" clId="{353A1AEC-0698-4409-BE71-39FB91FB8CE9}" dt="2026-04-21T16:26:35.930" v="34"/>
        <pc:sldMkLst>
          <pc:docMk/>
          <pc:sldMk cId="619243597" sldId="330"/>
        </pc:sldMkLst>
      </pc:sldChg>
      <pc:sldChg chg="add">
        <pc:chgData name="tttrang@vinhthuan.edu.vn" userId="9483e192e86e91a5" providerId="LiveId" clId="{353A1AEC-0698-4409-BE71-39FB91FB8CE9}" dt="2026-04-21T16:26:00.701" v="30"/>
        <pc:sldMkLst>
          <pc:docMk/>
          <pc:sldMk cId="1042276009" sldId="331"/>
        </pc:sldMkLst>
      </pc:sldChg>
      <pc:sldChg chg="add">
        <pc:chgData name="tttrang@vinhthuan.edu.vn" userId="9483e192e86e91a5" providerId="LiveId" clId="{353A1AEC-0698-4409-BE71-39FB91FB8CE9}" dt="2026-04-21T16:26:54.182" v="36"/>
        <pc:sldMkLst>
          <pc:docMk/>
          <pc:sldMk cId="4045248210" sldId="334"/>
        </pc:sldMkLst>
      </pc:sldChg>
      <pc:sldChg chg="add">
        <pc:chgData name="tttrang@vinhthuan.edu.vn" userId="9483e192e86e91a5" providerId="LiveId" clId="{353A1AEC-0698-4409-BE71-39FB91FB8CE9}" dt="2026-04-21T16:28:03.223" v="40"/>
        <pc:sldMkLst>
          <pc:docMk/>
          <pc:sldMk cId="0" sldId="337"/>
        </pc:sldMkLst>
      </pc:sldChg>
      <pc:sldChg chg="add">
        <pc:chgData name="tttrang@vinhthuan.edu.vn" userId="9483e192e86e91a5" providerId="LiveId" clId="{353A1AEC-0698-4409-BE71-39FB91FB8CE9}" dt="2026-04-21T16:28:24.231" v="41"/>
        <pc:sldMkLst>
          <pc:docMk/>
          <pc:sldMk cId="3944119522" sldId="346"/>
        </pc:sldMkLst>
      </pc:sldChg>
      <pc:sldChg chg="add">
        <pc:chgData name="tttrang@vinhthuan.edu.vn" userId="9483e192e86e91a5" providerId="LiveId" clId="{353A1AEC-0698-4409-BE71-39FB91FB8CE9}" dt="2026-04-21T16:27:18.771" v="37"/>
        <pc:sldMkLst>
          <pc:docMk/>
          <pc:sldMk cId="786640468" sldId="376"/>
        </pc:sldMkLst>
      </pc:sldChg>
      <pc:sldChg chg="add">
        <pc:chgData name="tttrang@vinhthuan.edu.vn" userId="9483e192e86e91a5" providerId="LiveId" clId="{353A1AEC-0698-4409-BE71-39FB91FB8CE9}" dt="2026-04-21T16:16:09.878" v="0"/>
        <pc:sldMkLst>
          <pc:docMk/>
          <pc:sldMk cId="0" sldId="426"/>
        </pc:sldMkLst>
      </pc:sldChg>
      <pc:sldChg chg="add">
        <pc:chgData name="tttrang@vinhthuan.edu.vn" userId="9483e192e86e91a5" providerId="LiveId" clId="{353A1AEC-0698-4409-BE71-39FB91FB8CE9}" dt="2026-04-21T16:16:34.632" v="4"/>
        <pc:sldMkLst>
          <pc:docMk/>
          <pc:sldMk cId="0" sldId="787"/>
        </pc:sldMkLst>
      </pc:sldChg>
      <pc:sldChg chg="add">
        <pc:chgData name="tttrang@vinhthuan.edu.vn" userId="9483e192e86e91a5" providerId="LiveId" clId="{353A1AEC-0698-4409-BE71-39FB91FB8CE9}" dt="2026-04-21T16:27:41.440" v="38"/>
        <pc:sldMkLst>
          <pc:docMk/>
          <pc:sldMk cId="0" sldId="790"/>
        </pc:sldMkLst>
      </pc:sldChg>
      <pc:sldChg chg="add">
        <pc:chgData name="tttrang@vinhthuan.edu.vn" userId="9483e192e86e91a5" providerId="LiveId" clId="{353A1AEC-0698-4409-BE71-39FB91FB8CE9}" dt="2026-04-21T16:16:44.030" v="5"/>
        <pc:sldMkLst>
          <pc:docMk/>
          <pc:sldMk cId="1825087180" sldId="792"/>
        </pc:sldMkLst>
      </pc:sldChg>
      <pc:sldChg chg="add del">
        <pc:chgData name="tttrang@vinhthuan.edu.vn" userId="9483e192e86e91a5" providerId="LiveId" clId="{353A1AEC-0698-4409-BE71-39FB91FB8CE9}" dt="2026-04-22T15:25:50.286" v="257" actId="2696"/>
        <pc:sldMkLst>
          <pc:docMk/>
          <pc:sldMk cId="0" sldId="795"/>
        </pc:sldMkLst>
      </pc:sldChg>
      <pc:sldChg chg="delSp modSp add del mod delAnim">
        <pc:chgData name="tttrang@vinhthuan.edu.vn" userId="9483e192e86e91a5" providerId="LiveId" clId="{353A1AEC-0698-4409-BE71-39FB91FB8CE9}" dt="2026-04-22T15:30:16.950" v="264" actId="2696"/>
        <pc:sldMkLst>
          <pc:docMk/>
          <pc:sldMk cId="1476465813" sldId="796"/>
        </pc:sldMkLst>
        <pc:spChg chg="del topLvl">
          <ac:chgData name="tttrang@vinhthuan.edu.vn" userId="9483e192e86e91a5" providerId="LiveId" clId="{353A1AEC-0698-4409-BE71-39FB91FB8CE9}" dt="2026-04-21T16:25:03.178" v="27" actId="21"/>
          <ac:spMkLst>
            <pc:docMk/>
            <pc:sldMk cId="1476465813" sldId="796"/>
            <ac:spMk id="37" creationId="{80762478-DC9C-29BE-CFFF-0B496E0606E0}"/>
          </ac:spMkLst>
        </pc:spChg>
        <pc:spChg chg="del">
          <ac:chgData name="tttrang@vinhthuan.edu.vn" userId="9483e192e86e91a5" providerId="LiveId" clId="{353A1AEC-0698-4409-BE71-39FB91FB8CE9}" dt="2026-04-21T16:24:54.124" v="25" actId="21"/>
          <ac:spMkLst>
            <pc:docMk/>
            <pc:sldMk cId="1476465813" sldId="796"/>
            <ac:spMk id="38" creationId="{302C51A4-BA47-1AD3-4446-540A839FE149}"/>
          </ac:spMkLst>
        </pc:spChg>
        <pc:spChg chg="topLvl">
          <ac:chgData name="tttrang@vinhthuan.edu.vn" userId="9483e192e86e91a5" providerId="LiveId" clId="{353A1AEC-0698-4409-BE71-39FB91FB8CE9}" dt="2026-04-21T16:25:03.178" v="27" actId="21"/>
          <ac:spMkLst>
            <pc:docMk/>
            <pc:sldMk cId="1476465813" sldId="796"/>
            <ac:spMk id="39" creationId="{E61B959B-F4C7-BB99-ACFD-C4CFA0C47F11}"/>
          </ac:spMkLst>
        </pc:spChg>
        <pc:grpChg chg="mod">
          <ac:chgData name="tttrang@vinhthuan.edu.vn" userId="9483e192e86e91a5" providerId="LiveId" clId="{353A1AEC-0698-4409-BE71-39FB91FB8CE9}" dt="2026-04-21T16:25:06.415" v="28" actId="14100"/>
          <ac:grpSpMkLst>
            <pc:docMk/>
            <pc:sldMk cId="1476465813" sldId="796"/>
            <ac:grpSpMk id="31" creationId="{06403CD1-1A2E-BDEC-BE8E-E3C75D38A7B5}"/>
          </ac:grpSpMkLst>
        </pc:grpChg>
        <pc:grpChg chg="del">
          <ac:chgData name="tttrang@vinhthuan.edu.vn" userId="9483e192e86e91a5" providerId="LiveId" clId="{353A1AEC-0698-4409-BE71-39FB91FB8CE9}" dt="2026-04-21T16:25:03.178" v="27" actId="21"/>
          <ac:grpSpMkLst>
            <pc:docMk/>
            <pc:sldMk cId="1476465813" sldId="796"/>
            <ac:grpSpMk id="36" creationId="{32A524D0-FA8B-DA81-7A99-49BB11C81EEC}"/>
          </ac:grpSpMkLst>
        </pc:grpChg>
      </pc:sldChg>
      <pc:sldChg chg="add">
        <pc:chgData name="tttrang@vinhthuan.edu.vn" userId="9483e192e86e91a5" providerId="LiveId" clId="{353A1AEC-0698-4409-BE71-39FB91FB8CE9}" dt="2026-04-21T16:25:46.361" v="29"/>
        <pc:sldMkLst>
          <pc:docMk/>
          <pc:sldMk cId="989006193" sldId="797"/>
        </pc:sldMkLst>
      </pc:sldChg>
      <pc:sldChg chg="add del">
        <pc:chgData name="tttrang@vinhthuan.edu.vn" userId="9483e192e86e91a5" providerId="LiveId" clId="{353A1AEC-0698-4409-BE71-39FB91FB8CE9}" dt="2026-04-21T16:28:35.437" v="42" actId="2696"/>
        <pc:sldMkLst>
          <pc:docMk/>
          <pc:sldMk cId="381479481" sldId="799"/>
        </pc:sldMkLst>
      </pc:sldChg>
      <pc:sldChg chg="add">
        <pc:chgData name="tttrang@vinhthuan.edu.vn" userId="9483e192e86e91a5" providerId="LiveId" clId="{353A1AEC-0698-4409-BE71-39FB91FB8CE9}" dt="2026-04-21T16:28:37.047" v="43"/>
        <pc:sldMkLst>
          <pc:docMk/>
          <pc:sldMk cId="762607300" sldId="799"/>
        </pc:sldMkLst>
      </pc:sldChg>
      <pc:sldChg chg="add">
        <pc:chgData name="tttrang@vinhthuan.edu.vn" userId="9483e192e86e91a5" providerId="LiveId" clId="{353A1AEC-0698-4409-BE71-39FB91FB8CE9}" dt="2026-04-21T16:30:06.139" v="44"/>
        <pc:sldMkLst>
          <pc:docMk/>
          <pc:sldMk cId="80057128" sldId="800"/>
        </pc:sldMkLst>
      </pc:sldChg>
      <pc:sldChg chg="addSp delSp modSp add mod modAnim">
        <pc:chgData name="tttrang@vinhthuan.edu.vn" userId="9483e192e86e91a5" providerId="LiveId" clId="{353A1AEC-0698-4409-BE71-39FB91FB8CE9}" dt="2026-04-22T15:26:00.951" v="260" actId="21"/>
        <pc:sldMkLst>
          <pc:docMk/>
          <pc:sldMk cId="0" sldId="801"/>
        </pc:sldMkLst>
        <pc:spChg chg="add mod">
          <ac:chgData name="tttrang@vinhthuan.edu.vn" userId="9483e192e86e91a5" providerId="LiveId" clId="{353A1AEC-0698-4409-BE71-39FB91FB8CE9}" dt="2026-04-22T15:25:02.600" v="249" actId="1076"/>
          <ac:spMkLst>
            <pc:docMk/>
            <pc:sldMk cId="0" sldId="801"/>
            <ac:spMk id="3" creationId="{B85FD627-7836-0534-A3A4-4A0214AE8F4F}"/>
          </ac:spMkLst>
        </pc:spChg>
        <pc:spChg chg="add mod">
          <ac:chgData name="tttrang@vinhthuan.edu.vn" userId="9483e192e86e91a5" providerId="LiveId" clId="{353A1AEC-0698-4409-BE71-39FB91FB8CE9}" dt="2026-04-22T15:25:39.779" v="256" actId="14100"/>
          <ac:spMkLst>
            <pc:docMk/>
            <pc:sldMk cId="0" sldId="801"/>
            <ac:spMk id="4" creationId="{F2EB6ABF-E158-484B-0815-DDE3EAA95BA4}"/>
          </ac:spMkLst>
        </pc:spChg>
        <pc:spChg chg="mod">
          <ac:chgData name="tttrang@vinhthuan.edu.vn" userId="9483e192e86e91a5" providerId="LiveId" clId="{353A1AEC-0698-4409-BE71-39FB91FB8CE9}" dt="2026-04-22T15:24:56.268" v="248" actId="20577"/>
          <ac:spMkLst>
            <pc:docMk/>
            <pc:sldMk cId="0" sldId="801"/>
            <ac:spMk id="117" creationId="{00000000-0000-0000-0000-000000000000}"/>
          </ac:spMkLst>
        </pc:spChg>
        <pc:spChg chg="del">
          <ac:chgData name="tttrang@vinhthuan.edu.vn" userId="9483e192e86e91a5" providerId="LiveId" clId="{353A1AEC-0698-4409-BE71-39FB91FB8CE9}" dt="2026-04-22T15:25:58.447" v="259" actId="21"/>
          <ac:spMkLst>
            <pc:docMk/>
            <pc:sldMk cId="0" sldId="801"/>
            <ac:spMk id="118" creationId="{00000000-0000-0000-0000-000000000000}"/>
          </ac:spMkLst>
        </pc:spChg>
        <pc:picChg chg="del">
          <ac:chgData name="tttrang@vinhthuan.edu.vn" userId="9483e192e86e91a5" providerId="LiveId" clId="{353A1AEC-0698-4409-BE71-39FB91FB8CE9}" dt="2026-04-22T15:26:00.951" v="260" actId="21"/>
          <ac:picMkLst>
            <pc:docMk/>
            <pc:sldMk cId="0" sldId="801"/>
            <ac:picMk id="59" creationId="{00000000-0000-0000-0000-000000000000}"/>
          </ac:picMkLst>
        </pc:picChg>
      </pc:sldChg>
      <pc:sldChg chg="delSp modSp add mod">
        <pc:chgData name="tttrang@vinhthuan.edu.vn" userId="9483e192e86e91a5" providerId="LiveId" clId="{353A1AEC-0698-4409-BE71-39FB91FB8CE9}" dt="2026-04-22T15:32:36.358" v="326"/>
        <pc:sldMkLst>
          <pc:docMk/>
          <pc:sldMk cId="0" sldId="802"/>
        </pc:sldMkLst>
        <pc:spChg chg="mod">
          <ac:chgData name="tttrang@vinhthuan.edu.vn" userId="9483e192e86e91a5" providerId="LiveId" clId="{353A1AEC-0698-4409-BE71-39FB91FB8CE9}" dt="2026-04-22T15:30:38.782" v="266" actId="14100"/>
          <ac:spMkLst>
            <pc:docMk/>
            <pc:sldMk cId="0" sldId="802"/>
            <ac:spMk id="29" creationId="{00000000-0000-0000-0000-000000000000}"/>
          </ac:spMkLst>
        </pc:spChg>
        <pc:spChg chg="mod">
          <ac:chgData name="tttrang@vinhthuan.edu.vn" userId="9483e192e86e91a5" providerId="LiveId" clId="{353A1AEC-0698-4409-BE71-39FB91FB8CE9}" dt="2026-04-22T15:32:06.997" v="321" actId="20577"/>
          <ac:spMkLst>
            <pc:docMk/>
            <pc:sldMk cId="0" sldId="802"/>
            <ac:spMk id="34" creationId="{00000000-0000-0000-0000-000000000000}"/>
          </ac:spMkLst>
        </pc:spChg>
        <pc:spChg chg="mod">
          <ac:chgData name="tttrang@vinhthuan.edu.vn" userId="9483e192e86e91a5" providerId="LiveId" clId="{353A1AEC-0698-4409-BE71-39FB91FB8CE9}" dt="2026-04-22T15:30:29.049" v="265" actId="1076"/>
          <ac:spMkLst>
            <pc:docMk/>
            <pc:sldMk cId="0" sldId="802"/>
            <ac:spMk id="38" creationId="{00000000-0000-0000-0000-000000000000}"/>
          </ac:spMkLst>
        </pc:spChg>
        <pc:spChg chg="mod">
          <ac:chgData name="tttrang@vinhthuan.edu.vn" userId="9483e192e86e91a5" providerId="LiveId" clId="{353A1AEC-0698-4409-BE71-39FB91FB8CE9}" dt="2026-04-22T15:32:36.358" v="326"/>
          <ac:spMkLst>
            <pc:docMk/>
            <pc:sldMk cId="0" sldId="802"/>
            <ac:spMk id="39" creationId="{00000000-0000-0000-0000-000000000000}"/>
          </ac:spMkLst>
        </pc:spChg>
        <pc:spChg chg="del">
          <ac:chgData name="tttrang@vinhthuan.edu.vn" userId="9483e192e86e91a5" providerId="LiveId" clId="{353A1AEC-0698-4409-BE71-39FB91FB8CE9}" dt="2026-04-22T15:30:07.711" v="262" actId="21"/>
          <ac:spMkLst>
            <pc:docMk/>
            <pc:sldMk cId="0" sldId="802"/>
            <ac:spMk id="51" creationId="{00000000-0000-0000-0000-000000000000}"/>
          </ac:spMkLst>
        </pc:spChg>
        <pc:picChg chg="mod">
          <ac:chgData name="tttrang@vinhthuan.edu.vn" userId="9483e192e86e91a5" providerId="LiveId" clId="{353A1AEC-0698-4409-BE71-39FB91FB8CE9}" dt="2026-04-22T15:31:18.175" v="298" actId="1076"/>
          <ac:picMkLst>
            <pc:docMk/>
            <pc:sldMk cId="0" sldId="802"/>
            <ac:picMk id="614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5C8C8-DD68-49CD-8C6D-537678165F3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F02B6-B2C6-485E-89E1-B144F0961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4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22187-71CC-DD27-3349-AD68DFD11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AC6754D-B424-A872-C8D5-C61E3B51D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59E8EB-10CC-BFEA-83F8-74E5B637D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D50B84-E0F1-DFEA-2568-0E9020731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198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99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10" Type="http://schemas.openxmlformats.org/officeDocument/2006/relationships/image" Target="../media/image8.gif"/><Relationship Id="rId4" Type="http://schemas.openxmlformats.org/officeDocument/2006/relationships/image" Target="../media/image3.wmf"/><Relationship Id="rId9" Type="http://schemas.openxmlformats.org/officeDocument/2006/relationships/hyperlink" Target="http://jp59.centerblog.net/rub-GIifs-barre-separateur-3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26.jpe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26.jpe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2028%203D%20HS%20GT%20TI&#7870;T%20D&#7920;%20GI&#416;.mp4" TargetMode="External"/><Relationship Id="rId1" Type="http://schemas.microsoft.com/office/2007/relationships/media" Target="file:///D:\2028%203D%20HS%20GT%20TI&#7870;T%20D&#7920;%20GI&#416;.mp4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778F41E1-9041-B4E1-6925-9B5BF3174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736602"/>
            <a:ext cx="5638800" cy="7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08" tIns="41055" rIns="82108" bIns="4105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88"/>
              </a:spcBef>
              <a:buNone/>
            </a:pPr>
            <a:endParaRPr lang="en-US" altLang="en-US" sz="20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688"/>
              </a:spcBef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TRƯỜNG TIỂU </a:t>
            </a:r>
            <a:r>
              <a:rPr lang="vi-V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HỌC - THCS VĨNH BÌNH BẮC</a:t>
            </a:r>
            <a:endParaRPr lang="en-US" altLang="en-US" sz="2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55EB2A94-B6A3-7E0E-6EA7-C78A14FC4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175" y="2701926"/>
            <a:ext cx="8243888" cy="1033044"/>
          </a:xfrm>
          <a:prstGeom prst="rect">
            <a:avLst/>
          </a:prstGeom>
          <a:noFill/>
          <a:ln>
            <a:noFill/>
          </a:ln>
          <a:effectLst/>
        </p:spPr>
        <p:txBody>
          <a:bodyPr lIns="82108" tIns="41055" rIns="82108" bIns="410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0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08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5124" name="Text Box 18">
            <a:extLst>
              <a:ext uri="{FF2B5EF4-FFF2-40B4-BE49-F238E27FC236}">
                <a16:creationId xmlns:a16="http://schemas.microsoft.com/office/drawing/2014/main" id="{A680791F-620E-1595-30AB-A35322E26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329239"/>
            <a:ext cx="3998912" cy="82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08" tIns="41055" rIns="82108" bIns="4105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Giáo viên: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Trịnh Thị Trang</a:t>
            </a:r>
            <a:endParaRPr lang="en-US" altLang="en-US" sz="24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Lớp: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1A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5" name="Picture 22" descr="bd21315_">
            <a:extLst>
              <a:ext uri="{FF2B5EF4-FFF2-40B4-BE49-F238E27FC236}">
                <a16:creationId xmlns:a16="http://schemas.microsoft.com/office/drawing/2014/main" id="{95B5CD07-C647-99E3-445B-CBC7A096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4635501"/>
            <a:ext cx="3155951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04115718-6DE0-DB9F-8617-99C1AA79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7" t="45886" r="2917" b="12500"/>
          <a:stretch>
            <a:fillRect/>
          </a:stretch>
        </p:blipFill>
        <p:spPr bwMode="auto">
          <a:xfrm>
            <a:off x="8926514" y="4900614"/>
            <a:ext cx="159226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POINSET2">
            <a:extLst>
              <a:ext uri="{FF2B5EF4-FFF2-40B4-BE49-F238E27FC236}">
                <a16:creationId xmlns:a16="http://schemas.microsoft.com/office/drawing/2014/main" id="{C654BEA1-62A6-77F4-3896-EA0874ED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36163" y="2509838"/>
            <a:ext cx="596900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5" descr="POINSET2">
            <a:extLst>
              <a:ext uri="{FF2B5EF4-FFF2-40B4-BE49-F238E27FC236}">
                <a16:creationId xmlns:a16="http://schemas.microsoft.com/office/drawing/2014/main" id="{B0606D47-CA03-B524-05A9-1305655E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3695" y="2648745"/>
            <a:ext cx="596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>
            <a:extLst>
              <a:ext uri="{FF2B5EF4-FFF2-40B4-BE49-F238E27FC236}">
                <a16:creationId xmlns:a16="http://schemas.microsoft.com/office/drawing/2014/main" id="{329B9730-5D04-A7D4-8CAC-B14CAE6D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4" y="3821113"/>
            <a:ext cx="8054975" cy="786823"/>
          </a:xfrm>
          <a:prstGeom prst="rect">
            <a:avLst/>
          </a:prstGeom>
          <a:noFill/>
          <a:ln>
            <a:noFill/>
          </a:ln>
          <a:effectLst/>
        </p:spPr>
        <p:txBody>
          <a:bodyPr lIns="82108" tIns="41055" rIns="82108" bIns="410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29"/>
              </a:spcBef>
              <a:defRPr/>
            </a:pPr>
            <a:r>
              <a:rPr lang="vi-VN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Môn: Toán</a:t>
            </a:r>
            <a:endParaRPr lang="en-US" sz="228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35</a:t>
            </a:r>
            <a:r>
              <a:rPr lang="en-US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 ngày trong tuần </a:t>
            </a:r>
            <a:r>
              <a:rPr lang="en-US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vi-VN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 1</a:t>
            </a:r>
            <a:r>
              <a:rPr lang="en-US" sz="228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endParaRPr lang="en-US" sz="251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130" name="Group 4">
            <a:extLst>
              <a:ext uri="{FF2B5EF4-FFF2-40B4-BE49-F238E27FC236}">
                <a16:creationId xmlns:a16="http://schemas.microsoft.com/office/drawing/2014/main" id="{78B2E1AB-398B-C378-BAF0-EA3CBA72B191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1562101" y="1"/>
            <a:ext cx="1800225" cy="1565275"/>
            <a:chOff x="4368" y="2880"/>
            <a:chExt cx="1200" cy="1289"/>
          </a:xfrm>
        </p:grpSpPr>
        <p:sp>
          <p:nvSpPr>
            <p:cNvPr id="5137" name="Freeform 5">
              <a:extLst>
                <a:ext uri="{FF2B5EF4-FFF2-40B4-BE49-F238E27FC236}">
                  <a16:creationId xmlns:a16="http://schemas.microsoft.com/office/drawing/2014/main" id="{5E4F2ABC-FBAD-5325-C705-B25AEC410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6">
              <a:extLst>
                <a:ext uri="{FF2B5EF4-FFF2-40B4-BE49-F238E27FC236}">
                  <a16:creationId xmlns:a16="http://schemas.microsoft.com/office/drawing/2014/main" id="{55B9D5FF-FCD9-B0CE-B99C-1AFDFCBB2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7">
              <a:extLst>
                <a:ext uri="{FF2B5EF4-FFF2-40B4-BE49-F238E27FC236}">
                  <a16:creationId xmlns:a16="http://schemas.microsoft.com/office/drawing/2014/main" id="{E5D85D23-0CC6-812D-71C7-72559F40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8">
              <a:extLst>
                <a:ext uri="{FF2B5EF4-FFF2-40B4-BE49-F238E27FC236}">
                  <a16:creationId xmlns:a16="http://schemas.microsoft.com/office/drawing/2014/main" id="{F4D6BC34-79D6-851F-B685-3FFE56E3A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9">
              <a:extLst>
                <a:ext uri="{FF2B5EF4-FFF2-40B4-BE49-F238E27FC236}">
                  <a16:creationId xmlns:a16="http://schemas.microsoft.com/office/drawing/2014/main" id="{07C9E52E-5DD5-502A-6BB5-7FE062C13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10">
              <a:extLst>
                <a:ext uri="{FF2B5EF4-FFF2-40B4-BE49-F238E27FC236}">
                  <a16:creationId xmlns:a16="http://schemas.microsoft.com/office/drawing/2014/main" id="{1B49F825-8D9E-B0CF-79AD-513926E9A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11">
              <a:extLst>
                <a:ext uri="{FF2B5EF4-FFF2-40B4-BE49-F238E27FC236}">
                  <a16:creationId xmlns:a16="http://schemas.microsoft.com/office/drawing/2014/main" id="{0F01114B-8DC5-6BB3-DF0D-F50F8BEA9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4" name="Group 12">
              <a:extLst>
                <a:ext uri="{FF2B5EF4-FFF2-40B4-BE49-F238E27FC236}">
                  <a16:creationId xmlns:a16="http://schemas.microsoft.com/office/drawing/2014/main" id="{12217AAA-ACBE-23D0-A9AD-CC935F42C5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5145" name="Picture 13" descr="POINTSTA">
                <a:extLst>
                  <a:ext uri="{FF2B5EF4-FFF2-40B4-BE49-F238E27FC236}">
                    <a16:creationId xmlns:a16="http://schemas.microsoft.com/office/drawing/2014/main" id="{7574EEC0-EFFB-3612-C694-2BE98AF73F2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6" name="Picture 14" descr="POINTSTA">
                <a:extLst>
                  <a:ext uri="{FF2B5EF4-FFF2-40B4-BE49-F238E27FC236}">
                    <a16:creationId xmlns:a16="http://schemas.microsoft.com/office/drawing/2014/main" id="{D199245B-829D-EF2F-82EF-ABD4D187CFB0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7" name="Picture 15" descr="POINTSTA">
                <a:extLst>
                  <a:ext uri="{FF2B5EF4-FFF2-40B4-BE49-F238E27FC236}">
                    <a16:creationId xmlns:a16="http://schemas.microsoft.com/office/drawing/2014/main" id="{578FFE91-BE1D-F900-BF3B-7F7D781C0DC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6" descr="POINTSTA">
                <a:extLst>
                  <a:ext uri="{FF2B5EF4-FFF2-40B4-BE49-F238E27FC236}">
                    <a16:creationId xmlns:a16="http://schemas.microsoft.com/office/drawing/2014/main" id="{EDCEB43F-BE62-EB9A-CFB1-6BAABA31EED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9" name="Picture 17" descr="POINTSTA">
                <a:extLst>
                  <a:ext uri="{FF2B5EF4-FFF2-40B4-BE49-F238E27FC236}">
                    <a16:creationId xmlns:a16="http://schemas.microsoft.com/office/drawing/2014/main" id="{1422620D-C955-2E74-6D47-F0A50DCFCE4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0" name="Picture 18" descr="POINTSTA">
                <a:extLst>
                  <a:ext uri="{FF2B5EF4-FFF2-40B4-BE49-F238E27FC236}">
                    <a16:creationId xmlns:a16="http://schemas.microsoft.com/office/drawing/2014/main" id="{CF124A52-2C65-018A-5634-D97CBD3D980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1" name="Picture 19" descr="POINTSTA">
                <a:extLst>
                  <a:ext uri="{FF2B5EF4-FFF2-40B4-BE49-F238E27FC236}">
                    <a16:creationId xmlns:a16="http://schemas.microsoft.com/office/drawing/2014/main" id="{CD0B5998-FE20-CFE8-A291-96B20D372EA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2" name="Picture 20" descr="POINTSTA">
                <a:extLst>
                  <a:ext uri="{FF2B5EF4-FFF2-40B4-BE49-F238E27FC236}">
                    <a16:creationId xmlns:a16="http://schemas.microsoft.com/office/drawing/2014/main" id="{AC6CB5E4-828C-2103-449E-38FA05C7C6A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3" name="Picture 21" descr="POINTSTA">
                <a:extLst>
                  <a:ext uri="{FF2B5EF4-FFF2-40B4-BE49-F238E27FC236}">
                    <a16:creationId xmlns:a16="http://schemas.microsoft.com/office/drawing/2014/main" id="{1A98A9E1-3B9B-5A20-8C01-BEE949CBC61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131" name="Picture 25" descr="5">
            <a:extLst>
              <a:ext uri="{FF2B5EF4-FFF2-40B4-BE49-F238E27FC236}">
                <a16:creationId xmlns:a16="http://schemas.microsoft.com/office/drawing/2014/main" id="{FED143CC-AF36-7FCB-321D-2B6845C365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53538" y="-147638"/>
            <a:ext cx="1668463" cy="190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8" descr="x53122380[1]">
            <a:extLst>
              <a:ext uri="{FF2B5EF4-FFF2-40B4-BE49-F238E27FC236}">
                <a16:creationId xmlns:a16="http://schemas.microsoft.com/office/drawing/2014/main" id="{D44A8EEA-5DF2-BE1C-BCC2-2F338B2C4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8689" y="-922337"/>
            <a:ext cx="7620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3" descr="20070910141832536">
            <a:extLst>
              <a:ext uri="{FF2B5EF4-FFF2-40B4-BE49-F238E27FC236}">
                <a16:creationId xmlns:a16="http://schemas.microsoft.com/office/drawing/2014/main" id="{93F22670-3003-3CA7-5302-85CFB2CE14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9626" y="-825500"/>
            <a:ext cx="819151" cy="249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8" descr="x53122380[1]">
            <a:extLst>
              <a:ext uri="{FF2B5EF4-FFF2-40B4-BE49-F238E27FC236}">
                <a16:creationId xmlns:a16="http://schemas.microsoft.com/office/drawing/2014/main" id="{4FB07533-12BE-B88D-96F4-C501096B9C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58139" y="-817563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8" descr="5">
            <a:extLst>
              <a:ext uri="{FF2B5EF4-FFF2-40B4-BE49-F238E27FC236}">
                <a16:creationId xmlns:a16="http://schemas.microsoft.com/office/drawing/2014/main" id="{9CDF688F-284B-68BF-05D5-1C2064C380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7" y="4373564"/>
            <a:ext cx="2009776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69" descr="BARRE JP59">
            <a:hlinkClick r:id="rId9" tooltip="&quot;Agrandir l'image de jp59.centerblog.net&quot;"/>
            <a:extLst>
              <a:ext uri="{FF2B5EF4-FFF2-40B4-BE49-F238E27FC236}">
                <a16:creationId xmlns:a16="http://schemas.microsoft.com/office/drawing/2014/main" id="{6F836673-F56A-452B-436A-B284B1584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497013"/>
            <a:ext cx="441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55707" y="5259227"/>
            <a:ext cx="9007299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42213" y="1793136"/>
            <a:ext cx="11911707" cy="34129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9355025" y="5384540"/>
            <a:ext cx="2789568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267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4267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300"/>
            <a:ext cx="9961043" cy="82052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72"/>
          <p:cNvSpPr/>
          <p:nvPr/>
        </p:nvSpPr>
        <p:spPr>
          <a:xfrm>
            <a:off x="1583499" y="5358061"/>
            <a:ext cx="2290197" cy="128020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267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825986"/>
            <a:ext cx="12144593" cy="3427217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4266391" y="5358061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6960096" y="5344449"/>
            <a:ext cx="2290197" cy="128020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267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4267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9653802" y="5344449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4239194" y="5344449"/>
            <a:ext cx="2290197" cy="128020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267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4267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9456374" y="5327516"/>
            <a:ext cx="2718693" cy="128020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267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4267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3185" y="0"/>
            <a:ext cx="118148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3. Moãi boâng hoa ghi moät ngaøy trong tuaàn. Em haõy ñoïc teân caùc ngaøy coøn thieáu.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463030" y="1132205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b)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" y="1774190"/>
            <a:ext cx="6311265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060" y="1774190"/>
            <a:ext cx="5452745" cy="28727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1765" y="1132205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a)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3185" y="88900"/>
            <a:ext cx="118148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3. Moãi boâng hoa ghi moät ngaøy trong tuaàn. Em haõy ñoïc teân caùc ngaøy coøn thieáu.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0" y="1271905"/>
            <a:ext cx="9589135" cy="436245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436370" y="2096770"/>
            <a:ext cx="2004695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thöù ba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698105" y="2096770"/>
            <a:ext cx="2199640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thöù naêm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51765" y="1271905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3185" y="88900"/>
            <a:ext cx="118148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 </a:t>
            </a:r>
            <a:r>
              <a:rPr lang="vi-VN" altLang="en-US" sz="32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3. Moãi boâng hoa ghi moät ngaøy trong tuaàn. Em haõy ñoïc teân caùc ngaøy coøn thieáu.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1165225"/>
            <a:ext cx="9587230" cy="422846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701540" y="2037080"/>
            <a:ext cx="2111375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thöù baûy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967980" y="1959610"/>
            <a:ext cx="2457450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VNI-Avo" pitchFamily="2" charset="0"/>
                <a:cs typeface="VNI-Avo" pitchFamily="2" charset="0"/>
              </a:rPr>
              <a:t>chuû nhaät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74625" y="1247775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70C0"/>
                </a:solidFill>
                <a:latin typeface="VNI-Avo" pitchFamily="2" charset="0"/>
                <a:cs typeface="VNI-Avo" pitchFamily="2" charset="0"/>
              </a:rPr>
              <a:t>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1524001" y="0"/>
            <a:ext cx="9142228" cy="685800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1"/>
            <a:ext cx="4006807" cy="4367505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95" y="0"/>
            <a:ext cx="4054691" cy="2192259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57225"/>
            <a:ext cx="7848600" cy="4979219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061419"/>
            <a:ext cx="2559341" cy="36534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34862" y="4425599"/>
            <a:ext cx="65639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/>
                <a:cs typeface="Times New Roman"/>
              </a:rPr>
              <a:t>Trò chơi </a:t>
            </a:r>
          </a:p>
          <a:p>
            <a:pPr algn="ctr"/>
            <a:r>
              <a:rPr lang="en-US" sz="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/>
                <a:cs typeface="Times New Roman"/>
              </a:rPr>
              <a:t>AI NHANH AI </a:t>
            </a:r>
            <a:r>
              <a:rPr lang="vi-VN" sz="4400" b="1" kern="1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/>
                <a:cs typeface="Times New Roman"/>
              </a:rPr>
              <a:t>ĐÚNG</a:t>
            </a:r>
            <a:endParaRPr lang="en-US" sz="4400" b="1" kern="1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图片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4" b="93857" l="9574" r="898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697" y="1431439"/>
            <a:ext cx="4861171" cy="378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4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1577163" y="37139"/>
            <a:ext cx="9142228" cy="6858000"/>
          </a:xfrm>
          <a:prstGeom prst="rect">
            <a:avLst/>
          </a:prstGeom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00400" y="228601"/>
            <a:ext cx="7391400" cy="22959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hãy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chọn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câu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trả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đúng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:</a:t>
            </a:r>
          </a:p>
          <a:p>
            <a:pPr eaLnBrk="0" hangingPunct="0"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Nếu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hôm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nay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năm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br>
              <a:rPr lang="en-US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thì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mai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…</a:t>
            </a:r>
          </a:p>
        </p:txBody>
      </p:sp>
      <p:grpSp>
        <p:nvGrpSpPr>
          <p:cNvPr id="9219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92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305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607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1242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2" y="3200401"/>
            <a:ext cx="3841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735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151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2672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43370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5165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294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53340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2" y="54800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9234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9296400" y="1600200"/>
            <a:ext cx="1371600" cy="1371600"/>
            <a:chOff x="4320" y="2928"/>
            <a:chExt cx="1104" cy="1104"/>
          </a:xfrm>
        </p:grpSpPr>
        <p:sp>
          <p:nvSpPr>
            <p:cNvPr id="925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5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9601201" y="19050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620250" y="19050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620250" y="19240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620250" y="19050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620250" y="19050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601201" y="19050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620250" y="19050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620250" y="19050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677401" y="19050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696450" y="19240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620250" y="19240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4343400" y="2971800"/>
            <a:ext cx="5943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tư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9493" name="Text Box 37"/>
          <p:cNvSpPr txBox="1">
            <a:spLocks noChangeArrowheads="1"/>
          </p:cNvSpPr>
          <p:nvPr/>
        </p:nvSpPr>
        <p:spPr bwMode="auto">
          <a:xfrm>
            <a:off x="4267200" y="4156075"/>
            <a:ext cx="6019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sáu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9494" name="Text Box 38"/>
          <p:cNvSpPr txBox="1">
            <a:spLocks noChangeArrowheads="1"/>
          </p:cNvSpPr>
          <p:nvPr/>
        </p:nvSpPr>
        <p:spPr bwMode="auto">
          <a:xfrm>
            <a:off x="4267201" y="5257800"/>
            <a:ext cx="6000751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bảy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7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9492" grpId="0" animBg="1"/>
      <p:bldP spid="19493" grpId="0" animBg="1"/>
      <p:bldP spid="19493" grpId="1" animBg="1"/>
      <p:bldP spid="194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8156-3A20-9385-0931-91126ED56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>
            <a:extLst>
              <a:ext uri="{FF2B5EF4-FFF2-40B4-BE49-F238E27FC236}">
                <a16:creationId xmlns:a16="http://schemas.microsoft.com/office/drawing/2014/main" id="{DC18BAFD-AA12-33A1-06EC-6B43A2B160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1577163" y="37139"/>
            <a:ext cx="9142228" cy="6858000"/>
          </a:xfrm>
          <a:prstGeom prst="rect">
            <a:avLst/>
          </a:prstGeom>
        </p:spPr>
      </p:pic>
      <p:sp>
        <p:nvSpPr>
          <p:cNvPr id="37" name="AutoShape 51">
            <a:extLst>
              <a:ext uri="{FF2B5EF4-FFF2-40B4-BE49-F238E27FC236}">
                <a16:creationId xmlns:a16="http://schemas.microsoft.com/office/drawing/2014/main" id="{D819AC44-F04E-240E-9EB8-F19C2415E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33400"/>
            <a:ext cx="7162800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tuần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b="1" dirty="0">
                <a:solidFill>
                  <a:schemeClr val="bg1"/>
                </a:solidFill>
                <a:latin typeface="Times New Roman" pitchFamily="18" charset="0"/>
              </a:rPr>
              <a:t>lễ có mấy ngày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2B0D4EEF-1948-03D7-A734-5D8811521DB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E12165-ED9B-381C-E3AE-A2099B17D77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>
              <a:extLst>
                <a:ext uri="{FF2B5EF4-FFF2-40B4-BE49-F238E27FC236}">
                  <a16:creationId xmlns:a16="http://schemas.microsoft.com/office/drawing/2014/main" id="{A8342B1D-66AE-94D3-72D8-510D6915C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859E8-CB41-E350-47CC-41F741396BE8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4E561E1F-CB3C-C5A8-CD1A-8A657BFD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9E81960-6B91-B5C5-167D-804D59C3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FF868CCD-B4DA-F6AA-B587-CA3BF5F3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06A488CE-ECA2-B8B2-D0EF-72CD86B80C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2" y="2590801"/>
            <a:ext cx="3841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60B230FC-2137-17B1-F954-C2DDE68E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4DA8006D-B341-38AE-5785-DB2D4E31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57CB0CE-2E84-A7C2-A48C-1F4F788AF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3D005127-192D-EF8B-4A4F-5CB566F4F5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845D8FD-CE94-4511-8875-1E53BC6C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CA6A59E-9A95-2443-E92A-F7F2C151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71837F35-EE31-6042-F2E4-43BFBD39C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C3687CD0-E3F9-14D9-3A24-912CDFE654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2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0CFCF60-C0BD-4BB6-B410-AFB716B37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AD6F5472-3CEA-3A06-76D7-83BDCCE037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60801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vi-VN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82" name="Picture 29" descr="Picture1">
            <a:extLst>
              <a:ext uri="{FF2B5EF4-FFF2-40B4-BE49-F238E27FC236}">
                <a16:creationId xmlns:a16="http://schemas.microsoft.com/office/drawing/2014/main" id="{49C52CE7-C4A9-15E4-51B3-AD792DDC34F3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22FE1846-7F4A-DA14-AA66-67EC11AEE152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1298" name="AutoShape 34">
              <a:extLst>
                <a:ext uri="{FF2B5EF4-FFF2-40B4-BE49-F238E27FC236}">
                  <a16:creationId xmlns:a16="http://schemas.microsoft.com/office/drawing/2014/main" id="{970E3531-CD1C-1179-492D-A098C2EE7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1299" name="WordArt 35">
              <a:extLst>
                <a:ext uri="{FF2B5EF4-FFF2-40B4-BE49-F238E27FC236}">
                  <a16:creationId xmlns:a16="http://schemas.microsoft.com/office/drawing/2014/main" id="{ABF0BC17-E147-183C-2571-DF0C76726E0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09F94E4-6149-F2C0-D5CD-11D14F451B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0DE95BCC-092A-2D79-64E4-6D449F9E0F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0349D785-AEBA-A2D8-6F66-9D78F7D0D2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ABDCEFEB-D71E-FC5D-8CFF-2C893F2B36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FD1ED9C-3ABA-2C72-A2C1-3ABCD68F0B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E4AB9659-CC93-5000-3ADD-E4C3E55BD1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9D528291-6255-2968-03EF-D8E206CD73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7609727-6594-51F6-A59D-1522C8708F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15EA39E5-B561-C88E-2992-8603C117A6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06BC087C-26F3-6C5B-26DB-5F2883436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B7385A0-7B0A-AFEA-B9EA-5AA1120FF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7444" name="Text Box 36">
            <a:extLst>
              <a:ext uri="{FF2B5EF4-FFF2-40B4-BE49-F238E27FC236}">
                <a16:creationId xmlns:a16="http://schemas.microsoft.com/office/drawing/2014/main" id="{5A10FF5B-1D8B-1E8E-D813-DBA9B76FB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349" y="2355852"/>
            <a:ext cx="6038851" cy="46166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</a:rPr>
              <a:t>7 ngày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45" name="Text Box 37">
            <a:extLst>
              <a:ext uri="{FF2B5EF4-FFF2-40B4-BE49-F238E27FC236}">
                <a16:creationId xmlns:a16="http://schemas.microsoft.com/office/drawing/2014/main" id="{DA212D31-5468-C7BE-2007-B463E1720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46476"/>
            <a:ext cx="6096000" cy="46166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</a:rPr>
              <a:t>6 ngày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46" name="Text Box 38">
            <a:extLst>
              <a:ext uri="{FF2B5EF4-FFF2-40B4-BE49-F238E27FC236}">
                <a16:creationId xmlns:a16="http://schemas.microsoft.com/office/drawing/2014/main" id="{EF3F8DCB-8C41-1945-67C1-933F0B9D4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48201"/>
            <a:ext cx="6172200" cy="46166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</a:rPr>
              <a:t>8 ngày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6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7444" grpId="0" animBg="1"/>
      <p:bldP spid="17444" grpId="1" animBg="1"/>
      <p:bldP spid="17445" grpId="0" animBg="1"/>
      <p:bldP spid="174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1577163" y="37139"/>
            <a:ext cx="9142228" cy="6858000"/>
          </a:xfrm>
          <a:prstGeom prst="rect">
            <a:avLst/>
          </a:prstGeom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29000" y="533400"/>
            <a:ext cx="7162800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tuần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đi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2" y="2590801"/>
            <a:ext cx="3841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2" y="48704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1282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129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12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1" y="5791201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4324349" y="2355851"/>
            <a:ext cx="6038851" cy="46166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sáu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4267200" y="3546475"/>
            <a:ext cx="6096000" cy="46166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bảy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4191000" y="4648201"/>
            <a:ext cx="6172200" cy="461665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sáu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bảy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7444" grpId="0" animBg="1"/>
      <p:bldP spid="17444" grpId="1" animBg="1"/>
      <p:bldP spid="17445" grpId="0" animBg="1"/>
      <p:bldP spid="174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8 3D HS GT TIẾT DỰ GIƠ.mp4">
            <a:hlinkClick r:id="" action="ppaction://media"/>
            <a:extLst>
              <a:ext uri="{FF2B5EF4-FFF2-40B4-BE49-F238E27FC236}">
                <a16:creationId xmlns:a16="http://schemas.microsoft.com/office/drawing/2014/main" id="{59DE5700-9EE6-9DF0-88D8-281389AEAE6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6" y="98425"/>
            <a:ext cx="889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6 Chào Tạm Biệ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754F625-7E77-1FD5-301C-FB8E702000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766" y="122767"/>
            <a:ext cx="12069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ẤY 1  Thứ Hai Là Ngày Đầu Tuần - Nhạc Thiếu Nhi Vui Nhộn - Bé Học Ngày Trong Tuần Cùng Lala Kids - YouTube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E170BBE-9FC3-A670-44EE-51F496E07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766" y="122767"/>
            <a:ext cx="1206923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923"/>
            <a:ext cx="4676365" cy="39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423926" y="1272915"/>
            <a:ext cx="6528725" cy="2644216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5423926" y="1450855"/>
            <a:ext cx="6528725" cy="2644216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tuần em đi học vào ngày thứ Hai, thứ Ba, thứ Tư, thứ Năm, thứ Sáu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116">
            <a:extLst>
              <a:ext uri="{FF2B5EF4-FFF2-40B4-BE49-F238E27FC236}">
                <a16:creationId xmlns:a16="http://schemas.microsoft.com/office/drawing/2014/main" id="{B85FD627-7836-0534-A3A4-4A0214AE8F4F}"/>
              </a:ext>
            </a:extLst>
          </p:cNvPr>
          <p:cNvSpPr/>
          <p:nvPr/>
        </p:nvSpPr>
        <p:spPr>
          <a:xfrm>
            <a:off x="5663274" y="1432166"/>
            <a:ext cx="6528725" cy="2644216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Cloud Callout 116">
            <a:extLst>
              <a:ext uri="{FF2B5EF4-FFF2-40B4-BE49-F238E27FC236}">
                <a16:creationId xmlns:a16="http://schemas.microsoft.com/office/drawing/2014/main" id="{F2EB6ABF-E158-484B-0815-DDE3EAA95BA4}"/>
              </a:ext>
            </a:extLst>
          </p:cNvPr>
          <p:cNvSpPr/>
          <p:nvPr/>
        </p:nvSpPr>
        <p:spPr>
          <a:xfrm>
            <a:off x="5423925" y="1469544"/>
            <a:ext cx="6768074" cy="2644216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ngày thứ Bảy, chủ Nhật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43340" y="802515"/>
            <a:ext cx="3791745" cy="2166712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43340" y="2867129"/>
            <a:ext cx="3791744" cy="1961247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79741" y="4828375"/>
            <a:ext cx="3755343" cy="1942419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3935084" y="802515"/>
            <a:ext cx="3991584" cy="2064612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3935085" y="2852936"/>
            <a:ext cx="3991585" cy="2064613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8063543" y="802514"/>
            <a:ext cx="4128459" cy="2064612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8063543" y="2867125"/>
            <a:ext cx="4195541" cy="2092123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4079101" y="4971374"/>
            <a:ext cx="7968884" cy="1745415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4060675" y="5009104"/>
            <a:ext cx="7968884" cy="1745415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733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3953509" y="4998773"/>
            <a:ext cx="7968884" cy="1745415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3886795" y="4951212"/>
            <a:ext cx="7968884" cy="1745415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3971934" y="5046334"/>
            <a:ext cx="7968884" cy="1745415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4060674" y="5056665"/>
            <a:ext cx="7968884" cy="1745415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4042249" y="5112406"/>
            <a:ext cx="7968884" cy="1745415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7329" y="1706605"/>
            <a:ext cx="1928364" cy="4450716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31" name="组合 30"/>
          <p:cNvGrpSpPr/>
          <p:nvPr/>
        </p:nvGrpSpPr>
        <p:grpSpPr>
          <a:xfrm>
            <a:off x="530330" y="1706603"/>
            <a:ext cx="9982161" cy="2674336"/>
            <a:chOff x="1218941" y="1015336"/>
            <a:chExt cx="7486621" cy="966353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93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	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hứ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ai,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a,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ư,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ăm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áu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ảy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Nhật.</a:t>
              </a:r>
              <a:endParaRPr lang="zh-CN" altLang="en-US" sz="3733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30328" y="4119995"/>
            <a:ext cx="9982163" cy="2315005"/>
            <a:chOff x="1218940" y="1942273"/>
            <a:chExt cx="6765572" cy="914049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2051912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67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	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ai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hật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3733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858685" y="1519704"/>
            <a:ext cx="2019" cy="2019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2705" y="2460323"/>
            <a:ext cx="3979333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A0C73-BCA6-6AE8-5509-4DD0FDE55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692768AB-6BE7-FBF9-2296-F17D066671EA}"/>
              </a:ext>
            </a:extLst>
          </p:cNvPr>
          <p:cNvGrpSpPr/>
          <p:nvPr/>
        </p:nvGrpSpPr>
        <p:grpSpPr>
          <a:xfrm>
            <a:off x="96013" y="1028734"/>
            <a:ext cx="11952649" cy="3117924"/>
            <a:chOff x="1091949" y="975489"/>
            <a:chExt cx="6865938" cy="1641473"/>
          </a:xfrm>
        </p:grpSpPr>
        <p:sp>
          <p:nvSpPr>
            <p:cNvPr id="41" name="AutoShape 105">
              <a:extLst>
                <a:ext uri="{FF2B5EF4-FFF2-40B4-BE49-F238E27FC236}">
                  <a16:creationId xmlns:a16="http://schemas.microsoft.com/office/drawing/2014/main" id="{7F7FC1C7-0ED9-77F4-1589-A0FE876FD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133"/>
            </a:p>
          </p:txBody>
        </p:sp>
        <p:grpSp>
          <p:nvGrpSpPr>
            <p:cNvPr id="43" name="Group 27">
              <a:extLst>
                <a:ext uri="{FF2B5EF4-FFF2-40B4-BE49-F238E27FC236}">
                  <a16:creationId xmlns:a16="http://schemas.microsoft.com/office/drawing/2014/main" id="{B6D8EB08-E7EF-D7D9-595A-3F9F947591F3}"/>
                </a:ext>
              </a:extLst>
            </p:cNvPr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CFE2C4DB-4FEC-AFED-E65E-BF98860AEF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2133">
                  <a:latin typeface="Times"/>
                </a:endParaRPr>
              </a:p>
            </p:txBody>
          </p:sp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B3CFAA7B-FBFD-F09F-201F-C367ECB954BE}"/>
                  </a:ext>
                </a:extLst>
              </p:cNvPr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2133">
                  <a:latin typeface="Times"/>
                </a:endParaRPr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A87855D4-89FF-1D86-A757-664795B6D381}"/>
                  </a:ext>
                </a:extLst>
              </p:cNvPr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2133">
                  <a:latin typeface="Times"/>
                </a:endParaRPr>
              </a:p>
            </p:txBody>
          </p:sp>
        </p:grp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E4EB5EAD-7D80-9693-B6F2-15E5C2889ED6}"/>
              </a:ext>
            </a:extLst>
          </p:cNvPr>
          <p:cNvSpPr/>
          <p:nvPr/>
        </p:nvSpPr>
        <p:spPr>
          <a:xfrm>
            <a:off x="2593624" y="4229813"/>
            <a:ext cx="724777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nay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altLang="zh-CN" sz="4267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772E0728-6A06-59A7-5709-CCEA0FC9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>
            <a:extLst>
              <a:ext uri="{FF2B5EF4-FFF2-40B4-BE49-F238E27FC236}">
                <a16:creationId xmlns:a16="http://schemas.microsoft.com/office/drawing/2014/main" id="{60F85F9F-ACA4-30C4-7AF3-FB9F84AE28A3}"/>
              </a:ext>
            </a:extLst>
          </p:cNvPr>
          <p:cNvSpPr/>
          <p:nvPr/>
        </p:nvSpPr>
        <p:spPr>
          <a:xfrm>
            <a:off x="7351692" y="2180861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9B2F0978-25A9-677D-680A-04CA1C485CB9}"/>
              </a:ext>
            </a:extLst>
          </p:cNvPr>
          <p:cNvSpPr/>
          <p:nvPr/>
        </p:nvSpPr>
        <p:spPr>
          <a:xfrm>
            <a:off x="3887755" y="2180862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C5C86C62-739B-08FA-C931-22C9A8D5E6C8}"/>
              </a:ext>
            </a:extLst>
          </p:cNvPr>
          <p:cNvSpPr/>
          <p:nvPr/>
        </p:nvSpPr>
        <p:spPr>
          <a:xfrm>
            <a:off x="420844" y="2180863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" name="矩形 48">
            <a:extLst>
              <a:ext uri="{FF2B5EF4-FFF2-40B4-BE49-F238E27FC236}">
                <a16:creationId xmlns:a16="http://schemas.microsoft.com/office/drawing/2014/main" id="{A15C6565-AA2A-BDD5-395B-27F4090A3B1F}"/>
              </a:ext>
            </a:extLst>
          </p:cNvPr>
          <p:cNvSpPr/>
          <p:nvPr/>
        </p:nvSpPr>
        <p:spPr>
          <a:xfrm>
            <a:off x="2593624" y="5082757"/>
            <a:ext cx="724777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vi-VN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 qua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thứ.......</a:t>
            </a:r>
            <a:endParaRPr lang="en-US" altLang="zh-CN" sz="4267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48">
            <a:extLst>
              <a:ext uri="{FF2B5EF4-FFF2-40B4-BE49-F238E27FC236}">
                <a16:creationId xmlns:a16="http://schemas.microsoft.com/office/drawing/2014/main" id="{6AA995F9-0EF8-4AF7-8F38-69D6BEE5784C}"/>
              </a:ext>
            </a:extLst>
          </p:cNvPr>
          <p:cNvSpPr/>
          <p:nvPr/>
        </p:nvSpPr>
        <p:spPr>
          <a:xfrm>
            <a:off x="6688373" y="5068840"/>
            <a:ext cx="1375899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120"/>
              </a:spcBef>
              <a:spcAft>
                <a:spcPts val="1120"/>
              </a:spcAft>
            </a:pPr>
            <a:r>
              <a:rPr lang="vi-VN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altLang="zh-CN" sz="4267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48">
            <a:extLst>
              <a:ext uri="{FF2B5EF4-FFF2-40B4-BE49-F238E27FC236}">
                <a16:creationId xmlns:a16="http://schemas.microsoft.com/office/drawing/2014/main" id="{6CD415F8-F617-24BF-FC93-DBE8812A898D}"/>
              </a:ext>
            </a:extLst>
          </p:cNvPr>
          <p:cNvSpPr/>
          <p:nvPr/>
        </p:nvSpPr>
        <p:spPr>
          <a:xfrm>
            <a:off x="2593624" y="5925515"/>
            <a:ext cx="724777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120"/>
              </a:spcBef>
              <a:spcAft>
                <a:spcPts val="1120"/>
              </a:spcAft>
            </a:pPr>
            <a:r>
              <a:rPr lang="vi-VN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Ngày mai là thứ....... </a:t>
            </a:r>
            <a:endParaRPr lang="en-US" altLang="zh-CN" sz="4267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48">
            <a:extLst>
              <a:ext uri="{FF2B5EF4-FFF2-40B4-BE49-F238E27FC236}">
                <a16:creationId xmlns:a16="http://schemas.microsoft.com/office/drawing/2014/main" id="{8F70D776-2D14-2B85-F5DE-9C1AEAB7B91F}"/>
              </a:ext>
            </a:extLst>
          </p:cNvPr>
          <p:cNvSpPr/>
          <p:nvPr/>
        </p:nvSpPr>
        <p:spPr>
          <a:xfrm>
            <a:off x="6688373" y="5900683"/>
            <a:ext cx="1375899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120"/>
              </a:spcBef>
              <a:spcAft>
                <a:spcPts val="1120"/>
              </a:spcAft>
            </a:pPr>
            <a:r>
              <a:rPr lang="vi-VN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altLang="zh-CN" sz="4267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0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9" grpId="0"/>
      <p:bldP spid="20" grpId="0"/>
      <p:bldP spid="16" grpId="0"/>
      <p:bldP spid="2" grpId="0"/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25704" y="1796819"/>
            <a:ext cx="11911707" cy="34129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9356395" y="4676525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335360" y="5480787"/>
            <a:ext cx="9021035" cy="1405641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4267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25704" y="1796819"/>
            <a:ext cx="11911707" cy="34129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112872" y="5219811"/>
            <a:ext cx="9021035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9215669" y="5365671"/>
            <a:ext cx="2976332" cy="1289047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267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584</Words>
  <Application>Microsoft Office PowerPoint</Application>
  <PresentationFormat>Widescreen</PresentationFormat>
  <Paragraphs>139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微软雅黑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Times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tttrang@vinhthuan.edu.vn</cp:lastModifiedBy>
  <cp:revision>12</cp:revision>
  <dcterms:created xsi:type="dcterms:W3CDTF">2023-04-16T12:50:11Z</dcterms:created>
  <dcterms:modified xsi:type="dcterms:W3CDTF">2026-04-22T15:33:24Z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B954329651B84FCDA7F80D6EBC1D38C3</vt:lpwstr>
  </property>
  <property fmtid="{D5CDD505-2E9C-101B-9397-08002B2CF9AE}" pid="3" name="KSOProductBuildVer">
    <vt:lpwstr>1033-11.2.0.11516</vt:lpwstr>
  </property>
</Properties>
</file>