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01" r:id="rId2"/>
    <p:sldId id="2641" r:id="rId3"/>
    <p:sldId id="2685" r:id="rId4"/>
    <p:sldId id="2651" r:id="rId5"/>
    <p:sldId id="2698" r:id="rId6"/>
    <p:sldId id="2676" r:id="rId7"/>
    <p:sldId id="2683" r:id="rId8"/>
    <p:sldId id="2684" r:id="rId9"/>
    <p:sldId id="270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4746-2352-44B0-840D-55D68C6472A4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CA682-E0DC-4EBA-8581-B6E071777D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87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286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4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1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67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7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3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23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5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99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0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1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68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54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B790-CFED-C7E3-AC83-E7119584D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7DC88-6D64-3FE1-8D12-75FD3C062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AB354-F041-3A60-1DBB-76F6D08B5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4289-2945-5B76-8CF1-D6D2EAC5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7E3BA-F80D-B23B-4415-BB59D328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32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0EFBD4-7DA4-17E9-A8F5-EDA82F83EA8D}"/>
              </a:ext>
            </a:extLst>
          </p:cNvPr>
          <p:cNvSpPr/>
          <p:nvPr userDrawn="1"/>
        </p:nvSpPr>
        <p:spPr>
          <a:xfrm>
            <a:off x="-1388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37C0-8FBC-5C9A-76AE-D3DFC7352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CE4F8-3CF4-2552-DCD9-58963DACA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D6BD3-A541-C8EA-6E2F-540F21C9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E079F5-1C1F-41ED-9107-83BC065349B5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B6883-36E9-30B8-2B1B-E74D70598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EC859-E3B3-7478-173B-C78AEFC1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DDB89-CAB9-491E-B9F6-5AEA310B9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6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23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1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5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5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0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7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4AF54A-3716-4C0F-9D7B-B0EB537FCE6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8" r:id="rId20"/>
    <p:sldLayoutId id="2147483689" r:id="rId21"/>
    <p:sldLayoutId id="214748369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png"/><Relationship Id="rId12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E482-E09D-C2B8-A344-1FE484E9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ời chuyển tiếp">
            <a:hlinkClick r:id="" action="ppaction://media"/>
            <a:extLst>
              <a:ext uri="{FF2B5EF4-FFF2-40B4-BE49-F238E27FC236}">
                <a16:creationId xmlns:a16="http://schemas.microsoft.com/office/drawing/2014/main" id="{B5538377-F779-5176-CBC1-369F330592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254" y="365126"/>
            <a:ext cx="11634685" cy="5811838"/>
          </a:xfrm>
        </p:spPr>
      </p:pic>
    </p:spTree>
    <p:extLst>
      <p:ext uri="{BB962C8B-B14F-4D97-AF65-F5344CB8AC3E}">
        <p14:creationId xmlns:p14="http://schemas.microsoft.com/office/powerpoint/2010/main" val="40489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/>
          <p:cNvSpPr/>
          <p:nvPr/>
        </p:nvSpPr>
        <p:spPr>
          <a:xfrm>
            <a:off x="-70717" y="-91844"/>
            <a:ext cx="12262717" cy="7173724"/>
          </a:xfrm>
          <a:custGeom>
            <a:avLst/>
            <a:gdLst/>
            <a:ahLst/>
            <a:cxnLst/>
            <a:rect l="l" t="t" r="r" b="b"/>
            <a:pathLst>
              <a:path w="11109208" h="7943084">
                <a:moveTo>
                  <a:pt x="0" y="0"/>
                </a:moveTo>
                <a:lnTo>
                  <a:pt x="11109208" y="0"/>
                </a:lnTo>
                <a:lnTo>
                  <a:pt x="11109208" y="7943084"/>
                </a:lnTo>
                <a:lnTo>
                  <a:pt x="0" y="7943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/>
          <p:cNvSpPr/>
          <p:nvPr/>
        </p:nvSpPr>
        <p:spPr>
          <a:xfrm>
            <a:off x="583007" y="2435679"/>
            <a:ext cx="2795495" cy="4668886"/>
          </a:xfrm>
          <a:custGeom>
            <a:avLst/>
            <a:gdLst/>
            <a:ahLst/>
            <a:cxnLst/>
            <a:rect l="l" t="t" r="r" b="b"/>
            <a:pathLst>
              <a:path w="4927473" h="8229600">
                <a:moveTo>
                  <a:pt x="0" y="0"/>
                </a:moveTo>
                <a:lnTo>
                  <a:pt x="4927473" y="0"/>
                </a:lnTo>
                <a:lnTo>
                  <a:pt x="49274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582F4-D23D-F0DD-8D30-6EF46B0A11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81" y="466195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438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4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4">
            <a:extLst>
              <a:ext uri="{FF2B5EF4-FFF2-40B4-BE49-F238E27FC236}">
                <a16:creationId xmlns:a16="http://schemas.microsoft.com/office/drawing/2014/main" id="{78104B83-FE2B-47CC-9C50-4EE2954F2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9" y="-165988"/>
            <a:ext cx="11093804" cy="2165120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F2290AFB-B6FC-4EE2-8D65-BA4998029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784" y="1"/>
            <a:ext cx="1391216" cy="63787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73B5F1-27F1-4BC8-8838-713D8A57DB0D}"/>
              </a:ext>
            </a:extLst>
          </p:cNvPr>
          <p:cNvSpPr txBox="1"/>
          <p:nvPr/>
        </p:nvSpPr>
        <p:spPr>
          <a:xfrm>
            <a:off x="511127" y="1551563"/>
            <a:ext cx="10769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Tiết 46 - Đọc: CUỘC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HỌP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CỦA CHỮ VIẾT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vi-VN" sz="3600" b="1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(Phỏng theo Trần Ninh Hồ)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2685" y="675703"/>
            <a:ext cx="8752114" cy="107720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tư,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algn="ctr"/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02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3339" y="508319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kern="0" dirty="0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Thi</a:t>
            </a:r>
            <a:r>
              <a:rPr lang="en-US" altLang="zh-CN" sz="3600" b="1" kern="0" dirty="0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đ</a:t>
            </a:r>
            <a:r>
              <a:rPr lang="en-US" altLang="zh-CN" sz="3600" b="1" kern="0" noProof="0" dirty="0" err="1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ọc</a:t>
            </a:r>
            <a:r>
              <a:rPr lang="en-US" altLang="zh-CN" sz="3600" b="1" kern="0" noProof="0" dirty="0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noProof="0" dirty="0" err="1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altLang="zh-CN" sz="3600" b="1" kern="0" noProof="0" dirty="0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noProof="0" dirty="0" err="1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zh-CN" sz="3600" b="1" kern="0" noProof="0" dirty="0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noProof="0" dirty="0" err="1">
                <a:solidFill>
                  <a:srgbClr val="0070C0"/>
                </a:solidFill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8135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2005677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2052934" cy="679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467643"/>
            <a:ext cx="3897862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4B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4B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8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BE5282-7591-DEB9-D437-A5DE0FCCD851}"/>
              </a:ext>
            </a:extLst>
          </p:cNvPr>
          <p:cNvSpPr txBox="1"/>
          <p:nvPr/>
        </p:nvSpPr>
        <p:spPr>
          <a:xfrm>
            <a:off x="821853" y="2508773"/>
            <a:ext cx="10209637" cy="2104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noProof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en-US" sz="36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dung: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viết việc sử dụng dấu câu rất quan trọng, vì người viết đúng thì người đọc mới hiểu đúng.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9595E2A5-B791-435A-B7BF-BD0DD9EE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38906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C9C6F8B5-7C4E-4770-8F61-4EAAEA86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91799" y="4819203"/>
            <a:ext cx="1475442" cy="184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B3F8A-DC65-453B-A0F3-0B2E87195CFA}"/>
              </a:ext>
            </a:extLst>
          </p:cNvPr>
          <p:cNvSpPr txBox="1"/>
          <p:nvPr/>
        </p:nvSpPr>
        <p:spPr>
          <a:xfrm>
            <a:off x="1242707" y="686484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0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A9B0CF7-51D4-4A79-80EF-914BAB51E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94" y="1015617"/>
            <a:ext cx="2080970" cy="2386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D18B17-EE1A-4A51-A875-9426C9CE3248}"/>
              </a:ext>
            </a:extLst>
          </p:cNvPr>
          <p:cNvSpPr txBox="1"/>
          <p:nvPr/>
        </p:nvSpPr>
        <p:spPr>
          <a:xfrm>
            <a:off x="1168706" y="3311305"/>
            <a:ext cx="10420394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bờ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ruộng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gặm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bay.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18B17-EE1A-4A51-A875-9426C9CE3248}"/>
              </a:ext>
            </a:extLst>
          </p:cNvPr>
          <p:cNvSpPr txBox="1"/>
          <p:nvPr/>
        </p:nvSpPr>
        <p:spPr>
          <a:xfrm>
            <a:off x="1530180" y="791893"/>
            <a:ext cx="9859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Buổi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cảnh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quê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tôi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thật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bờ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ruộng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Con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trâu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đang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gặm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cỏ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bầu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trời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đàn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cò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đang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bay.</a:t>
            </a:r>
            <a:endParaRPr lang="en-US" sz="3600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2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5A06D7-9F5F-72ED-6DB2-F63687076692}"/>
              </a:ext>
            </a:extLst>
          </p:cNvPr>
          <p:cNvSpPr txBox="1"/>
          <p:nvPr/>
        </p:nvSpPr>
        <p:spPr>
          <a:xfrm>
            <a:off x="354400" y="920091"/>
            <a:ext cx="5668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-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dõng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mũ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sắt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lấm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lắc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,…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5999" y="2082297"/>
            <a:ext cx="0" cy="4065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699178-1CE7-A6CF-8069-AB9A65A121D1}"/>
              </a:ext>
            </a:extLst>
          </p:cNvPr>
          <p:cNvSpPr txBox="1"/>
          <p:nvPr/>
        </p:nvSpPr>
        <p:spPr>
          <a:xfrm>
            <a:off x="354400" y="2489751"/>
            <a:ext cx="5741599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-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 nay,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/ </a:t>
            </a: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 khi em Hoàng định chấm câu,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/</a:t>
            </a: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anh dấu chấm cần yêu cầu Hoàng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/</a:t>
            </a: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đọc lại nội dung câu văn/một lần nữa đã.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//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5A06D7-9F5F-72ED-6DB2-F63687076692}"/>
              </a:ext>
            </a:extLst>
          </p:cNvPr>
          <p:cNvSpPr txBox="1"/>
          <p:nvPr/>
        </p:nvSpPr>
        <p:spPr>
          <a:xfrm>
            <a:off x="6132312" y="1010517"/>
            <a:ext cx="6017537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-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dõng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mẽ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viết việc sử dụng dấu câu rất quan trọng, vì người viết đúng thì người đọc mới hiểu đúng.</a:t>
            </a:r>
            <a:endParaRPr lang="vi-VN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2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4545-9711-AFA5-C1C6-30D92A2D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ạm biệt">
            <a:hlinkClick r:id="" action="ppaction://media"/>
            <a:extLst>
              <a:ext uri="{FF2B5EF4-FFF2-40B4-BE49-F238E27FC236}">
                <a16:creationId xmlns:a16="http://schemas.microsoft.com/office/drawing/2014/main" id="{CF951F4C-43A4-5FBD-6851-E1F6AB2D34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365125"/>
            <a:ext cx="11374876" cy="6127749"/>
          </a:xfrm>
        </p:spPr>
      </p:pic>
    </p:spTree>
    <p:extLst>
      <p:ext uri="{BB962C8B-B14F-4D97-AF65-F5344CB8AC3E}">
        <p14:creationId xmlns:p14="http://schemas.microsoft.com/office/powerpoint/2010/main" val="305732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259</Words>
  <Application>Microsoft Office PowerPoint</Application>
  <PresentationFormat>Widescreen</PresentationFormat>
  <Paragraphs>27</Paragraphs>
  <Slides>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微软雅黑</vt:lpstr>
      <vt:lpstr>Arial</vt:lpstr>
      <vt:lpstr>Calibri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145</cp:revision>
  <dcterms:created xsi:type="dcterms:W3CDTF">2022-06-25T11:44:36Z</dcterms:created>
  <dcterms:modified xsi:type="dcterms:W3CDTF">2026-04-13T07:40:40Z</dcterms:modified>
</cp:coreProperties>
</file>