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085" r:id="rId3"/>
    <p:sldId id="3083" r:id="rId4"/>
    <p:sldId id="3068" r:id="rId5"/>
    <p:sldId id="3075" r:id="rId6"/>
    <p:sldId id="3072" r:id="rId7"/>
    <p:sldId id="356" r:id="rId8"/>
    <p:sldId id="3076" r:id="rId9"/>
    <p:sldId id="324" r:id="rId10"/>
    <p:sldId id="3077" r:id="rId11"/>
    <p:sldId id="3079" r:id="rId12"/>
    <p:sldId id="315" r:id="rId13"/>
    <p:sldId id="3084" r:id="rId14"/>
    <p:sldId id="286" r:id="rId15"/>
    <p:sldId id="3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8619" autoAdjust="0"/>
  </p:normalViewPr>
  <p:slideViewPr>
    <p:cSldViewPr snapToGrid="0">
      <p:cViewPr varScale="1">
        <p:scale>
          <a:sx n="76" d="100"/>
          <a:sy n="76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9E2B-6545-4E74-B05A-2494D3A743A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CEC8-9F94-487D-BCF0-7F36EFD17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, </a:t>
            </a:r>
            <a:r>
              <a:rPr lang="en-US" baseline="0" dirty="0" err="1"/>
              <a:t>chăn</a:t>
            </a:r>
            <a:r>
              <a:rPr lang="en-US" baseline="0" dirty="0"/>
              <a:t> </a:t>
            </a:r>
            <a:r>
              <a:rPr lang="en-US" baseline="0" dirty="0" err="1"/>
              <a:t>trâu</a:t>
            </a:r>
            <a:r>
              <a:rPr lang="en-US" baseline="0" dirty="0"/>
              <a:t>. HS </a:t>
            </a:r>
            <a:r>
              <a:rPr lang="en-US" baseline="0" dirty="0" err="1"/>
              <a:t>đọc</a:t>
            </a:r>
            <a:r>
              <a:rPr lang="en-US" baseline="0" dirty="0"/>
              <a:t> –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.</a:t>
            </a:r>
          </a:p>
          <a:p>
            <a:pPr marL="158750" indent="0">
              <a:buNone/>
            </a:pP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, </a:t>
            </a:r>
            <a:endParaRPr lang="en-US" dirty="0"/>
          </a:p>
          <a:p>
            <a:r>
              <a:rPr lang="en-US" dirty="0" err="1"/>
              <a:t>Nhuộm</a:t>
            </a:r>
            <a:r>
              <a:rPr lang="en-US" baseline="0" dirty="0"/>
              <a:t> -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nhúng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ủ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chất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màu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trăng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23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nào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4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04247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: </a:t>
            </a:r>
            <a:r>
              <a:rPr lang="en-US" baseline="0" dirty="0" err="1"/>
              <a:t>trời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, </a:t>
            </a:r>
            <a:r>
              <a:rPr lang="en-US" baseline="0" dirty="0" err="1"/>
              <a:t>chăn</a:t>
            </a:r>
            <a:r>
              <a:rPr lang="en-US" baseline="0" dirty="0"/>
              <a:t> </a:t>
            </a:r>
            <a:r>
              <a:rPr lang="en-US" baseline="0" dirty="0" err="1"/>
              <a:t>trâu</a:t>
            </a:r>
            <a:r>
              <a:rPr lang="en-US" baseline="0" dirty="0"/>
              <a:t>. HS </a:t>
            </a:r>
            <a:r>
              <a:rPr lang="en-US" baseline="0" dirty="0" err="1"/>
              <a:t>đọc</a:t>
            </a:r>
            <a:r>
              <a:rPr lang="en-US" baseline="0" dirty="0"/>
              <a:t> –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r>
              <a:rPr lang="en-US" baseline="0" dirty="0"/>
              <a:t>.</a:t>
            </a:r>
          </a:p>
          <a:p>
            <a:pPr marL="158750" indent="0">
              <a:buNone/>
            </a:pP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, </a:t>
            </a:r>
            <a:endParaRPr lang="en-US" dirty="0"/>
          </a:p>
          <a:p>
            <a:r>
              <a:rPr lang="en-US" dirty="0" err="1"/>
              <a:t>Nhuộm</a:t>
            </a:r>
            <a:r>
              <a:rPr lang="en-US" baseline="0" dirty="0"/>
              <a:t> -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nhúng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ủ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chất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màu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trăng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69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65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Vừa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nãy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dõi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thấy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Minh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rất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hay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khổ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thơ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47617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8CEC8-9F94-487D-BCF0-7F36EFD17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9F0F-3350-A4D9-21C3-9FBA4B5EA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E5A37B-7A76-A8C1-7FC5-ADF4BE2E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10DC2-5536-08C2-29D1-9686EEE3E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25CE-7B72-02CA-C5D8-2F446319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819F-257C-BEE3-5575-A6E53B7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3276-002A-7A72-67EF-9D346A32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10A31-8CC2-68B5-B9AA-6BA79CFB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2D391-06DE-3DAB-B85F-CFACCB0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D811C-C695-491B-9A1A-02F12712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BDE2-8DF4-9F7D-ADC7-9505B74D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D139E-BED3-3997-0FAB-F1E54BD8D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2B72-21C3-0EEA-A0FC-C431DCAF7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4634-B7EF-17A4-4945-C0BE686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5A28-F1A7-B9AC-7299-206F5B63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86E6-0B50-855C-4402-FD609A3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720003" y="1846400"/>
            <a:ext cx="2810800" cy="1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960013" y="3429000"/>
            <a:ext cx="3570800" cy="18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7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9D82-D17C-4086-93FF-1C87D3C6F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C6E88-A2A3-4176-B86D-4390FC6B0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6B55B-6C05-4B79-BD04-9ECC11F0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D297A-8ABC-4979-A3DF-23A812E0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6E33-38F3-4B71-8CD7-17305764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69B0-EB45-4DDB-BCD4-D2417FF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C43A-920C-43D1-BFA8-7B8A42B8E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196E5-E070-490A-AF2F-3B69B8F54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05FD8-3776-46AF-8178-D301F704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D476-3848-4D64-A882-FE8B1407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8D5C-7770-467A-9734-59F91AE3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83B8D-E30E-4121-A9B4-F216260C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0F46-6485-4D64-A5C6-38DB08884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305C9-1584-45E5-943E-17507598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114B-4E63-41B1-BFE5-AD78B86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E816-64DE-4A37-AD69-A5F1E1F0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0017-4568-4D0C-B535-6C3A06F57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43180-6478-4296-B93C-36A73867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F18B4-79E0-4543-808C-AED9A2F30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9574F-8023-465F-AF28-922D2A0C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24F91-C34D-47B9-B8B8-EA482CDD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7396-93D1-41E3-80B6-D63E8A6F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12BA4-0AB2-48D2-B2E5-AE62AF15C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2AB50-8F53-4EC9-913E-E0E442A73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503E9-34CB-476D-99B0-5701B17F9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2DDA6-6E1E-4613-B512-01886850B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507E8-7136-4F5F-B1B2-1C0D8E90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6248F3-4A5D-4D88-B456-253F8929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C59CD-539D-4705-9CFB-34D82A7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50D29-528D-4DA2-9655-7746A82B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A469E-B11F-4F63-BCDD-D8A9CF08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9559E-F4FE-443A-BCF8-3681ED50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C7813-114E-43DE-BB25-98B9E17E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15985-CDBA-465B-BE93-2BF00BA3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E6F23-1462-4317-9F1E-09E1920C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E5E8F-AB0B-4558-A10B-15C9ABBE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9155-1BB6-4D57-AD0E-7467D92E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FD5F-254E-4F56-A7FE-D8C908AF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A3F3D-02D7-4AC3-A452-D503F395F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D7CDE-D069-48DC-A879-C2AA1103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BC1A6-A748-45C4-B534-0E0E7EF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048D5-FB00-4ECE-9E09-511D8530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33FC-918A-4788-9739-DA95A448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40701-FD2F-4FA3-BF58-F5954C4E7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446F6-769A-4378-8C08-22194229F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CA7E2-CFF5-400D-8A79-29815FE40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49CDA-3C63-46B0-B69C-3A09F2DF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58EDF-3C19-4B71-A43C-0766472B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9FB7-D744-4DD1-AB43-38739BC2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E5C70-DEC3-4B42-A2EA-A35B477B8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20BCF-D7A6-4466-9759-85241718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6EEA-12BE-47DC-BF2B-DC7E1A81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B70C1-75F9-40C6-87DB-23131675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446C2-3C46-47ED-8AD3-E27A8A0A4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CC0D1-B2E5-4F5C-8BAC-D0A16AAE4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0857B-774F-42C4-8755-95101CE2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16F0E-B90F-4D2A-B640-15382BED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64C2-FFF2-4D7F-B4E2-3839EF02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389-419D-CFD7-0EA8-BDAC21E9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EB8B-A455-7063-C8C5-78CDE7659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D1B53-4EF8-C817-EB7C-F12EE86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6D7F-D752-BE36-48A6-7325CE41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B8613-5AAE-397F-E600-917F91A9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FE94-E4C8-D79F-5800-D83A489B9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0755-05E7-DB18-C903-879674F2E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9B542-ACDE-189B-A780-A8A51E7E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A6285-264B-5064-DE39-B8D367FD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196A1-15F8-1692-5E6C-F5C3DE9CD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A671D-112B-4190-F27E-783A656F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CFDF-1731-2547-7423-5F70CE37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EF9B3-92B6-9FE6-4476-0A9D358E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6CD8-330C-3B84-6700-20A561C89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37D7-8965-D162-ABF2-0BE28FD6A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90AE8-8598-00B3-6606-3C3272E9D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923E9-301B-4891-EF80-7FA1A81B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F0FFBB-F561-4F63-50EC-0D28B68C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78335-556E-A74C-6532-71039908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BAFB-537E-D9E7-0560-6D7B9934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A9CB-F162-D6CC-53B6-3D599F37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D7E21-19D0-ABF0-D3AA-1781C99C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406D3-7050-5D01-977D-6B8E357F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A0EB6-1794-155E-E26C-7528DB9A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E1237E-F0B3-14AF-0BFF-CDD08393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2679-9300-F924-3782-F860000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BEA0-E102-B378-63C0-6E8C8A5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EC0C-C535-60D6-DDE0-A4A04FC0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ACB6-8A96-4476-EDBC-49BB55C56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E1DE7-C3C1-78A9-1F84-B2CB5C79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ABEA-582E-5895-ACA7-98384808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62272-2310-2775-E971-18663C21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FCE-52CF-36F2-B6C8-9C43A931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9986D-095D-42D9-2B40-6BBD00B96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33018-5C30-41BB-D708-C09CFA49A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2CFC-AF99-5B24-68B7-C658EB9E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12E6-9BFD-3572-DE69-803346AE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BC47D-EC80-B7E8-A42A-1FD80E87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9B84DD-216B-47DF-BE57-97BA5D8FF90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562FF-DB6E-92FF-3F40-2CD0006F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85E70-C1F3-D278-03B7-EF4B6202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B163-C85D-FF88-0305-4455615CF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9E34F-6D4D-44FA-9068-21642AD9CE0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540E-8025-0B16-E855-EF1B39966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DB1E7-0106-7527-6E53-B9FE201F6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2B23AE2-5020-40B5-B31F-910AE97BF3E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C86A6-9E78-41ED-BCA1-9B88B204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55530-BF7B-4F13-9B30-1545280FD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155D1-EBE0-42E3-A017-68658E6FA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BE24-CEC0-4656-AA2C-6A956C4E2A0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11A15-12F5-4ACB-8C05-5FD855CF2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4A26B-363E-4A4E-856B-E6A1CA870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F696-8BCF-44F6-AB07-072BC6AEE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A2A6-6E9B-F0F8-33BC-716E5B9F3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0E7A5-0612-BE0C-ED81-FFA1613A5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ỌC SINH GIỚI THIỆU">
            <a:hlinkClick r:id="" action="ppaction://media"/>
            <a:extLst>
              <a:ext uri="{FF2B5EF4-FFF2-40B4-BE49-F238E27FC236}">
                <a16:creationId xmlns:a16="http://schemas.microsoft.com/office/drawing/2014/main" id="{A0C14714-8479-89E1-E482-E71BA60E4D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13918" y="788283"/>
            <a:ext cx="2720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HP001 4 hàng" panose="020B0603050302020204" pitchFamily="34" charset="0"/>
              </a:rPr>
              <a:t>Từ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ngữ</a:t>
            </a:r>
            <a:r>
              <a:rPr lang="en-US" sz="54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1550" y="1505998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5370" y="250567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1550" y="3512172"/>
            <a:ext cx="2627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7166" y="1582340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7166" y="2588842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083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366051-38F2-6C4D-E674-64829B891359}"/>
              </a:ext>
            </a:extLst>
          </p:cNvPr>
          <p:cNvSpPr/>
          <p:nvPr/>
        </p:nvSpPr>
        <p:spPr>
          <a:xfrm>
            <a:off x="554140" y="496310"/>
            <a:ext cx="11318532" cy="5112905"/>
          </a:xfrm>
          <a:custGeom>
            <a:avLst/>
            <a:gdLst>
              <a:gd name="connsiteX0" fmla="*/ 0 w 11318532"/>
              <a:gd name="connsiteY0" fmla="*/ 852168 h 5112905"/>
              <a:gd name="connsiteX1" fmla="*/ 852168 w 11318532"/>
              <a:gd name="connsiteY1" fmla="*/ 0 h 5112905"/>
              <a:gd name="connsiteX2" fmla="*/ 10466364 w 11318532"/>
              <a:gd name="connsiteY2" fmla="*/ 0 h 5112905"/>
              <a:gd name="connsiteX3" fmla="*/ 11318532 w 11318532"/>
              <a:gd name="connsiteY3" fmla="*/ 852168 h 5112905"/>
              <a:gd name="connsiteX4" fmla="*/ 11318532 w 11318532"/>
              <a:gd name="connsiteY4" fmla="*/ 4260737 h 5112905"/>
              <a:gd name="connsiteX5" fmla="*/ 10466364 w 11318532"/>
              <a:gd name="connsiteY5" fmla="*/ 5112905 h 5112905"/>
              <a:gd name="connsiteX6" fmla="*/ 852168 w 11318532"/>
              <a:gd name="connsiteY6" fmla="*/ 5112905 h 5112905"/>
              <a:gd name="connsiteX7" fmla="*/ 0 w 11318532"/>
              <a:gd name="connsiteY7" fmla="*/ 4260737 h 5112905"/>
              <a:gd name="connsiteX8" fmla="*/ 0 w 11318532"/>
              <a:gd name="connsiteY8" fmla="*/ 852168 h 511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8532" h="5112905" fill="none" extrusionOk="0">
                <a:moveTo>
                  <a:pt x="0" y="852168"/>
                </a:moveTo>
                <a:cubicBezTo>
                  <a:pt x="10704" y="312489"/>
                  <a:pt x="317549" y="35420"/>
                  <a:pt x="852168" y="0"/>
                </a:cubicBezTo>
                <a:cubicBezTo>
                  <a:pt x="4823828" y="-73180"/>
                  <a:pt x="7171344" y="86135"/>
                  <a:pt x="10466364" y="0"/>
                </a:cubicBezTo>
                <a:cubicBezTo>
                  <a:pt x="11015493" y="23368"/>
                  <a:pt x="11285707" y="366785"/>
                  <a:pt x="11318532" y="852168"/>
                </a:cubicBezTo>
                <a:cubicBezTo>
                  <a:pt x="11474442" y="1774701"/>
                  <a:pt x="11179038" y="3116064"/>
                  <a:pt x="11318532" y="4260737"/>
                </a:cubicBezTo>
                <a:cubicBezTo>
                  <a:pt x="11296898" y="4729024"/>
                  <a:pt x="10974430" y="5065989"/>
                  <a:pt x="10466364" y="5112905"/>
                </a:cubicBezTo>
                <a:cubicBezTo>
                  <a:pt x="7652849" y="5157765"/>
                  <a:pt x="3915396" y="5230527"/>
                  <a:pt x="852168" y="5112905"/>
                </a:cubicBezTo>
                <a:cubicBezTo>
                  <a:pt x="367908" y="5142086"/>
                  <a:pt x="77426" y="4686709"/>
                  <a:pt x="0" y="4260737"/>
                </a:cubicBezTo>
                <a:cubicBezTo>
                  <a:pt x="-60313" y="3262245"/>
                  <a:pt x="168062" y="1520286"/>
                  <a:pt x="0" y="852168"/>
                </a:cubicBezTo>
                <a:close/>
              </a:path>
              <a:path w="11318532" h="5112905" stroke="0" extrusionOk="0">
                <a:moveTo>
                  <a:pt x="0" y="852168"/>
                </a:moveTo>
                <a:cubicBezTo>
                  <a:pt x="11877" y="456834"/>
                  <a:pt x="359631" y="-27685"/>
                  <a:pt x="852168" y="0"/>
                </a:cubicBezTo>
                <a:cubicBezTo>
                  <a:pt x="2661108" y="33707"/>
                  <a:pt x="9182203" y="-162475"/>
                  <a:pt x="10466364" y="0"/>
                </a:cubicBezTo>
                <a:cubicBezTo>
                  <a:pt x="11024769" y="-26956"/>
                  <a:pt x="11265153" y="421484"/>
                  <a:pt x="11318532" y="852168"/>
                </a:cubicBezTo>
                <a:cubicBezTo>
                  <a:pt x="11222343" y="2329461"/>
                  <a:pt x="11372047" y="3009161"/>
                  <a:pt x="11318532" y="4260737"/>
                </a:cubicBezTo>
                <a:cubicBezTo>
                  <a:pt x="11352433" y="4759695"/>
                  <a:pt x="10909589" y="5099513"/>
                  <a:pt x="10466364" y="5112905"/>
                </a:cubicBezTo>
                <a:cubicBezTo>
                  <a:pt x="8727963" y="5165756"/>
                  <a:pt x="4020446" y="5235187"/>
                  <a:pt x="852168" y="5112905"/>
                </a:cubicBezTo>
                <a:cubicBezTo>
                  <a:pt x="385494" y="5134688"/>
                  <a:pt x="23657" y="4733489"/>
                  <a:pt x="0" y="4260737"/>
                </a:cubicBezTo>
                <a:cubicBezTo>
                  <a:pt x="41338" y="3014223"/>
                  <a:pt x="-94415" y="1481009"/>
                  <a:pt x="0" y="85216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27455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ADC6D8-371F-4699-9721-047AE4D7AD9B}"/>
              </a:ext>
            </a:extLst>
          </p:cNvPr>
          <p:cNvSpPr/>
          <p:nvPr/>
        </p:nvSpPr>
        <p:spPr>
          <a:xfrm>
            <a:off x="692632" y="747380"/>
            <a:ext cx="4881770" cy="844722"/>
          </a:xfrm>
          <a:custGeom>
            <a:avLst/>
            <a:gdLst>
              <a:gd name="connsiteX0" fmla="*/ 0 w 4881770"/>
              <a:gd name="connsiteY0" fmla="*/ 422361 h 844722"/>
              <a:gd name="connsiteX1" fmla="*/ 422361 w 4881770"/>
              <a:gd name="connsiteY1" fmla="*/ 0 h 844722"/>
              <a:gd name="connsiteX2" fmla="*/ 1135573 w 4881770"/>
              <a:gd name="connsiteY2" fmla="*/ 0 h 844722"/>
              <a:gd name="connsiteX3" fmla="*/ 1889155 w 4881770"/>
              <a:gd name="connsiteY3" fmla="*/ 0 h 844722"/>
              <a:gd name="connsiteX4" fmla="*/ 2602367 w 4881770"/>
              <a:gd name="connsiteY4" fmla="*/ 0 h 844722"/>
              <a:gd name="connsiteX5" fmla="*/ 3234838 w 4881770"/>
              <a:gd name="connsiteY5" fmla="*/ 0 h 844722"/>
              <a:gd name="connsiteX6" fmla="*/ 3867309 w 4881770"/>
              <a:gd name="connsiteY6" fmla="*/ 0 h 844722"/>
              <a:gd name="connsiteX7" fmla="*/ 4459409 w 4881770"/>
              <a:gd name="connsiteY7" fmla="*/ 0 h 844722"/>
              <a:gd name="connsiteX8" fmla="*/ 4881770 w 4881770"/>
              <a:gd name="connsiteY8" fmla="*/ 422361 h 844722"/>
              <a:gd name="connsiteX9" fmla="*/ 4881770 w 4881770"/>
              <a:gd name="connsiteY9" fmla="*/ 422361 h 844722"/>
              <a:gd name="connsiteX10" fmla="*/ 4459409 w 4881770"/>
              <a:gd name="connsiteY10" fmla="*/ 844722 h 844722"/>
              <a:gd name="connsiteX11" fmla="*/ 3746197 w 4881770"/>
              <a:gd name="connsiteY11" fmla="*/ 844722 h 844722"/>
              <a:gd name="connsiteX12" fmla="*/ 3154097 w 4881770"/>
              <a:gd name="connsiteY12" fmla="*/ 844722 h 844722"/>
              <a:gd name="connsiteX13" fmla="*/ 2481255 w 4881770"/>
              <a:gd name="connsiteY13" fmla="*/ 844722 h 844722"/>
              <a:gd name="connsiteX14" fmla="*/ 1929526 w 4881770"/>
              <a:gd name="connsiteY14" fmla="*/ 844722 h 844722"/>
              <a:gd name="connsiteX15" fmla="*/ 1377796 w 4881770"/>
              <a:gd name="connsiteY15" fmla="*/ 844722 h 844722"/>
              <a:gd name="connsiteX16" fmla="*/ 422361 w 4881770"/>
              <a:gd name="connsiteY16" fmla="*/ 844722 h 844722"/>
              <a:gd name="connsiteX17" fmla="*/ 0 w 4881770"/>
              <a:gd name="connsiteY17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81770" h="844722" fill="none" extrusionOk="0">
                <a:moveTo>
                  <a:pt x="0" y="422361"/>
                </a:moveTo>
                <a:cubicBezTo>
                  <a:pt x="13372" y="208062"/>
                  <a:pt x="179292" y="-28592"/>
                  <a:pt x="422361" y="0"/>
                </a:cubicBezTo>
                <a:cubicBezTo>
                  <a:pt x="775591" y="24639"/>
                  <a:pt x="975047" y="-22289"/>
                  <a:pt x="1135573" y="0"/>
                </a:cubicBezTo>
                <a:cubicBezTo>
                  <a:pt x="1296099" y="22289"/>
                  <a:pt x="1595124" y="18895"/>
                  <a:pt x="1889155" y="0"/>
                </a:cubicBezTo>
                <a:cubicBezTo>
                  <a:pt x="2183186" y="-18895"/>
                  <a:pt x="2326840" y="12919"/>
                  <a:pt x="2602367" y="0"/>
                </a:cubicBezTo>
                <a:cubicBezTo>
                  <a:pt x="2877894" y="-12919"/>
                  <a:pt x="3094056" y="26062"/>
                  <a:pt x="3234838" y="0"/>
                </a:cubicBezTo>
                <a:cubicBezTo>
                  <a:pt x="3375620" y="-26062"/>
                  <a:pt x="3574444" y="25157"/>
                  <a:pt x="3867309" y="0"/>
                </a:cubicBezTo>
                <a:cubicBezTo>
                  <a:pt x="4160174" y="-25157"/>
                  <a:pt x="4253437" y="19508"/>
                  <a:pt x="4459409" y="0"/>
                </a:cubicBezTo>
                <a:cubicBezTo>
                  <a:pt x="4703369" y="-11765"/>
                  <a:pt x="4864043" y="237362"/>
                  <a:pt x="4881770" y="422361"/>
                </a:cubicBezTo>
                <a:lnTo>
                  <a:pt x="4881770" y="422361"/>
                </a:lnTo>
                <a:cubicBezTo>
                  <a:pt x="4860004" y="645653"/>
                  <a:pt x="4714377" y="811005"/>
                  <a:pt x="4459409" y="844722"/>
                </a:cubicBezTo>
                <a:cubicBezTo>
                  <a:pt x="4235873" y="822273"/>
                  <a:pt x="3961079" y="845340"/>
                  <a:pt x="3746197" y="844722"/>
                </a:cubicBezTo>
                <a:cubicBezTo>
                  <a:pt x="3531315" y="844104"/>
                  <a:pt x="3364110" y="862346"/>
                  <a:pt x="3154097" y="844722"/>
                </a:cubicBezTo>
                <a:cubicBezTo>
                  <a:pt x="2944084" y="827098"/>
                  <a:pt x="2673668" y="876006"/>
                  <a:pt x="2481255" y="844722"/>
                </a:cubicBezTo>
                <a:cubicBezTo>
                  <a:pt x="2288842" y="813438"/>
                  <a:pt x="2047444" y="823116"/>
                  <a:pt x="1929526" y="844722"/>
                </a:cubicBezTo>
                <a:cubicBezTo>
                  <a:pt x="1811608" y="866328"/>
                  <a:pt x="1503483" y="832731"/>
                  <a:pt x="1377796" y="844722"/>
                </a:cubicBezTo>
                <a:cubicBezTo>
                  <a:pt x="1252109" y="856714"/>
                  <a:pt x="710063" y="851589"/>
                  <a:pt x="422361" y="844722"/>
                </a:cubicBezTo>
                <a:cubicBezTo>
                  <a:pt x="232393" y="843308"/>
                  <a:pt x="-19223" y="682674"/>
                  <a:pt x="0" y="422361"/>
                </a:cubicBezTo>
                <a:close/>
              </a:path>
              <a:path w="488177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24503" y="15680"/>
                  <a:pt x="806952" y="19741"/>
                  <a:pt x="1014461" y="0"/>
                </a:cubicBezTo>
                <a:cubicBezTo>
                  <a:pt x="1221970" y="-19741"/>
                  <a:pt x="1365552" y="-14820"/>
                  <a:pt x="1646932" y="0"/>
                </a:cubicBezTo>
                <a:cubicBezTo>
                  <a:pt x="1928312" y="14820"/>
                  <a:pt x="1937911" y="-5625"/>
                  <a:pt x="2198662" y="0"/>
                </a:cubicBezTo>
                <a:cubicBezTo>
                  <a:pt x="2459413" y="5625"/>
                  <a:pt x="2729303" y="18505"/>
                  <a:pt x="2911874" y="0"/>
                </a:cubicBezTo>
                <a:cubicBezTo>
                  <a:pt x="3094445" y="-18505"/>
                  <a:pt x="3333363" y="-11544"/>
                  <a:pt x="3463604" y="0"/>
                </a:cubicBezTo>
                <a:cubicBezTo>
                  <a:pt x="3593845" y="11544"/>
                  <a:pt x="4245978" y="-3105"/>
                  <a:pt x="4459409" y="0"/>
                </a:cubicBezTo>
                <a:cubicBezTo>
                  <a:pt x="4666005" y="-2994"/>
                  <a:pt x="4896040" y="206266"/>
                  <a:pt x="4881770" y="422361"/>
                </a:cubicBezTo>
                <a:lnTo>
                  <a:pt x="4881770" y="422361"/>
                </a:lnTo>
                <a:cubicBezTo>
                  <a:pt x="4914439" y="681231"/>
                  <a:pt x="4679975" y="852405"/>
                  <a:pt x="4459409" y="844722"/>
                </a:cubicBezTo>
                <a:cubicBezTo>
                  <a:pt x="4157359" y="878179"/>
                  <a:pt x="4027239" y="825280"/>
                  <a:pt x="3786568" y="844722"/>
                </a:cubicBezTo>
                <a:cubicBezTo>
                  <a:pt x="3545897" y="864164"/>
                  <a:pt x="3463765" y="866241"/>
                  <a:pt x="3234838" y="844722"/>
                </a:cubicBezTo>
                <a:cubicBezTo>
                  <a:pt x="3005911" y="823204"/>
                  <a:pt x="2819113" y="816791"/>
                  <a:pt x="2642737" y="844722"/>
                </a:cubicBezTo>
                <a:cubicBezTo>
                  <a:pt x="2466361" y="872653"/>
                  <a:pt x="2238897" y="861999"/>
                  <a:pt x="1929526" y="844722"/>
                </a:cubicBezTo>
                <a:cubicBezTo>
                  <a:pt x="1620155" y="827445"/>
                  <a:pt x="1456208" y="840987"/>
                  <a:pt x="1297055" y="844722"/>
                </a:cubicBezTo>
                <a:cubicBezTo>
                  <a:pt x="1137902" y="848457"/>
                  <a:pt x="780737" y="861340"/>
                  <a:pt x="422361" y="844722"/>
                </a:cubicBezTo>
                <a:cubicBezTo>
                  <a:pt x="164294" y="850495"/>
                  <a:pt x="46731" y="626004"/>
                  <a:pt x="0" y="422361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6A933AF8-1625-4880-903A-458BD653F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26" y="3988253"/>
            <a:ext cx="1881074" cy="2759523"/>
          </a:xfrm>
          <a:prstGeom prst="rect">
            <a:avLst/>
          </a:prstGeom>
        </p:spPr>
      </p:pic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F56ABA-6C7E-4729-B416-E2DD87B2E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2" y="4180347"/>
            <a:ext cx="2775524" cy="2759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E936B-3B42-4120-8102-D1892BCB70F5}"/>
              </a:ext>
            </a:extLst>
          </p:cNvPr>
          <p:cNvSpPr txBox="1"/>
          <p:nvPr/>
        </p:nvSpPr>
        <p:spPr>
          <a:xfrm>
            <a:off x="3829050" y="2200275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836188-DABC-4BF9-9A82-6F0DF97BCA86}"/>
              </a:ext>
            </a:extLst>
          </p:cNvPr>
          <p:cNvCxnSpPr>
            <a:cxnSpLocks/>
          </p:cNvCxnSpPr>
          <p:nvPr/>
        </p:nvCxnSpPr>
        <p:spPr>
          <a:xfrm flipH="1">
            <a:off x="5784149" y="2481592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564D06-D5B9-4B6A-9F7F-497EF3CB773D}"/>
              </a:ext>
            </a:extLst>
          </p:cNvPr>
          <p:cNvCxnSpPr>
            <a:cxnSpLocks/>
          </p:cNvCxnSpPr>
          <p:nvPr/>
        </p:nvCxnSpPr>
        <p:spPr>
          <a:xfrm flipH="1">
            <a:off x="5707208" y="3052762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857116-B1A5-4905-B6E0-2E13CD77AF3D}"/>
              </a:ext>
            </a:extLst>
          </p:cNvPr>
          <p:cNvCxnSpPr>
            <a:cxnSpLocks/>
          </p:cNvCxnSpPr>
          <p:nvPr/>
        </p:nvCxnSpPr>
        <p:spPr>
          <a:xfrm flipH="1">
            <a:off x="4736892" y="3796832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53BBAC-72D2-4316-B94B-DCD6C7C0AC76}"/>
              </a:ext>
            </a:extLst>
          </p:cNvPr>
          <p:cNvCxnSpPr>
            <a:cxnSpLocks/>
          </p:cNvCxnSpPr>
          <p:nvPr/>
        </p:nvCxnSpPr>
        <p:spPr>
          <a:xfrm flipH="1">
            <a:off x="4938356" y="4465699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C863FC-6503-466B-98E1-9EDE2B5569A7}"/>
              </a:ext>
            </a:extLst>
          </p:cNvPr>
          <p:cNvCxnSpPr>
            <a:cxnSpLocks/>
          </p:cNvCxnSpPr>
          <p:nvPr/>
        </p:nvCxnSpPr>
        <p:spPr>
          <a:xfrm flipH="1">
            <a:off x="7814872" y="4395839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E9E471-2E43-424E-A05C-45883D5670E7}"/>
              </a:ext>
            </a:extLst>
          </p:cNvPr>
          <p:cNvCxnSpPr>
            <a:cxnSpLocks/>
          </p:cNvCxnSpPr>
          <p:nvPr/>
        </p:nvCxnSpPr>
        <p:spPr>
          <a:xfrm flipH="1">
            <a:off x="7891813" y="4403707"/>
            <a:ext cx="184879" cy="41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A8480BC-48C5-4A23-8348-B8524BB0362D}"/>
              </a:ext>
            </a:extLst>
          </p:cNvPr>
          <p:cNvSpPr/>
          <p:nvPr/>
        </p:nvSpPr>
        <p:spPr>
          <a:xfrm>
            <a:off x="3343274" y="2369027"/>
            <a:ext cx="485776" cy="460681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71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82350" y="29749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A7093EB-1640-4F22-BEDB-2F1980ACE278}"/>
              </a:ext>
            </a:extLst>
          </p:cNvPr>
          <p:cNvSpPr/>
          <p:nvPr/>
        </p:nvSpPr>
        <p:spPr>
          <a:xfrm>
            <a:off x="223872" y="404736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BD10C-6796-47B5-8F27-648A93D821C0}"/>
              </a:ext>
            </a:extLst>
          </p:cNvPr>
          <p:cNvSpPr/>
          <p:nvPr/>
        </p:nvSpPr>
        <p:spPr>
          <a:xfrm>
            <a:off x="223872" y="2159557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E67E6B-0471-43BB-A007-5E8ABA27784C}"/>
              </a:ext>
            </a:extLst>
          </p:cNvPr>
          <p:cNvSpPr/>
          <p:nvPr/>
        </p:nvSpPr>
        <p:spPr>
          <a:xfrm>
            <a:off x="223871" y="4862325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D7D75B-6AE7-4F91-BD3C-9A07248D965A}"/>
              </a:ext>
            </a:extLst>
          </p:cNvPr>
          <p:cNvSpPr/>
          <p:nvPr/>
        </p:nvSpPr>
        <p:spPr>
          <a:xfrm>
            <a:off x="4210235" y="1050827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8B034F-F58A-462A-A86C-91E1FEDD89A3}"/>
              </a:ext>
            </a:extLst>
          </p:cNvPr>
          <p:cNvSpPr/>
          <p:nvPr/>
        </p:nvSpPr>
        <p:spPr>
          <a:xfrm>
            <a:off x="4210234" y="2848147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698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8" grpId="0"/>
      <p:bldP spid="9" grpId="0"/>
      <p:bldP spid="10" grpId="0"/>
      <p:bldP spid="11" grpId="0"/>
      <p:bldP spid="2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39362-7E97-7CA5-471D-FF8140851544}"/>
              </a:ext>
            </a:extLst>
          </p:cNvPr>
          <p:cNvSpPr txBox="1"/>
          <p:nvPr/>
        </p:nvSpPr>
        <p:spPr>
          <a:xfrm>
            <a:off x="2050865" y="100039"/>
            <a:ext cx="7889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TRONG NHÓM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0038E5-8487-B90D-E2D4-8546DF40CBF4}"/>
              </a:ext>
            </a:extLst>
          </p:cNvPr>
          <p:cNvGrpSpPr/>
          <p:nvPr/>
        </p:nvGrpSpPr>
        <p:grpSpPr>
          <a:xfrm>
            <a:off x="348100" y="1892314"/>
            <a:ext cx="688209" cy="1950543"/>
            <a:chOff x="3075433" y="2052486"/>
            <a:chExt cx="609091" cy="19505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98F5B0-248D-269B-F88C-822B272E0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75433" y="2052486"/>
              <a:ext cx="609091" cy="60909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81A98F-660A-0E5F-3A95-EC66C5FAF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75433" y="2703903"/>
              <a:ext cx="609091" cy="60909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9B9CAC-46C3-C0A7-9C3A-96AE4560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75433" y="3393938"/>
              <a:ext cx="609091" cy="60909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F89338-4812-2B98-4B5E-96C7D21176E7}"/>
              </a:ext>
            </a:extLst>
          </p:cNvPr>
          <p:cNvGrpSpPr/>
          <p:nvPr/>
        </p:nvGrpSpPr>
        <p:grpSpPr>
          <a:xfrm>
            <a:off x="2772466" y="1472315"/>
            <a:ext cx="8530118" cy="3913369"/>
            <a:chOff x="906566" y="-1089634"/>
            <a:chExt cx="8530118" cy="391336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C3FCB3-5AC0-EFAE-4511-52045D619BE2}"/>
                </a:ext>
              </a:extLst>
            </p:cNvPr>
            <p:cNvSpPr/>
            <p:nvPr/>
          </p:nvSpPr>
          <p:spPr>
            <a:xfrm>
              <a:off x="906566" y="-1089634"/>
              <a:ext cx="8530118" cy="3913369"/>
            </a:xfrm>
            <a:custGeom>
              <a:avLst/>
              <a:gdLst>
                <a:gd name="connsiteX0" fmla="*/ 0 w 8530118"/>
                <a:gd name="connsiteY0" fmla="*/ 789405 h 3913369"/>
                <a:gd name="connsiteX1" fmla="*/ 789405 w 8530118"/>
                <a:gd name="connsiteY1" fmla="*/ 0 h 3913369"/>
                <a:gd name="connsiteX2" fmla="*/ 1554049 w 8530118"/>
                <a:gd name="connsiteY2" fmla="*/ 0 h 3913369"/>
                <a:gd name="connsiteX3" fmla="*/ 2040640 w 8530118"/>
                <a:gd name="connsiteY3" fmla="*/ 0 h 3913369"/>
                <a:gd name="connsiteX4" fmla="*/ 2735771 w 8530118"/>
                <a:gd name="connsiteY4" fmla="*/ 0 h 3913369"/>
                <a:gd name="connsiteX5" fmla="*/ 3430902 w 8530118"/>
                <a:gd name="connsiteY5" fmla="*/ 0 h 3913369"/>
                <a:gd name="connsiteX6" fmla="*/ 4126033 w 8530118"/>
                <a:gd name="connsiteY6" fmla="*/ 0 h 3913369"/>
                <a:gd name="connsiteX7" fmla="*/ 4960190 w 8530118"/>
                <a:gd name="connsiteY7" fmla="*/ 0 h 3913369"/>
                <a:gd name="connsiteX8" fmla="*/ 5655321 w 8530118"/>
                <a:gd name="connsiteY8" fmla="*/ 0 h 3913369"/>
                <a:gd name="connsiteX9" fmla="*/ 6350451 w 8530118"/>
                <a:gd name="connsiteY9" fmla="*/ 0 h 3913369"/>
                <a:gd name="connsiteX10" fmla="*/ 7115095 w 8530118"/>
                <a:gd name="connsiteY10" fmla="*/ 0 h 3913369"/>
                <a:gd name="connsiteX11" fmla="*/ 7740713 w 8530118"/>
                <a:gd name="connsiteY11" fmla="*/ 0 h 3913369"/>
                <a:gd name="connsiteX12" fmla="*/ 8530118 w 8530118"/>
                <a:gd name="connsiteY12" fmla="*/ 789405 h 3913369"/>
                <a:gd name="connsiteX13" fmla="*/ 8530118 w 8530118"/>
                <a:gd name="connsiteY13" fmla="*/ 1396390 h 3913369"/>
                <a:gd name="connsiteX14" fmla="*/ 8530118 w 8530118"/>
                <a:gd name="connsiteY14" fmla="*/ 1956685 h 3913369"/>
                <a:gd name="connsiteX15" fmla="*/ 8530118 w 8530118"/>
                <a:gd name="connsiteY15" fmla="*/ 2493633 h 3913369"/>
                <a:gd name="connsiteX16" fmla="*/ 8530118 w 8530118"/>
                <a:gd name="connsiteY16" fmla="*/ 3123964 h 3913369"/>
                <a:gd name="connsiteX17" fmla="*/ 7740713 w 8530118"/>
                <a:gd name="connsiteY17" fmla="*/ 3913369 h 3913369"/>
                <a:gd name="connsiteX18" fmla="*/ 6976069 w 8530118"/>
                <a:gd name="connsiteY18" fmla="*/ 3913369 h 3913369"/>
                <a:gd name="connsiteX19" fmla="*/ 6211425 w 8530118"/>
                <a:gd name="connsiteY19" fmla="*/ 3913369 h 3913369"/>
                <a:gd name="connsiteX20" fmla="*/ 5516294 w 8530118"/>
                <a:gd name="connsiteY20" fmla="*/ 3913369 h 3913369"/>
                <a:gd name="connsiteX21" fmla="*/ 4890677 w 8530118"/>
                <a:gd name="connsiteY21" fmla="*/ 3913369 h 3913369"/>
                <a:gd name="connsiteX22" fmla="*/ 4404085 w 8530118"/>
                <a:gd name="connsiteY22" fmla="*/ 3913369 h 3913369"/>
                <a:gd name="connsiteX23" fmla="*/ 3778467 w 8530118"/>
                <a:gd name="connsiteY23" fmla="*/ 3913369 h 3913369"/>
                <a:gd name="connsiteX24" fmla="*/ 3152850 w 8530118"/>
                <a:gd name="connsiteY24" fmla="*/ 3913369 h 3913369"/>
                <a:gd name="connsiteX25" fmla="*/ 2666258 w 8530118"/>
                <a:gd name="connsiteY25" fmla="*/ 3913369 h 3913369"/>
                <a:gd name="connsiteX26" fmla="*/ 2110154 w 8530118"/>
                <a:gd name="connsiteY26" fmla="*/ 3913369 h 3913369"/>
                <a:gd name="connsiteX27" fmla="*/ 1623562 w 8530118"/>
                <a:gd name="connsiteY27" fmla="*/ 3913369 h 3913369"/>
                <a:gd name="connsiteX28" fmla="*/ 789405 w 8530118"/>
                <a:gd name="connsiteY28" fmla="*/ 3913369 h 3913369"/>
                <a:gd name="connsiteX29" fmla="*/ 0 w 8530118"/>
                <a:gd name="connsiteY29" fmla="*/ 3123964 h 3913369"/>
                <a:gd name="connsiteX30" fmla="*/ 0 w 8530118"/>
                <a:gd name="connsiteY30" fmla="*/ 2493633 h 3913369"/>
                <a:gd name="connsiteX31" fmla="*/ 0 w 8530118"/>
                <a:gd name="connsiteY31" fmla="*/ 1980030 h 3913369"/>
                <a:gd name="connsiteX32" fmla="*/ 0 w 8530118"/>
                <a:gd name="connsiteY32" fmla="*/ 1373045 h 3913369"/>
                <a:gd name="connsiteX33" fmla="*/ 0 w 8530118"/>
                <a:gd name="connsiteY33" fmla="*/ 789405 h 39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30118" h="3913369" fill="none" extrusionOk="0">
                  <a:moveTo>
                    <a:pt x="0" y="789405"/>
                  </a:moveTo>
                  <a:cubicBezTo>
                    <a:pt x="-25717" y="339997"/>
                    <a:pt x="355849" y="18600"/>
                    <a:pt x="789405" y="0"/>
                  </a:cubicBezTo>
                  <a:cubicBezTo>
                    <a:pt x="979336" y="16612"/>
                    <a:pt x="1198102" y="7211"/>
                    <a:pt x="1554049" y="0"/>
                  </a:cubicBezTo>
                  <a:cubicBezTo>
                    <a:pt x="1909996" y="-7211"/>
                    <a:pt x="1849803" y="14285"/>
                    <a:pt x="2040640" y="0"/>
                  </a:cubicBezTo>
                  <a:cubicBezTo>
                    <a:pt x="2231477" y="-14285"/>
                    <a:pt x="2501184" y="-33611"/>
                    <a:pt x="2735771" y="0"/>
                  </a:cubicBezTo>
                  <a:cubicBezTo>
                    <a:pt x="2970358" y="33611"/>
                    <a:pt x="3145118" y="-20602"/>
                    <a:pt x="3430902" y="0"/>
                  </a:cubicBezTo>
                  <a:cubicBezTo>
                    <a:pt x="3716686" y="20602"/>
                    <a:pt x="3783448" y="17186"/>
                    <a:pt x="4126033" y="0"/>
                  </a:cubicBezTo>
                  <a:cubicBezTo>
                    <a:pt x="4468618" y="-17186"/>
                    <a:pt x="4789951" y="34928"/>
                    <a:pt x="4960190" y="0"/>
                  </a:cubicBezTo>
                  <a:cubicBezTo>
                    <a:pt x="5130429" y="-34928"/>
                    <a:pt x="5421745" y="-29277"/>
                    <a:pt x="5655321" y="0"/>
                  </a:cubicBezTo>
                  <a:cubicBezTo>
                    <a:pt x="5888897" y="29277"/>
                    <a:pt x="6064735" y="12646"/>
                    <a:pt x="6350451" y="0"/>
                  </a:cubicBezTo>
                  <a:cubicBezTo>
                    <a:pt x="6636167" y="-12646"/>
                    <a:pt x="6871948" y="-360"/>
                    <a:pt x="7115095" y="0"/>
                  </a:cubicBezTo>
                  <a:cubicBezTo>
                    <a:pt x="7358242" y="360"/>
                    <a:pt x="7482585" y="12546"/>
                    <a:pt x="7740713" y="0"/>
                  </a:cubicBezTo>
                  <a:cubicBezTo>
                    <a:pt x="8138283" y="6169"/>
                    <a:pt x="8594987" y="349273"/>
                    <a:pt x="8530118" y="789405"/>
                  </a:cubicBezTo>
                  <a:cubicBezTo>
                    <a:pt x="8506307" y="1089111"/>
                    <a:pt x="8534461" y="1245706"/>
                    <a:pt x="8530118" y="1396390"/>
                  </a:cubicBezTo>
                  <a:cubicBezTo>
                    <a:pt x="8525775" y="1547075"/>
                    <a:pt x="8549602" y="1737624"/>
                    <a:pt x="8530118" y="1956685"/>
                  </a:cubicBezTo>
                  <a:cubicBezTo>
                    <a:pt x="8510634" y="2175747"/>
                    <a:pt x="8545795" y="2254169"/>
                    <a:pt x="8530118" y="2493633"/>
                  </a:cubicBezTo>
                  <a:cubicBezTo>
                    <a:pt x="8514441" y="2733097"/>
                    <a:pt x="8509931" y="2975653"/>
                    <a:pt x="8530118" y="3123964"/>
                  </a:cubicBezTo>
                  <a:cubicBezTo>
                    <a:pt x="8496378" y="3662935"/>
                    <a:pt x="8204489" y="3951394"/>
                    <a:pt x="7740713" y="3913369"/>
                  </a:cubicBezTo>
                  <a:cubicBezTo>
                    <a:pt x="7448256" y="3878007"/>
                    <a:pt x="7317590" y="3893063"/>
                    <a:pt x="6976069" y="3913369"/>
                  </a:cubicBezTo>
                  <a:cubicBezTo>
                    <a:pt x="6634548" y="3933675"/>
                    <a:pt x="6588281" y="3906705"/>
                    <a:pt x="6211425" y="3913369"/>
                  </a:cubicBezTo>
                  <a:cubicBezTo>
                    <a:pt x="5834569" y="3920033"/>
                    <a:pt x="5681806" y="3939056"/>
                    <a:pt x="5516294" y="3913369"/>
                  </a:cubicBezTo>
                  <a:cubicBezTo>
                    <a:pt x="5350782" y="3887682"/>
                    <a:pt x="5178453" y="3944629"/>
                    <a:pt x="4890677" y="3913369"/>
                  </a:cubicBezTo>
                  <a:cubicBezTo>
                    <a:pt x="4602901" y="3882109"/>
                    <a:pt x="4621967" y="3890606"/>
                    <a:pt x="4404085" y="3913369"/>
                  </a:cubicBezTo>
                  <a:cubicBezTo>
                    <a:pt x="4186203" y="3936132"/>
                    <a:pt x="3938423" y="3910964"/>
                    <a:pt x="3778467" y="3913369"/>
                  </a:cubicBezTo>
                  <a:cubicBezTo>
                    <a:pt x="3618511" y="3915774"/>
                    <a:pt x="3305660" y="3894021"/>
                    <a:pt x="3152850" y="3913369"/>
                  </a:cubicBezTo>
                  <a:cubicBezTo>
                    <a:pt x="3000040" y="3932717"/>
                    <a:pt x="2833540" y="3913461"/>
                    <a:pt x="2666258" y="3913369"/>
                  </a:cubicBezTo>
                  <a:cubicBezTo>
                    <a:pt x="2498976" y="3913277"/>
                    <a:pt x="2288600" y="3932662"/>
                    <a:pt x="2110154" y="3913369"/>
                  </a:cubicBezTo>
                  <a:cubicBezTo>
                    <a:pt x="1931708" y="3894076"/>
                    <a:pt x="1806571" y="3918622"/>
                    <a:pt x="1623562" y="3913369"/>
                  </a:cubicBezTo>
                  <a:cubicBezTo>
                    <a:pt x="1440553" y="3908116"/>
                    <a:pt x="1193112" y="3918394"/>
                    <a:pt x="789405" y="3913369"/>
                  </a:cubicBezTo>
                  <a:cubicBezTo>
                    <a:pt x="381750" y="3961583"/>
                    <a:pt x="-48059" y="3585422"/>
                    <a:pt x="0" y="3123964"/>
                  </a:cubicBezTo>
                  <a:cubicBezTo>
                    <a:pt x="25635" y="2977224"/>
                    <a:pt x="-23055" y="2702744"/>
                    <a:pt x="0" y="2493633"/>
                  </a:cubicBezTo>
                  <a:cubicBezTo>
                    <a:pt x="23055" y="2284522"/>
                    <a:pt x="-10506" y="2129195"/>
                    <a:pt x="0" y="1980030"/>
                  </a:cubicBezTo>
                  <a:cubicBezTo>
                    <a:pt x="10506" y="1830865"/>
                    <a:pt x="-1925" y="1644753"/>
                    <a:pt x="0" y="1373045"/>
                  </a:cubicBezTo>
                  <a:cubicBezTo>
                    <a:pt x="1925" y="1101338"/>
                    <a:pt x="-17654" y="935972"/>
                    <a:pt x="0" y="789405"/>
                  </a:cubicBezTo>
                  <a:close/>
                </a:path>
                <a:path w="8530118" h="3913369" stroke="0" extrusionOk="0">
                  <a:moveTo>
                    <a:pt x="0" y="789405"/>
                  </a:moveTo>
                  <a:cubicBezTo>
                    <a:pt x="2040" y="415823"/>
                    <a:pt x="370784" y="31011"/>
                    <a:pt x="789405" y="0"/>
                  </a:cubicBezTo>
                  <a:cubicBezTo>
                    <a:pt x="1124838" y="22481"/>
                    <a:pt x="1220078" y="1952"/>
                    <a:pt x="1554049" y="0"/>
                  </a:cubicBezTo>
                  <a:cubicBezTo>
                    <a:pt x="1888020" y="-1952"/>
                    <a:pt x="1933343" y="-25091"/>
                    <a:pt x="2110154" y="0"/>
                  </a:cubicBezTo>
                  <a:cubicBezTo>
                    <a:pt x="2286966" y="25091"/>
                    <a:pt x="2503345" y="-5261"/>
                    <a:pt x="2666258" y="0"/>
                  </a:cubicBezTo>
                  <a:cubicBezTo>
                    <a:pt x="2829171" y="5261"/>
                    <a:pt x="3249931" y="12307"/>
                    <a:pt x="3430902" y="0"/>
                  </a:cubicBezTo>
                  <a:cubicBezTo>
                    <a:pt x="3611873" y="-12307"/>
                    <a:pt x="3930457" y="13220"/>
                    <a:pt x="4056520" y="0"/>
                  </a:cubicBezTo>
                  <a:cubicBezTo>
                    <a:pt x="4182583" y="-13220"/>
                    <a:pt x="4717636" y="1408"/>
                    <a:pt x="4890677" y="0"/>
                  </a:cubicBezTo>
                  <a:cubicBezTo>
                    <a:pt x="5063718" y="-1408"/>
                    <a:pt x="5415887" y="19062"/>
                    <a:pt x="5724834" y="0"/>
                  </a:cubicBezTo>
                  <a:cubicBezTo>
                    <a:pt x="6033781" y="-19062"/>
                    <a:pt x="6176332" y="-31585"/>
                    <a:pt x="6489478" y="0"/>
                  </a:cubicBezTo>
                  <a:cubicBezTo>
                    <a:pt x="6802624" y="31585"/>
                    <a:pt x="6889380" y="-19644"/>
                    <a:pt x="7045582" y="0"/>
                  </a:cubicBezTo>
                  <a:cubicBezTo>
                    <a:pt x="7201784" y="19644"/>
                    <a:pt x="7494395" y="-25908"/>
                    <a:pt x="7740713" y="0"/>
                  </a:cubicBezTo>
                  <a:cubicBezTo>
                    <a:pt x="8188407" y="-76645"/>
                    <a:pt x="8584438" y="364785"/>
                    <a:pt x="8530118" y="789405"/>
                  </a:cubicBezTo>
                  <a:cubicBezTo>
                    <a:pt x="8550238" y="1007712"/>
                    <a:pt x="8511397" y="1074823"/>
                    <a:pt x="8530118" y="1326354"/>
                  </a:cubicBezTo>
                  <a:cubicBezTo>
                    <a:pt x="8548839" y="1577885"/>
                    <a:pt x="8518656" y="1623414"/>
                    <a:pt x="8530118" y="1863302"/>
                  </a:cubicBezTo>
                  <a:cubicBezTo>
                    <a:pt x="8541580" y="2103190"/>
                    <a:pt x="8509200" y="2243483"/>
                    <a:pt x="8530118" y="2470287"/>
                  </a:cubicBezTo>
                  <a:cubicBezTo>
                    <a:pt x="8551036" y="2697091"/>
                    <a:pt x="8522163" y="2823642"/>
                    <a:pt x="8530118" y="3123964"/>
                  </a:cubicBezTo>
                  <a:cubicBezTo>
                    <a:pt x="8542525" y="3534208"/>
                    <a:pt x="8195719" y="3938313"/>
                    <a:pt x="7740713" y="3913369"/>
                  </a:cubicBezTo>
                  <a:cubicBezTo>
                    <a:pt x="7504288" y="3909030"/>
                    <a:pt x="7389574" y="3889579"/>
                    <a:pt x="7254121" y="3913369"/>
                  </a:cubicBezTo>
                  <a:cubicBezTo>
                    <a:pt x="7118668" y="3937159"/>
                    <a:pt x="6852819" y="3891010"/>
                    <a:pt x="6489478" y="3913369"/>
                  </a:cubicBezTo>
                  <a:cubicBezTo>
                    <a:pt x="6126137" y="3935728"/>
                    <a:pt x="6042253" y="3905053"/>
                    <a:pt x="5863860" y="3913369"/>
                  </a:cubicBezTo>
                  <a:cubicBezTo>
                    <a:pt x="5685467" y="3921685"/>
                    <a:pt x="5516678" y="3940588"/>
                    <a:pt x="5307755" y="3913369"/>
                  </a:cubicBezTo>
                  <a:cubicBezTo>
                    <a:pt x="5098832" y="3886150"/>
                    <a:pt x="4990972" y="3910476"/>
                    <a:pt x="4751651" y="3913369"/>
                  </a:cubicBezTo>
                  <a:cubicBezTo>
                    <a:pt x="4512330" y="3916262"/>
                    <a:pt x="4326261" y="3924542"/>
                    <a:pt x="3917494" y="3913369"/>
                  </a:cubicBezTo>
                  <a:cubicBezTo>
                    <a:pt x="3508727" y="3902196"/>
                    <a:pt x="3514421" y="3892223"/>
                    <a:pt x="3291876" y="3913369"/>
                  </a:cubicBezTo>
                  <a:cubicBezTo>
                    <a:pt x="3069331" y="3934515"/>
                    <a:pt x="2697490" y="3946161"/>
                    <a:pt x="2457719" y="3913369"/>
                  </a:cubicBezTo>
                  <a:cubicBezTo>
                    <a:pt x="2217948" y="3880577"/>
                    <a:pt x="2039594" y="3911821"/>
                    <a:pt x="1623562" y="3913369"/>
                  </a:cubicBezTo>
                  <a:cubicBezTo>
                    <a:pt x="1207530" y="3914917"/>
                    <a:pt x="985309" y="3910997"/>
                    <a:pt x="789405" y="3913369"/>
                  </a:cubicBezTo>
                  <a:cubicBezTo>
                    <a:pt x="298901" y="3908837"/>
                    <a:pt x="24995" y="3629870"/>
                    <a:pt x="0" y="3123964"/>
                  </a:cubicBezTo>
                  <a:cubicBezTo>
                    <a:pt x="11136" y="2864649"/>
                    <a:pt x="6586" y="2681221"/>
                    <a:pt x="0" y="2516979"/>
                  </a:cubicBezTo>
                  <a:cubicBezTo>
                    <a:pt x="-6586" y="2352737"/>
                    <a:pt x="13769" y="2178553"/>
                    <a:pt x="0" y="1909993"/>
                  </a:cubicBezTo>
                  <a:cubicBezTo>
                    <a:pt x="-13769" y="1641433"/>
                    <a:pt x="-8347" y="1558294"/>
                    <a:pt x="0" y="1396390"/>
                  </a:cubicBezTo>
                  <a:cubicBezTo>
                    <a:pt x="8347" y="1234486"/>
                    <a:pt x="2034" y="941433"/>
                    <a:pt x="0" y="789405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to,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DF905D1-C2FA-7EC0-7A76-25D81347F8CB}"/>
                </a:ext>
              </a:extLst>
            </p:cNvPr>
            <p:cNvSpPr/>
            <p:nvPr/>
          </p:nvSpPr>
          <p:spPr>
            <a:xfrm>
              <a:off x="1982869" y="-932909"/>
              <a:ext cx="5044388" cy="796835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9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152399" y="142875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52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82350" y="29749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39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4B726E-4EBA-A1E3-B09D-2B33A8D5DCB7}"/>
              </a:ext>
            </a:extLst>
          </p:cNvPr>
          <p:cNvSpPr/>
          <p:nvPr/>
        </p:nvSpPr>
        <p:spPr>
          <a:xfrm>
            <a:off x="82350" y="29749"/>
            <a:ext cx="11782425" cy="6591300"/>
          </a:xfrm>
          <a:custGeom>
            <a:avLst/>
            <a:gdLst>
              <a:gd name="connsiteX0" fmla="*/ 0 w 11782425"/>
              <a:gd name="connsiteY0" fmla="*/ 825956 h 6591300"/>
              <a:gd name="connsiteX1" fmla="*/ 825956 w 11782425"/>
              <a:gd name="connsiteY1" fmla="*/ 0 h 6591300"/>
              <a:gd name="connsiteX2" fmla="*/ 1501324 w 11782425"/>
              <a:gd name="connsiteY2" fmla="*/ 0 h 6591300"/>
              <a:gd name="connsiteX3" fmla="*/ 2075386 w 11782425"/>
              <a:gd name="connsiteY3" fmla="*/ 0 h 6591300"/>
              <a:gd name="connsiteX4" fmla="*/ 2446838 w 11782425"/>
              <a:gd name="connsiteY4" fmla="*/ 0 h 6591300"/>
              <a:gd name="connsiteX5" fmla="*/ 3020900 w 11782425"/>
              <a:gd name="connsiteY5" fmla="*/ 0 h 6591300"/>
              <a:gd name="connsiteX6" fmla="*/ 3594963 w 11782425"/>
              <a:gd name="connsiteY6" fmla="*/ 0 h 6591300"/>
              <a:gd name="connsiteX7" fmla="*/ 3966415 w 11782425"/>
              <a:gd name="connsiteY7" fmla="*/ 0 h 6591300"/>
              <a:gd name="connsiteX8" fmla="*/ 4439172 w 11782425"/>
              <a:gd name="connsiteY8" fmla="*/ 0 h 6591300"/>
              <a:gd name="connsiteX9" fmla="*/ 4810624 w 11782425"/>
              <a:gd name="connsiteY9" fmla="*/ 0 h 6591300"/>
              <a:gd name="connsiteX10" fmla="*/ 5688602 w 11782425"/>
              <a:gd name="connsiteY10" fmla="*/ 0 h 6591300"/>
              <a:gd name="connsiteX11" fmla="*/ 6161360 w 11782425"/>
              <a:gd name="connsiteY11" fmla="*/ 0 h 6591300"/>
              <a:gd name="connsiteX12" fmla="*/ 6634117 w 11782425"/>
              <a:gd name="connsiteY12" fmla="*/ 0 h 6591300"/>
              <a:gd name="connsiteX13" fmla="*/ 7512095 w 11782425"/>
              <a:gd name="connsiteY13" fmla="*/ 0 h 6591300"/>
              <a:gd name="connsiteX14" fmla="*/ 7883547 w 11782425"/>
              <a:gd name="connsiteY14" fmla="*/ 0 h 6591300"/>
              <a:gd name="connsiteX15" fmla="*/ 8660219 w 11782425"/>
              <a:gd name="connsiteY15" fmla="*/ 0 h 6591300"/>
              <a:gd name="connsiteX16" fmla="*/ 9335587 w 11782425"/>
              <a:gd name="connsiteY16" fmla="*/ 0 h 6591300"/>
              <a:gd name="connsiteX17" fmla="*/ 10112260 w 11782425"/>
              <a:gd name="connsiteY17" fmla="*/ 0 h 6591300"/>
              <a:gd name="connsiteX18" fmla="*/ 10956469 w 11782425"/>
              <a:gd name="connsiteY18" fmla="*/ 0 h 6591300"/>
              <a:gd name="connsiteX19" fmla="*/ 11782425 w 11782425"/>
              <a:gd name="connsiteY19" fmla="*/ 825956 h 6591300"/>
              <a:gd name="connsiteX20" fmla="*/ 11782425 w 11782425"/>
              <a:gd name="connsiteY20" fmla="*/ 1344592 h 6591300"/>
              <a:gd name="connsiteX21" fmla="*/ 11782425 w 11782425"/>
              <a:gd name="connsiteY21" fmla="*/ 1912621 h 6591300"/>
              <a:gd name="connsiteX22" fmla="*/ 11782425 w 11782425"/>
              <a:gd name="connsiteY22" fmla="*/ 2480651 h 6591300"/>
              <a:gd name="connsiteX23" fmla="*/ 11782425 w 11782425"/>
              <a:gd name="connsiteY23" fmla="*/ 3098074 h 6591300"/>
              <a:gd name="connsiteX24" fmla="*/ 11782425 w 11782425"/>
              <a:gd name="connsiteY24" fmla="*/ 3814286 h 6591300"/>
              <a:gd name="connsiteX25" fmla="*/ 11782425 w 11782425"/>
              <a:gd name="connsiteY25" fmla="*/ 4382315 h 6591300"/>
              <a:gd name="connsiteX26" fmla="*/ 11782425 w 11782425"/>
              <a:gd name="connsiteY26" fmla="*/ 4999739 h 6591300"/>
              <a:gd name="connsiteX27" fmla="*/ 11782425 w 11782425"/>
              <a:gd name="connsiteY27" fmla="*/ 5765344 h 6591300"/>
              <a:gd name="connsiteX28" fmla="*/ 10956469 w 11782425"/>
              <a:gd name="connsiteY28" fmla="*/ 6591300 h 6591300"/>
              <a:gd name="connsiteX29" fmla="*/ 10483712 w 11782425"/>
              <a:gd name="connsiteY29" fmla="*/ 6591300 h 6591300"/>
              <a:gd name="connsiteX30" fmla="*/ 9605734 w 11782425"/>
              <a:gd name="connsiteY30" fmla="*/ 6591300 h 6591300"/>
              <a:gd name="connsiteX31" fmla="*/ 8930366 w 11782425"/>
              <a:gd name="connsiteY31" fmla="*/ 6591300 h 6591300"/>
              <a:gd name="connsiteX32" fmla="*/ 8457609 w 11782425"/>
              <a:gd name="connsiteY32" fmla="*/ 6591300 h 6591300"/>
              <a:gd name="connsiteX33" fmla="*/ 7579631 w 11782425"/>
              <a:gd name="connsiteY33" fmla="*/ 6591300 h 6591300"/>
              <a:gd name="connsiteX34" fmla="*/ 6701654 w 11782425"/>
              <a:gd name="connsiteY34" fmla="*/ 6591300 h 6591300"/>
              <a:gd name="connsiteX35" fmla="*/ 6228896 w 11782425"/>
              <a:gd name="connsiteY35" fmla="*/ 6591300 h 6591300"/>
              <a:gd name="connsiteX36" fmla="*/ 5654834 w 11782425"/>
              <a:gd name="connsiteY36" fmla="*/ 6591300 h 6591300"/>
              <a:gd name="connsiteX37" fmla="*/ 4878161 w 11782425"/>
              <a:gd name="connsiteY37" fmla="*/ 6591300 h 6591300"/>
              <a:gd name="connsiteX38" fmla="*/ 4101489 w 11782425"/>
              <a:gd name="connsiteY38" fmla="*/ 6591300 h 6591300"/>
              <a:gd name="connsiteX39" fmla="*/ 3223511 w 11782425"/>
              <a:gd name="connsiteY39" fmla="*/ 6591300 h 6591300"/>
              <a:gd name="connsiteX40" fmla="*/ 2852059 w 11782425"/>
              <a:gd name="connsiteY40" fmla="*/ 6591300 h 6591300"/>
              <a:gd name="connsiteX41" fmla="*/ 2379301 w 11782425"/>
              <a:gd name="connsiteY41" fmla="*/ 6591300 h 6591300"/>
              <a:gd name="connsiteX42" fmla="*/ 1703934 w 11782425"/>
              <a:gd name="connsiteY42" fmla="*/ 6591300 h 6591300"/>
              <a:gd name="connsiteX43" fmla="*/ 825956 w 11782425"/>
              <a:gd name="connsiteY43" fmla="*/ 6591300 h 6591300"/>
              <a:gd name="connsiteX44" fmla="*/ 0 w 11782425"/>
              <a:gd name="connsiteY44" fmla="*/ 5765344 h 6591300"/>
              <a:gd name="connsiteX45" fmla="*/ 0 w 11782425"/>
              <a:gd name="connsiteY45" fmla="*/ 5049133 h 6591300"/>
              <a:gd name="connsiteX46" fmla="*/ 0 w 11782425"/>
              <a:gd name="connsiteY46" fmla="*/ 4431709 h 6591300"/>
              <a:gd name="connsiteX47" fmla="*/ 0 w 11782425"/>
              <a:gd name="connsiteY47" fmla="*/ 3962467 h 6591300"/>
              <a:gd name="connsiteX48" fmla="*/ 0 w 11782425"/>
              <a:gd name="connsiteY48" fmla="*/ 3295650 h 6591300"/>
              <a:gd name="connsiteX49" fmla="*/ 0 w 11782425"/>
              <a:gd name="connsiteY49" fmla="*/ 2727620 h 6591300"/>
              <a:gd name="connsiteX50" fmla="*/ 0 w 11782425"/>
              <a:gd name="connsiteY50" fmla="*/ 2110197 h 6591300"/>
              <a:gd name="connsiteX51" fmla="*/ 0 w 11782425"/>
              <a:gd name="connsiteY51" fmla="*/ 1591561 h 6591300"/>
              <a:gd name="connsiteX52" fmla="*/ 0 w 11782425"/>
              <a:gd name="connsiteY52" fmla="*/ 825956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782425" h="6591300" fill="none" extrusionOk="0">
                <a:moveTo>
                  <a:pt x="0" y="825956"/>
                </a:moveTo>
                <a:cubicBezTo>
                  <a:pt x="-31041" y="310406"/>
                  <a:pt x="435224" y="-19623"/>
                  <a:pt x="825956" y="0"/>
                </a:cubicBezTo>
                <a:cubicBezTo>
                  <a:pt x="1087981" y="-31407"/>
                  <a:pt x="1179400" y="29802"/>
                  <a:pt x="1501324" y="0"/>
                </a:cubicBezTo>
                <a:cubicBezTo>
                  <a:pt x="1823248" y="-29802"/>
                  <a:pt x="1960525" y="28048"/>
                  <a:pt x="2075386" y="0"/>
                </a:cubicBezTo>
                <a:cubicBezTo>
                  <a:pt x="2190247" y="-28048"/>
                  <a:pt x="2321662" y="-5071"/>
                  <a:pt x="2446838" y="0"/>
                </a:cubicBezTo>
                <a:cubicBezTo>
                  <a:pt x="2572014" y="5071"/>
                  <a:pt x="2837242" y="2415"/>
                  <a:pt x="3020900" y="0"/>
                </a:cubicBezTo>
                <a:cubicBezTo>
                  <a:pt x="3204558" y="-2415"/>
                  <a:pt x="3437317" y="8218"/>
                  <a:pt x="3594963" y="0"/>
                </a:cubicBezTo>
                <a:cubicBezTo>
                  <a:pt x="3752609" y="-8218"/>
                  <a:pt x="3782807" y="7559"/>
                  <a:pt x="3966415" y="0"/>
                </a:cubicBezTo>
                <a:cubicBezTo>
                  <a:pt x="4150023" y="-7559"/>
                  <a:pt x="4267900" y="22356"/>
                  <a:pt x="4439172" y="0"/>
                </a:cubicBezTo>
                <a:cubicBezTo>
                  <a:pt x="4610444" y="-22356"/>
                  <a:pt x="4670284" y="10658"/>
                  <a:pt x="4810624" y="0"/>
                </a:cubicBezTo>
                <a:cubicBezTo>
                  <a:pt x="4950964" y="-10658"/>
                  <a:pt x="5293996" y="15824"/>
                  <a:pt x="5688602" y="0"/>
                </a:cubicBezTo>
                <a:cubicBezTo>
                  <a:pt x="6083208" y="-15824"/>
                  <a:pt x="5983131" y="9386"/>
                  <a:pt x="6161360" y="0"/>
                </a:cubicBezTo>
                <a:cubicBezTo>
                  <a:pt x="6339589" y="-9386"/>
                  <a:pt x="6476132" y="1002"/>
                  <a:pt x="6634117" y="0"/>
                </a:cubicBezTo>
                <a:cubicBezTo>
                  <a:pt x="6792102" y="-1002"/>
                  <a:pt x="7216516" y="-38005"/>
                  <a:pt x="7512095" y="0"/>
                </a:cubicBezTo>
                <a:cubicBezTo>
                  <a:pt x="7807674" y="38005"/>
                  <a:pt x="7747069" y="17925"/>
                  <a:pt x="7883547" y="0"/>
                </a:cubicBezTo>
                <a:cubicBezTo>
                  <a:pt x="8020025" y="-17925"/>
                  <a:pt x="8293805" y="4920"/>
                  <a:pt x="8660219" y="0"/>
                </a:cubicBezTo>
                <a:cubicBezTo>
                  <a:pt x="9026633" y="-4920"/>
                  <a:pt x="9076200" y="28353"/>
                  <a:pt x="9335587" y="0"/>
                </a:cubicBezTo>
                <a:cubicBezTo>
                  <a:pt x="9594974" y="-28353"/>
                  <a:pt x="9864310" y="25781"/>
                  <a:pt x="10112260" y="0"/>
                </a:cubicBezTo>
                <a:cubicBezTo>
                  <a:pt x="10360210" y="-25781"/>
                  <a:pt x="10685386" y="-20254"/>
                  <a:pt x="10956469" y="0"/>
                </a:cubicBezTo>
                <a:cubicBezTo>
                  <a:pt x="11422639" y="71271"/>
                  <a:pt x="11757132" y="365755"/>
                  <a:pt x="11782425" y="825956"/>
                </a:cubicBezTo>
                <a:cubicBezTo>
                  <a:pt x="11802414" y="1058122"/>
                  <a:pt x="11769766" y="1136952"/>
                  <a:pt x="11782425" y="1344592"/>
                </a:cubicBezTo>
                <a:cubicBezTo>
                  <a:pt x="11795084" y="1552232"/>
                  <a:pt x="11800891" y="1744151"/>
                  <a:pt x="11782425" y="1912621"/>
                </a:cubicBezTo>
                <a:cubicBezTo>
                  <a:pt x="11763959" y="2081091"/>
                  <a:pt x="11771181" y="2283994"/>
                  <a:pt x="11782425" y="2480651"/>
                </a:cubicBezTo>
                <a:cubicBezTo>
                  <a:pt x="11793670" y="2677308"/>
                  <a:pt x="11764950" y="2943179"/>
                  <a:pt x="11782425" y="3098074"/>
                </a:cubicBezTo>
                <a:cubicBezTo>
                  <a:pt x="11799900" y="3252969"/>
                  <a:pt x="11815162" y="3566973"/>
                  <a:pt x="11782425" y="3814286"/>
                </a:cubicBezTo>
                <a:cubicBezTo>
                  <a:pt x="11749688" y="4061599"/>
                  <a:pt x="11780144" y="4248833"/>
                  <a:pt x="11782425" y="4382315"/>
                </a:cubicBezTo>
                <a:cubicBezTo>
                  <a:pt x="11784706" y="4515797"/>
                  <a:pt x="11759870" y="4854265"/>
                  <a:pt x="11782425" y="4999739"/>
                </a:cubicBezTo>
                <a:cubicBezTo>
                  <a:pt x="11804980" y="5145213"/>
                  <a:pt x="11769781" y="5579944"/>
                  <a:pt x="11782425" y="5765344"/>
                </a:cubicBezTo>
                <a:cubicBezTo>
                  <a:pt x="11672917" y="6237219"/>
                  <a:pt x="11366849" y="6620048"/>
                  <a:pt x="10956469" y="6591300"/>
                </a:cubicBezTo>
                <a:cubicBezTo>
                  <a:pt x="10722063" y="6613748"/>
                  <a:pt x="10580370" y="6576774"/>
                  <a:pt x="10483712" y="6591300"/>
                </a:cubicBezTo>
                <a:cubicBezTo>
                  <a:pt x="10387054" y="6605826"/>
                  <a:pt x="9921410" y="6625846"/>
                  <a:pt x="9605734" y="6591300"/>
                </a:cubicBezTo>
                <a:cubicBezTo>
                  <a:pt x="9290058" y="6556754"/>
                  <a:pt x="9237966" y="6579880"/>
                  <a:pt x="8930366" y="6591300"/>
                </a:cubicBezTo>
                <a:cubicBezTo>
                  <a:pt x="8622766" y="6602720"/>
                  <a:pt x="8626430" y="6579152"/>
                  <a:pt x="8457609" y="6591300"/>
                </a:cubicBezTo>
                <a:cubicBezTo>
                  <a:pt x="8288788" y="6603448"/>
                  <a:pt x="7810891" y="6610495"/>
                  <a:pt x="7579631" y="6591300"/>
                </a:cubicBezTo>
                <a:cubicBezTo>
                  <a:pt x="7348371" y="6572105"/>
                  <a:pt x="6878397" y="6574172"/>
                  <a:pt x="6701654" y="6591300"/>
                </a:cubicBezTo>
                <a:cubicBezTo>
                  <a:pt x="6524911" y="6608428"/>
                  <a:pt x="6359252" y="6601043"/>
                  <a:pt x="6228896" y="6591300"/>
                </a:cubicBezTo>
                <a:cubicBezTo>
                  <a:pt x="6098540" y="6581557"/>
                  <a:pt x="5889822" y="6611909"/>
                  <a:pt x="5654834" y="6591300"/>
                </a:cubicBezTo>
                <a:cubicBezTo>
                  <a:pt x="5419846" y="6570691"/>
                  <a:pt x="5252383" y="6606877"/>
                  <a:pt x="4878161" y="6591300"/>
                </a:cubicBezTo>
                <a:cubicBezTo>
                  <a:pt x="4503939" y="6575723"/>
                  <a:pt x="4440546" y="6625522"/>
                  <a:pt x="4101489" y="6591300"/>
                </a:cubicBezTo>
                <a:cubicBezTo>
                  <a:pt x="3762432" y="6557078"/>
                  <a:pt x="3547585" y="6634612"/>
                  <a:pt x="3223511" y="6591300"/>
                </a:cubicBezTo>
                <a:cubicBezTo>
                  <a:pt x="2899437" y="6547988"/>
                  <a:pt x="2956612" y="6589126"/>
                  <a:pt x="2852059" y="6591300"/>
                </a:cubicBezTo>
                <a:cubicBezTo>
                  <a:pt x="2747506" y="6593474"/>
                  <a:pt x="2525896" y="6603687"/>
                  <a:pt x="2379301" y="6591300"/>
                </a:cubicBezTo>
                <a:cubicBezTo>
                  <a:pt x="2232706" y="6578913"/>
                  <a:pt x="1891948" y="6578588"/>
                  <a:pt x="1703934" y="6591300"/>
                </a:cubicBezTo>
                <a:cubicBezTo>
                  <a:pt x="1515920" y="6604012"/>
                  <a:pt x="1132977" y="6603425"/>
                  <a:pt x="825956" y="6591300"/>
                </a:cubicBezTo>
                <a:cubicBezTo>
                  <a:pt x="388956" y="6530096"/>
                  <a:pt x="28980" y="6150296"/>
                  <a:pt x="0" y="5765344"/>
                </a:cubicBezTo>
                <a:cubicBezTo>
                  <a:pt x="27345" y="5543743"/>
                  <a:pt x="6874" y="5289718"/>
                  <a:pt x="0" y="5049133"/>
                </a:cubicBezTo>
                <a:cubicBezTo>
                  <a:pt x="-6874" y="4808548"/>
                  <a:pt x="2361" y="4560975"/>
                  <a:pt x="0" y="4431709"/>
                </a:cubicBezTo>
                <a:cubicBezTo>
                  <a:pt x="-2361" y="4302443"/>
                  <a:pt x="22033" y="4086334"/>
                  <a:pt x="0" y="3962467"/>
                </a:cubicBezTo>
                <a:cubicBezTo>
                  <a:pt x="-22033" y="3838600"/>
                  <a:pt x="-10990" y="3430526"/>
                  <a:pt x="0" y="3295650"/>
                </a:cubicBezTo>
                <a:cubicBezTo>
                  <a:pt x="10990" y="3160774"/>
                  <a:pt x="22462" y="2896351"/>
                  <a:pt x="0" y="2727620"/>
                </a:cubicBezTo>
                <a:cubicBezTo>
                  <a:pt x="-22462" y="2558889"/>
                  <a:pt x="9521" y="2266741"/>
                  <a:pt x="0" y="2110197"/>
                </a:cubicBezTo>
                <a:cubicBezTo>
                  <a:pt x="-9521" y="1953653"/>
                  <a:pt x="893" y="1824657"/>
                  <a:pt x="0" y="1591561"/>
                </a:cubicBezTo>
                <a:cubicBezTo>
                  <a:pt x="-893" y="1358465"/>
                  <a:pt x="-36069" y="1114263"/>
                  <a:pt x="0" y="825956"/>
                </a:cubicBezTo>
                <a:close/>
              </a:path>
              <a:path w="11782425" h="6591300" stroke="0" extrusionOk="0">
                <a:moveTo>
                  <a:pt x="0" y="825956"/>
                </a:moveTo>
                <a:cubicBezTo>
                  <a:pt x="3076" y="463846"/>
                  <a:pt x="412937" y="77094"/>
                  <a:pt x="825956" y="0"/>
                </a:cubicBezTo>
                <a:cubicBezTo>
                  <a:pt x="1156087" y="-31485"/>
                  <a:pt x="1303110" y="13314"/>
                  <a:pt x="1602629" y="0"/>
                </a:cubicBezTo>
                <a:cubicBezTo>
                  <a:pt x="1902148" y="-13314"/>
                  <a:pt x="1923985" y="-7531"/>
                  <a:pt x="2075386" y="0"/>
                </a:cubicBezTo>
                <a:cubicBezTo>
                  <a:pt x="2226787" y="7531"/>
                  <a:pt x="2312409" y="13526"/>
                  <a:pt x="2548143" y="0"/>
                </a:cubicBezTo>
                <a:cubicBezTo>
                  <a:pt x="2783877" y="-13526"/>
                  <a:pt x="2993055" y="28342"/>
                  <a:pt x="3324816" y="0"/>
                </a:cubicBezTo>
                <a:cubicBezTo>
                  <a:pt x="3656577" y="-28342"/>
                  <a:pt x="3660534" y="-2400"/>
                  <a:pt x="3898878" y="0"/>
                </a:cubicBezTo>
                <a:cubicBezTo>
                  <a:pt x="4137222" y="2400"/>
                  <a:pt x="4454159" y="-43424"/>
                  <a:pt x="4776856" y="0"/>
                </a:cubicBezTo>
                <a:cubicBezTo>
                  <a:pt x="5099553" y="43424"/>
                  <a:pt x="5328600" y="39467"/>
                  <a:pt x="5654834" y="0"/>
                </a:cubicBezTo>
                <a:cubicBezTo>
                  <a:pt x="5981068" y="-39467"/>
                  <a:pt x="6170485" y="1441"/>
                  <a:pt x="6431507" y="0"/>
                </a:cubicBezTo>
                <a:cubicBezTo>
                  <a:pt x="6692529" y="-1441"/>
                  <a:pt x="6789616" y="23530"/>
                  <a:pt x="6904264" y="0"/>
                </a:cubicBezTo>
                <a:cubicBezTo>
                  <a:pt x="7018912" y="-23530"/>
                  <a:pt x="7165018" y="13794"/>
                  <a:pt x="7275716" y="0"/>
                </a:cubicBezTo>
                <a:cubicBezTo>
                  <a:pt x="7386414" y="-13794"/>
                  <a:pt x="7921330" y="4494"/>
                  <a:pt x="8153694" y="0"/>
                </a:cubicBezTo>
                <a:cubicBezTo>
                  <a:pt x="8386058" y="-4494"/>
                  <a:pt x="8661237" y="14540"/>
                  <a:pt x="8829061" y="0"/>
                </a:cubicBezTo>
                <a:cubicBezTo>
                  <a:pt x="8996885" y="-14540"/>
                  <a:pt x="9275977" y="19805"/>
                  <a:pt x="9504429" y="0"/>
                </a:cubicBezTo>
                <a:cubicBezTo>
                  <a:pt x="9732881" y="-19805"/>
                  <a:pt x="9870897" y="4413"/>
                  <a:pt x="9977186" y="0"/>
                </a:cubicBezTo>
                <a:cubicBezTo>
                  <a:pt x="10083475" y="-4413"/>
                  <a:pt x="10701638" y="-6463"/>
                  <a:pt x="10956469" y="0"/>
                </a:cubicBezTo>
                <a:cubicBezTo>
                  <a:pt x="11499328" y="19674"/>
                  <a:pt x="11746176" y="357795"/>
                  <a:pt x="11782425" y="825956"/>
                </a:cubicBezTo>
                <a:cubicBezTo>
                  <a:pt x="11780179" y="935009"/>
                  <a:pt x="11787911" y="1234379"/>
                  <a:pt x="11782425" y="1344592"/>
                </a:cubicBezTo>
                <a:cubicBezTo>
                  <a:pt x="11776939" y="1454805"/>
                  <a:pt x="11747693" y="1797041"/>
                  <a:pt x="11782425" y="2060803"/>
                </a:cubicBezTo>
                <a:cubicBezTo>
                  <a:pt x="11817157" y="2324565"/>
                  <a:pt x="11781096" y="2539657"/>
                  <a:pt x="11782425" y="2727620"/>
                </a:cubicBezTo>
                <a:cubicBezTo>
                  <a:pt x="11783754" y="2915583"/>
                  <a:pt x="11764051" y="3159496"/>
                  <a:pt x="11782425" y="3295650"/>
                </a:cubicBezTo>
                <a:cubicBezTo>
                  <a:pt x="11800800" y="3431804"/>
                  <a:pt x="11795261" y="3636177"/>
                  <a:pt x="11782425" y="3814286"/>
                </a:cubicBezTo>
                <a:cubicBezTo>
                  <a:pt x="11769589" y="3992395"/>
                  <a:pt x="11766834" y="4176182"/>
                  <a:pt x="11782425" y="4332921"/>
                </a:cubicBezTo>
                <a:cubicBezTo>
                  <a:pt x="11798016" y="4489661"/>
                  <a:pt x="11761075" y="4736883"/>
                  <a:pt x="11782425" y="5049133"/>
                </a:cubicBezTo>
                <a:cubicBezTo>
                  <a:pt x="11803775" y="5361383"/>
                  <a:pt x="11804052" y="5430192"/>
                  <a:pt x="11782425" y="5765344"/>
                </a:cubicBezTo>
                <a:cubicBezTo>
                  <a:pt x="11778282" y="6208126"/>
                  <a:pt x="11406006" y="6606104"/>
                  <a:pt x="10956469" y="6591300"/>
                </a:cubicBezTo>
                <a:cubicBezTo>
                  <a:pt x="10570799" y="6609786"/>
                  <a:pt x="10383708" y="6605044"/>
                  <a:pt x="10078491" y="6591300"/>
                </a:cubicBezTo>
                <a:cubicBezTo>
                  <a:pt x="9773274" y="6577556"/>
                  <a:pt x="9864481" y="6588244"/>
                  <a:pt x="9707039" y="6591300"/>
                </a:cubicBezTo>
                <a:cubicBezTo>
                  <a:pt x="9549597" y="6594356"/>
                  <a:pt x="9399818" y="6607565"/>
                  <a:pt x="9234282" y="6591300"/>
                </a:cubicBezTo>
                <a:cubicBezTo>
                  <a:pt x="9068746" y="6575035"/>
                  <a:pt x="8922834" y="6572554"/>
                  <a:pt x="8761525" y="6591300"/>
                </a:cubicBezTo>
                <a:cubicBezTo>
                  <a:pt x="8600216" y="6610046"/>
                  <a:pt x="8162043" y="6623710"/>
                  <a:pt x="7984852" y="6591300"/>
                </a:cubicBezTo>
                <a:cubicBezTo>
                  <a:pt x="7807661" y="6558890"/>
                  <a:pt x="7703196" y="6573140"/>
                  <a:pt x="7613400" y="6591300"/>
                </a:cubicBezTo>
                <a:cubicBezTo>
                  <a:pt x="7523604" y="6609460"/>
                  <a:pt x="7284803" y="6575734"/>
                  <a:pt x="7140642" y="6591300"/>
                </a:cubicBezTo>
                <a:cubicBezTo>
                  <a:pt x="6996481" y="6606866"/>
                  <a:pt x="6442178" y="6590915"/>
                  <a:pt x="6262665" y="6591300"/>
                </a:cubicBezTo>
                <a:cubicBezTo>
                  <a:pt x="6083152" y="6591685"/>
                  <a:pt x="6011256" y="6602950"/>
                  <a:pt x="5891213" y="6591300"/>
                </a:cubicBezTo>
                <a:cubicBezTo>
                  <a:pt x="5771170" y="6579650"/>
                  <a:pt x="5689842" y="6608971"/>
                  <a:pt x="5519760" y="6591300"/>
                </a:cubicBezTo>
                <a:cubicBezTo>
                  <a:pt x="5349678" y="6573629"/>
                  <a:pt x="5272932" y="6593349"/>
                  <a:pt x="5148308" y="6591300"/>
                </a:cubicBezTo>
                <a:cubicBezTo>
                  <a:pt x="5023684" y="6589251"/>
                  <a:pt x="4705247" y="6611026"/>
                  <a:pt x="4472941" y="6591300"/>
                </a:cubicBezTo>
                <a:cubicBezTo>
                  <a:pt x="4240635" y="6571574"/>
                  <a:pt x="4128592" y="6567660"/>
                  <a:pt x="3797573" y="6591300"/>
                </a:cubicBezTo>
                <a:cubicBezTo>
                  <a:pt x="3466554" y="6614940"/>
                  <a:pt x="3307397" y="6615911"/>
                  <a:pt x="3122206" y="6591300"/>
                </a:cubicBezTo>
                <a:cubicBezTo>
                  <a:pt x="2937015" y="6566689"/>
                  <a:pt x="2540576" y="6633222"/>
                  <a:pt x="2244228" y="6591300"/>
                </a:cubicBezTo>
                <a:cubicBezTo>
                  <a:pt x="1947880" y="6549378"/>
                  <a:pt x="1722680" y="6599683"/>
                  <a:pt x="1568860" y="6591300"/>
                </a:cubicBezTo>
                <a:cubicBezTo>
                  <a:pt x="1415040" y="6582917"/>
                  <a:pt x="1156353" y="6622781"/>
                  <a:pt x="825956" y="6591300"/>
                </a:cubicBezTo>
                <a:cubicBezTo>
                  <a:pt x="342576" y="6533819"/>
                  <a:pt x="-43978" y="6256110"/>
                  <a:pt x="0" y="5765344"/>
                </a:cubicBezTo>
                <a:cubicBezTo>
                  <a:pt x="16914" y="5622377"/>
                  <a:pt x="-20997" y="5429334"/>
                  <a:pt x="0" y="5147921"/>
                </a:cubicBezTo>
                <a:cubicBezTo>
                  <a:pt x="20997" y="4866508"/>
                  <a:pt x="19059" y="4757648"/>
                  <a:pt x="0" y="4579891"/>
                </a:cubicBezTo>
                <a:cubicBezTo>
                  <a:pt x="-19059" y="4402134"/>
                  <a:pt x="3419" y="4224597"/>
                  <a:pt x="0" y="4110649"/>
                </a:cubicBezTo>
                <a:cubicBezTo>
                  <a:pt x="-3419" y="3996701"/>
                  <a:pt x="-17350" y="3712566"/>
                  <a:pt x="0" y="3542619"/>
                </a:cubicBezTo>
                <a:cubicBezTo>
                  <a:pt x="17350" y="3372672"/>
                  <a:pt x="-4957" y="3202038"/>
                  <a:pt x="0" y="3023984"/>
                </a:cubicBezTo>
                <a:cubicBezTo>
                  <a:pt x="4957" y="2845930"/>
                  <a:pt x="9404" y="2749843"/>
                  <a:pt x="0" y="2554742"/>
                </a:cubicBezTo>
                <a:cubicBezTo>
                  <a:pt x="-9404" y="2359641"/>
                  <a:pt x="28752" y="2049588"/>
                  <a:pt x="0" y="1838531"/>
                </a:cubicBezTo>
                <a:cubicBezTo>
                  <a:pt x="-28752" y="1627474"/>
                  <a:pt x="35182" y="1093789"/>
                  <a:pt x="0" y="82595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08" y="369569"/>
            <a:ext cx="4485541" cy="16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em mèo trắng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Vác giỏ đi câu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ngồi bờ ao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ra sông cái.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2A6E7-8ED4-4520-A915-A2737B184107}"/>
              </a:ext>
            </a:extLst>
          </p:cNvPr>
          <p:cNvSpPr/>
          <p:nvPr/>
        </p:nvSpPr>
        <p:spPr>
          <a:xfrm>
            <a:off x="95983" y="2150744"/>
            <a:ext cx="4485541" cy="289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Hiu hiu gió thổi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Buồn ngủ quá chừng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anh ngả lưng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 luôn một giấc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Lòng riêng thầm nhắc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 có em rồi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A9195-4CD6-431C-BF9B-C1A7819AA01D}"/>
              </a:ext>
            </a:extLst>
          </p:cNvPr>
          <p:cNvSpPr/>
          <p:nvPr/>
        </p:nvSpPr>
        <p:spPr>
          <a:xfrm>
            <a:off x="95983" y="4760594"/>
            <a:ext cx="448554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em đang ngồi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 bầy thỏ bạn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Đùa chơi múa lượn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Vui quá là vui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59CF-E02C-47F0-A974-92B2BD8DFBBC}"/>
              </a:ext>
            </a:extLst>
          </p:cNvPr>
          <p:cNvSpPr/>
          <p:nvPr/>
        </p:nvSpPr>
        <p:spPr>
          <a:xfrm>
            <a:off x="4144108" y="960119"/>
            <a:ext cx="4485541" cy="16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nghĩ: Ồ thôi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Anh câu cũng đủ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 rồi hớn hở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Nhập bọn vui 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2E4CF-E275-48BC-BFFC-9C9AFA8D5B51}"/>
              </a:ext>
            </a:extLst>
          </p:cNvPr>
          <p:cNvSpPr/>
          <p:nvPr/>
        </p:nvSpPr>
        <p:spPr>
          <a:xfrm>
            <a:off x="4153633" y="2827019"/>
            <a:ext cx="4485541" cy="249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Lúc ông mặt trời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 núi đi ngủ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Đôi mèo hối hả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Quay về lều tranh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Giỏ em, giỏ anh</a:t>
            </a:r>
          </a:p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 con cá nhỏ…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C60D-4CFA-4FBC-9EFE-9654A82B9E17}"/>
              </a:ext>
            </a:extLst>
          </p:cNvPr>
          <p:cNvSpPr/>
          <p:nvPr/>
        </p:nvSpPr>
        <p:spPr>
          <a:xfrm>
            <a:off x="5772883" y="5208269"/>
            <a:ext cx="4485541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AC6E1-D317-4169-BDD3-E58A8B1E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86" y="236951"/>
            <a:ext cx="425537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7B9A0-321A-446E-8CA7-133AF51C7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898" y="209758"/>
            <a:ext cx="4517913" cy="401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E80A62-C8C9-49FF-AFC4-F0C51FCC9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900" y="4195762"/>
            <a:ext cx="2633662" cy="234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A7093EB-1640-4F22-BEDB-2F1980ACE278}"/>
              </a:ext>
            </a:extLst>
          </p:cNvPr>
          <p:cNvSpPr/>
          <p:nvPr/>
        </p:nvSpPr>
        <p:spPr>
          <a:xfrm>
            <a:off x="223872" y="404736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BD10C-6796-47B5-8F27-648A93D821C0}"/>
              </a:ext>
            </a:extLst>
          </p:cNvPr>
          <p:cNvSpPr/>
          <p:nvPr/>
        </p:nvSpPr>
        <p:spPr>
          <a:xfrm>
            <a:off x="223872" y="2159557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E67E6B-0471-43BB-A007-5E8ABA27784C}"/>
              </a:ext>
            </a:extLst>
          </p:cNvPr>
          <p:cNvSpPr/>
          <p:nvPr/>
        </p:nvSpPr>
        <p:spPr>
          <a:xfrm>
            <a:off x="223871" y="4862325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D7D75B-6AE7-4F91-BD3C-9A07248D965A}"/>
              </a:ext>
            </a:extLst>
          </p:cNvPr>
          <p:cNvSpPr/>
          <p:nvPr/>
        </p:nvSpPr>
        <p:spPr>
          <a:xfrm>
            <a:off x="4210235" y="1050827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8B034F-F58A-462A-A86C-91E1FEDD89A3}"/>
              </a:ext>
            </a:extLst>
          </p:cNvPr>
          <p:cNvSpPr/>
          <p:nvPr/>
        </p:nvSpPr>
        <p:spPr>
          <a:xfrm>
            <a:off x="4210234" y="2848147"/>
            <a:ext cx="371289" cy="389512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320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  <p:bldP spid="8" grpId="0"/>
      <p:bldP spid="9" grpId="0"/>
      <p:bldP spid="10" grpId="0"/>
      <p:bldP spid="11" grpId="0"/>
      <p:bldP spid="2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3098" y="881273"/>
            <a:ext cx="2720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HP001 4 hàng" panose="020B0603050302020204" pitchFamily="34" charset="0"/>
              </a:rPr>
              <a:t>Từ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ngữ</a:t>
            </a:r>
            <a:r>
              <a:rPr lang="en-US" sz="54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8614" y="1342938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2434" y="250567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hớn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8614" y="3766123"/>
            <a:ext cx="2627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3041" y="1342938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3041" y="2471424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70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dự án kỳ vọng làm thay đổi diện mạo TP Nha Trang">
            <a:extLst>
              <a:ext uri="{FF2B5EF4-FFF2-40B4-BE49-F238E27FC236}">
                <a16:creationId xmlns:a16="http://schemas.microsoft.com/office/drawing/2014/main" id="{3248C728-3ACF-45C7-A164-14BBA4FB9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4191"/>
            <a:ext cx="6709065" cy="56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CA409-53F0-41EB-8DA8-09B6CE3C6C9F}"/>
              </a:ext>
            </a:extLst>
          </p:cNvPr>
          <p:cNvSpPr txBox="1"/>
          <p:nvPr/>
        </p:nvSpPr>
        <p:spPr>
          <a:xfrm>
            <a:off x="635650" y="5773483"/>
            <a:ext cx="5954647" cy="4810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4400" b="1" i="0" u="none" strike="noStrike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lớn</a:t>
            </a:r>
            <a:endParaRPr kumimoji="0" lang="en-US" sz="4400" b="0" i="1" u="none" strike="noStrike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river surrounded by trees&#10;&#10;Description automatically generated with low confidence">
            <a:extLst>
              <a:ext uri="{FF2B5EF4-FFF2-40B4-BE49-F238E27FC236}">
                <a16:creationId xmlns:a16="http://schemas.microsoft.com/office/drawing/2014/main" id="{C0080BA0-3E07-4107-872B-79D6BDD70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83" y="88383"/>
            <a:ext cx="4981732" cy="52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0413" y="2510144"/>
            <a:ext cx="3557413" cy="655200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67187" y="2182149"/>
            <a:ext cx="3143863" cy="767520"/>
            <a:chOff x="177870" y="1196697"/>
            <a:chExt cx="3143863" cy="76752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177870" y="1196697"/>
              <a:ext cx="3143863" cy="767520"/>
            </a:xfrm>
            <a:prstGeom prst="roundRect">
              <a:avLst/>
            </a:prstGeom>
            <a:solidFill>
              <a:srgbClr val="3FD543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ounded Rectangle 4"/>
            <p:cNvSpPr txBox="1"/>
            <p:nvPr/>
          </p:nvSpPr>
          <p:spPr>
            <a:xfrm>
              <a:off x="215337" y="1211862"/>
              <a:ext cx="3068929" cy="6925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4123" tIns="0" rIns="94123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4000" b="1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kern="1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4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0413" y="3500486"/>
            <a:ext cx="2720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HP001 4 hàng" panose="020B0603050302020204" pitchFamily="34" charset="0"/>
              </a:rPr>
              <a:t>Từ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ngữ</a:t>
            </a:r>
            <a:r>
              <a:rPr lang="en-US" sz="54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7097" y="3396792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vác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giỏ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5998" y="3425630"/>
            <a:ext cx="272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 pitchFamily="18" charset="0"/>
              </a:rPr>
              <a:t>cái</a:t>
            </a:r>
            <a:endParaRPr lang="en-US" sz="4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050" y="5225975"/>
            <a:ext cx="281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</a:rPr>
              <a:t>lều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tranh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3318" y="4340222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</a:rPr>
              <a:t>hớn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hở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0655" y="4227788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</a:rPr>
              <a:t>hối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hả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A group of people posing for a photo in front of a white building&#10;&#10;Description automatically generated with medium confidence">
            <a:extLst>
              <a:ext uri="{FF2B5EF4-FFF2-40B4-BE49-F238E27FC236}">
                <a16:creationId xmlns:a16="http://schemas.microsoft.com/office/drawing/2014/main" id="{1D67EBB4-AFBD-4174-A0DE-6C60DE29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72"/>
            <a:ext cx="12192000" cy="71825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B89747-269C-4910-848D-61FBCBAC4615}"/>
              </a:ext>
            </a:extLst>
          </p:cNvPr>
          <p:cNvSpPr txBox="1"/>
          <p:nvPr/>
        </p:nvSpPr>
        <p:spPr>
          <a:xfrm>
            <a:off x="650551" y="841086"/>
            <a:ext cx="88142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Hớn hở: nét mặt tươi tỉnh, lộ rõ vẻ vui mừng</a:t>
            </a:r>
          </a:p>
        </p:txBody>
      </p:sp>
    </p:spTree>
    <p:extLst>
      <p:ext uri="{BB962C8B-B14F-4D97-AF65-F5344CB8AC3E}">
        <p14:creationId xmlns:p14="http://schemas.microsoft.com/office/powerpoint/2010/main" val="3327891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4400" y="1175741"/>
            <a:ext cx="2720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HP001 4 hàng" panose="020B0603050302020204" pitchFamily="34" charset="0"/>
              </a:rPr>
              <a:t>Từ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ngữ</a:t>
            </a:r>
            <a:r>
              <a:rPr lang="en-US" sz="54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4794" y="1655566"/>
            <a:ext cx="2204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6704" y="2916851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2464" y="4047582"/>
            <a:ext cx="2627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1581" y="1706882"/>
            <a:ext cx="264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1581" y="3064783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2142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1F3A65B-E639-4A97-9864-6C16F6BF31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76" y="2934258"/>
            <a:ext cx="3919605" cy="325916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5D5B2D-E20F-4D90-8AC8-199EA5DF0E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71" y="2976334"/>
            <a:ext cx="2347910" cy="3388225"/>
          </a:xfrm>
          <a:prstGeom prst="rect">
            <a:avLst/>
          </a:prstGeom>
        </p:spPr>
      </p:pic>
      <p:pic>
        <p:nvPicPr>
          <p:cNvPr id="2" name="hối hả">
            <a:hlinkClick r:id="" action="ppaction://media"/>
            <a:extLst>
              <a:ext uri="{FF2B5EF4-FFF2-40B4-BE49-F238E27FC236}">
                <a16:creationId xmlns:a16="http://schemas.microsoft.com/office/drawing/2014/main" id="{E5C133EC-DBA2-4255-A3FE-5743AB8E45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84F0D3-A76A-44D4-BD9A-C9AF78B8B649}"/>
              </a:ext>
            </a:extLst>
          </p:cNvPr>
          <p:cNvSpPr/>
          <p:nvPr/>
        </p:nvSpPr>
        <p:spPr>
          <a:xfrm>
            <a:off x="0" y="117394"/>
            <a:ext cx="4497049" cy="2206268"/>
          </a:xfrm>
          <a:custGeom>
            <a:avLst/>
            <a:gdLst>
              <a:gd name="connsiteX0" fmla="*/ 0 w 4497049"/>
              <a:gd name="connsiteY0" fmla="*/ 538793 h 2206268"/>
              <a:gd name="connsiteX1" fmla="*/ 538793 w 4497049"/>
              <a:gd name="connsiteY1" fmla="*/ 0 h 2206268"/>
              <a:gd name="connsiteX2" fmla="*/ 3958256 w 4497049"/>
              <a:gd name="connsiteY2" fmla="*/ 0 h 2206268"/>
              <a:gd name="connsiteX3" fmla="*/ 4497049 w 4497049"/>
              <a:gd name="connsiteY3" fmla="*/ 538793 h 2206268"/>
              <a:gd name="connsiteX4" fmla="*/ 4497049 w 4497049"/>
              <a:gd name="connsiteY4" fmla="*/ 1667475 h 2206268"/>
              <a:gd name="connsiteX5" fmla="*/ 3958256 w 4497049"/>
              <a:gd name="connsiteY5" fmla="*/ 2206268 h 2206268"/>
              <a:gd name="connsiteX6" fmla="*/ 538793 w 4497049"/>
              <a:gd name="connsiteY6" fmla="*/ 2206268 h 2206268"/>
              <a:gd name="connsiteX7" fmla="*/ 0 w 4497049"/>
              <a:gd name="connsiteY7" fmla="*/ 1667475 h 2206268"/>
              <a:gd name="connsiteX8" fmla="*/ 0 w 4497049"/>
              <a:gd name="connsiteY8" fmla="*/ 538793 h 220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7049" h="2206268" fill="none" extrusionOk="0">
                <a:moveTo>
                  <a:pt x="0" y="538793"/>
                </a:moveTo>
                <a:cubicBezTo>
                  <a:pt x="-11702" y="282233"/>
                  <a:pt x="199162" y="-28268"/>
                  <a:pt x="538793" y="0"/>
                </a:cubicBezTo>
                <a:cubicBezTo>
                  <a:pt x="1808172" y="-35273"/>
                  <a:pt x="3489339" y="-144294"/>
                  <a:pt x="3958256" y="0"/>
                </a:cubicBezTo>
                <a:cubicBezTo>
                  <a:pt x="4279989" y="7356"/>
                  <a:pt x="4461952" y="211635"/>
                  <a:pt x="4497049" y="538793"/>
                </a:cubicBezTo>
                <a:cubicBezTo>
                  <a:pt x="4557020" y="1067798"/>
                  <a:pt x="4435308" y="1145171"/>
                  <a:pt x="4497049" y="1667475"/>
                </a:cubicBezTo>
                <a:cubicBezTo>
                  <a:pt x="4544513" y="1929150"/>
                  <a:pt x="4273486" y="2187120"/>
                  <a:pt x="3958256" y="2206268"/>
                </a:cubicBezTo>
                <a:cubicBezTo>
                  <a:pt x="3095599" y="2283793"/>
                  <a:pt x="1318364" y="2162565"/>
                  <a:pt x="538793" y="2206268"/>
                </a:cubicBezTo>
                <a:cubicBezTo>
                  <a:pt x="237005" y="2205098"/>
                  <a:pt x="-31363" y="1964613"/>
                  <a:pt x="0" y="1667475"/>
                </a:cubicBezTo>
                <a:cubicBezTo>
                  <a:pt x="68993" y="1244359"/>
                  <a:pt x="-99621" y="663370"/>
                  <a:pt x="0" y="538793"/>
                </a:cubicBezTo>
                <a:close/>
              </a:path>
              <a:path w="4497049" h="2206268" stroke="0" extrusionOk="0">
                <a:moveTo>
                  <a:pt x="0" y="538793"/>
                </a:moveTo>
                <a:cubicBezTo>
                  <a:pt x="-3436" y="229352"/>
                  <a:pt x="214640" y="21532"/>
                  <a:pt x="538793" y="0"/>
                </a:cubicBezTo>
                <a:cubicBezTo>
                  <a:pt x="1361044" y="-95379"/>
                  <a:pt x="2315002" y="58096"/>
                  <a:pt x="3958256" y="0"/>
                </a:cubicBezTo>
                <a:cubicBezTo>
                  <a:pt x="4233567" y="-15667"/>
                  <a:pt x="4491272" y="237074"/>
                  <a:pt x="4497049" y="538793"/>
                </a:cubicBezTo>
                <a:cubicBezTo>
                  <a:pt x="4477549" y="711019"/>
                  <a:pt x="4564973" y="1125926"/>
                  <a:pt x="4497049" y="1667475"/>
                </a:cubicBezTo>
                <a:cubicBezTo>
                  <a:pt x="4530595" y="1925168"/>
                  <a:pt x="4238202" y="2188715"/>
                  <a:pt x="3958256" y="2206268"/>
                </a:cubicBezTo>
                <a:cubicBezTo>
                  <a:pt x="2325394" y="2146362"/>
                  <a:pt x="2224629" y="2288782"/>
                  <a:pt x="538793" y="2206268"/>
                </a:cubicBezTo>
                <a:cubicBezTo>
                  <a:pt x="206985" y="2214733"/>
                  <a:pt x="-19957" y="1985297"/>
                  <a:pt x="0" y="1667475"/>
                </a:cubicBezTo>
                <a:cubicBezTo>
                  <a:pt x="53418" y="1428810"/>
                  <a:pt x="-100661" y="790909"/>
                  <a:pt x="0" y="53879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Hối hả: rất vội vã</a:t>
            </a:r>
          </a:p>
        </p:txBody>
      </p:sp>
    </p:spTree>
    <p:extLst>
      <p:ext uri="{BB962C8B-B14F-4D97-AF65-F5344CB8AC3E}">
        <p14:creationId xmlns:p14="http://schemas.microsoft.com/office/powerpoint/2010/main" val="23258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grass, old&#10;&#10;Description automatically generated">
            <a:extLst>
              <a:ext uri="{FF2B5EF4-FFF2-40B4-BE49-F238E27FC236}">
                <a16:creationId xmlns:a16="http://schemas.microsoft.com/office/drawing/2014/main" id="{8AE374AF-619B-4D13-BCB4-F01A2AEA4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21461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F249E3-FC10-4C1A-81AE-6C10640C43A5}"/>
              </a:ext>
            </a:extLst>
          </p:cNvPr>
          <p:cNvSpPr txBox="1"/>
          <p:nvPr/>
        </p:nvSpPr>
        <p:spPr>
          <a:xfrm>
            <a:off x="8068456" y="889843"/>
            <a:ext cx="38337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nứa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31C3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598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3129</TotalTime>
  <Words>793</Words>
  <Application>Microsoft Office PowerPoint</Application>
  <PresentationFormat>Widescreen</PresentationFormat>
  <Paragraphs>165</Paragraphs>
  <Slides>14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 4 hàng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94</cp:revision>
  <dcterms:created xsi:type="dcterms:W3CDTF">2022-11-25T23:36:13Z</dcterms:created>
  <dcterms:modified xsi:type="dcterms:W3CDTF">2026-04-13T07:51:11Z</dcterms:modified>
  <cp:category>9Slide.vn</cp:category>
</cp:coreProperties>
</file>