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86" r:id="rId2"/>
    <p:sldId id="337" r:id="rId3"/>
    <p:sldId id="366" r:id="rId4"/>
    <p:sldId id="367" r:id="rId5"/>
    <p:sldId id="339" r:id="rId6"/>
    <p:sldId id="340" r:id="rId7"/>
    <p:sldId id="342" r:id="rId8"/>
    <p:sldId id="369" r:id="rId9"/>
    <p:sldId id="371" r:id="rId10"/>
    <p:sldId id="372" r:id="rId11"/>
    <p:sldId id="373" r:id="rId12"/>
    <p:sldId id="377" r:id="rId13"/>
    <p:sldId id="378" r:id="rId14"/>
    <p:sldId id="379" r:id="rId15"/>
    <p:sldId id="380" r:id="rId16"/>
    <p:sldId id="382" r:id="rId17"/>
    <p:sldId id="381" r:id="rId18"/>
    <p:sldId id="313" r:id="rId19"/>
    <p:sldId id="383" r:id="rId20"/>
    <p:sldId id="384" r:id="rId21"/>
    <p:sldId id="385"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AE829"/>
    <a:srgbClr val="FDCA40"/>
    <a:srgbClr val="662E93"/>
    <a:srgbClr val="F0F7EE"/>
    <a:srgbClr val="F79733"/>
    <a:srgbClr val="FFF07C"/>
    <a:srgbClr val="87BBA2"/>
    <a:srgbClr val="A79D51"/>
    <a:srgbClr val="869F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364" autoAdjust="0"/>
  </p:normalViewPr>
  <p:slideViewPr>
    <p:cSldViewPr snapToGrid="0">
      <p:cViewPr varScale="1">
        <p:scale>
          <a:sx n="65" d="100"/>
          <a:sy n="65" d="100"/>
        </p:scale>
        <p:origin x="8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692D8-1DB6-4C40-A1A5-F0472B996E77}" type="datetimeFigureOut">
              <a:rPr lang="en-US" smtClean="0"/>
              <a:t>9/4/2026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17E2A-9F1D-427D-BEFE-F2A7765650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Chuyển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giao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GV chia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chẵn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Các Hs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Thực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 GV quan sát, hỗ trợ các nhóm nếu có khó khăn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Báo cáo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thảo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luận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Chuyển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giao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GV chia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chẵn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Các Hs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Thực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 GV quan sát, hỗ trợ các nhóm nếu có khó khăn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Báo cáo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thảo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luận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Chuyển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giao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GV chia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10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chẵn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Các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Các Hs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Thực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nhiệm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vụ</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 GV quan sát, hỗ trợ các nhóm nếu có khó khăn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Báo cáo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thảo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luận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gọi ngẫu nhiên các mã số đọc 1 từ khóa/ 1 nhóm cho tới khi hết từ khóa, Gv có thể đổi mã số giữa chừng để thu hút sự chú ý của HS, lưu ý nhóm sau không được đọc lại từ khóa của nhóm trước. Nhóm còn lại cuối cùng sẽ chiến thắng và được điểm cộng.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Gv viết nhanh các từ khóa lên bảng, sau khi HS trình bày hết thì khẳng định tính đúng/ sai của từ khóa, có thể diễn giải và mở rộng.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6"/>
        <p:cNvGrpSpPr/>
        <p:nvPr/>
      </p:nvGrpSpPr>
      <p:grpSpPr>
        <a:xfrm>
          <a:off x="0" y="0"/>
          <a:ext cx="0" cy="0"/>
          <a:chOff x="0" y="0"/>
          <a:chExt cx="0" cy="0"/>
        </a:xfrm>
      </p:grpSpPr>
      <p:sp>
        <p:nvSpPr>
          <p:cNvPr id="14727" name="Google Shape;14727;g9073ee7cb2_0_7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8" name="Google Shape;14728;g9073ee7cb2_0_7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5"/>
        <p:cNvGrpSpPr/>
        <p:nvPr/>
      </p:nvGrpSpPr>
      <p:grpSpPr>
        <a:xfrm>
          <a:off x="0" y="0"/>
          <a:ext cx="0" cy="0"/>
          <a:chOff x="0" y="0"/>
          <a:chExt cx="0" cy="0"/>
        </a:xfrm>
      </p:grpSpPr>
      <p:sp>
        <p:nvSpPr>
          <p:cNvPr id="15126" name="Google Shape;15126;g8d47a5654e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7" name="Google Shape;15127;g8d47a5654e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i="1" kern="1200" dirty="0" err="1">
                <a:solidFill>
                  <a:schemeClr val="tx1"/>
                </a:solidFill>
                <a:effectLst/>
                <a:latin typeface="+mn-lt"/>
                <a:ea typeface="+mn-ea"/>
                <a:cs typeface="+mn-cs"/>
              </a:rPr>
              <a:t>Rừng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mưa</a:t>
            </a:r>
            <a:r>
              <a:rPr lang="en-US" sz="1200" i="1" kern="1200" dirty="0">
                <a:solidFill>
                  <a:schemeClr val="tx1"/>
                </a:solidFill>
                <a:effectLst/>
                <a:latin typeface="+mn-lt"/>
                <a:ea typeface="+mn-ea"/>
                <a:cs typeface="+mn-cs"/>
              </a:rPr>
              <a:t> Amazon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rừng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ẩm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ướt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chính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ảnh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hưởng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hậu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toàn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cạnh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rừng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cây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động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nhỏ</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đúc</a:t>
            </a:r>
            <a:r>
              <a:rPr lang="en-US" sz="1200" i="1" kern="1200" dirty="0">
                <a:solidFill>
                  <a:schemeClr val="tx1"/>
                </a:solidFill>
                <a:effectLst/>
                <a:latin typeface="+mn-lt"/>
                <a:ea typeface="+mn-ea"/>
                <a:cs typeface="+mn-cs"/>
              </a:rPr>
              <a:t> ở </a:t>
            </a:r>
            <a:r>
              <a:rPr lang="en-US" sz="1200" i="1" kern="1200" dirty="0" err="1">
                <a:solidFill>
                  <a:schemeClr val="tx1"/>
                </a:solidFill>
                <a:effectLst/>
                <a:latin typeface="+mn-lt"/>
                <a:ea typeface="+mn-ea"/>
                <a:cs typeface="+mn-cs"/>
              </a:rPr>
              <a:t>đây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loài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vẫn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chưa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Vậy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rừng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điểm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bảo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rừng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qua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24.”</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9"/>
        <p:cNvGrpSpPr/>
        <p:nvPr/>
      </p:nvGrpSpPr>
      <p:grpSpPr>
        <a:xfrm>
          <a:off x="0" y="0"/>
          <a:ext cx="0" cy="0"/>
          <a:chOff x="0" y="0"/>
          <a:chExt cx="0" cy="0"/>
        </a:xfrm>
      </p:grpSpPr>
      <p:sp>
        <p:nvSpPr>
          <p:cNvPr id="5550" name="Google Shape;55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1" name="Google Shape;55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2"/>
        <p:cNvGrpSpPr/>
        <p:nvPr/>
      </p:nvGrpSpPr>
      <p:grpSpPr>
        <a:xfrm>
          <a:off x="0" y="0"/>
          <a:ext cx="0" cy="0"/>
          <a:chOff x="0" y="0"/>
          <a:chExt cx="0" cy="0"/>
        </a:xfrm>
      </p:grpSpPr>
      <p:sp>
        <p:nvSpPr>
          <p:cNvPr id="13903" name="Google Shape;13903;g9073ee7cb2_0_7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4" name="Google Shape;13904;g9073ee7cb2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342AA6-0F82-4BC2-97AB-909849B91F37}" type="datetimeFigureOut">
              <a:rPr lang="en-US" smtClean="0"/>
              <a:t>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42AA6-0F82-4BC2-97AB-909849B91F37}" type="datetimeFigureOut">
              <a:rPr lang="en-US" smtClean="0"/>
              <a:t>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42AA6-0F82-4BC2-97AB-909849B91F37}" type="datetimeFigureOut">
              <a:rPr lang="en-US" smtClean="0"/>
              <a:t>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0"/>
        <p:cNvGrpSpPr/>
        <p:nvPr/>
      </p:nvGrpSpPr>
      <p:grpSpPr>
        <a:xfrm>
          <a:off x="0" y="0"/>
          <a:ext cx="0" cy="0"/>
          <a:chOff x="0" y="0"/>
          <a:chExt cx="0" cy="0"/>
        </a:xfrm>
      </p:grpSpPr>
      <p:sp>
        <p:nvSpPr>
          <p:cNvPr id="4420" name="Google Shape;4420;p28"/>
          <p:cNvSpPr txBox="1">
            <a:spLocks noGrp="1"/>
          </p:cNvSpPr>
          <p:nvPr>
            <p:ph type="subTitle" idx="1"/>
          </p:nvPr>
        </p:nvSpPr>
        <p:spPr>
          <a:xfrm>
            <a:off x="3569028" y="33124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5" b="0"/>
            </a:lvl1pPr>
            <a:lvl2pPr lvl="1" algn="ctr" rtl="0">
              <a:lnSpc>
                <a:spcPct val="100000"/>
              </a:lnSpc>
              <a:spcBef>
                <a:spcPts val="2135"/>
              </a:spcBef>
              <a:spcAft>
                <a:spcPts val="0"/>
              </a:spcAft>
              <a:buNone/>
              <a:defRPr sz="1865"/>
            </a:lvl2pPr>
            <a:lvl3pPr lvl="2" algn="ctr" rtl="0">
              <a:lnSpc>
                <a:spcPct val="100000"/>
              </a:lnSpc>
              <a:spcBef>
                <a:spcPts val="2135"/>
              </a:spcBef>
              <a:spcAft>
                <a:spcPts val="0"/>
              </a:spcAft>
              <a:buNone/>
              <a:defRPr sz="1865"/>
            </a:lvl3pPr>
            <a:lvl4pPr lvl="3" algn="ctr" rtl="0">
              <a:lnSpc>
                <a:spcPct val="100000"/>
              </a:lnSpc>
              <a:spcBef>
                <a:spcPts val="2135"/>
              </a:spcBef>
              <a:spcAft>
                <a:spcPts val="0"/>
              </a:spcAft>
              <a:buNone/>
              <a:defRPr sz="1865"/>
            </a:lvl4pPr>
            <a:lvl5pPr lvl="4" algn="ctr" rtl="0">
              <a:lnSpc>
                <a:spcPct val="100000"/>
              </a:lnSpc>
              <a:spcBef>
                <a:spcPts val="2135"/>
              </a:spcBef>
              <a:spcAft>
                <a:spcPts val="0"/>
              </a:spcAft>
              <a:buNone/>
              <a:defRPr sz="1865"/>
            </a:lvl5pPr>
            <a:lvl6pPr lvl="5" algn="ctr" rtl="0">
              <a:lnSpc>
                <a:spcPct val="100000"/>
              </a:lnSpc>
              <a:spcBef>
                <a:spcPts val="2135"/>
              </a:spcBef>
              <a:spcAft>
                <a:spcPts val="0"/>
              </a:spcAft>
              <a:buNone/>
              <a:defRPr sz="1865"/>
            </a:lvl6pPr>
            <a:lvl7pPr lvl="6" algn="ctr" rtl="0">
              <a:lnSpc>
                <a:spcPct val="100000"/>
              </a:lnSpc>
              <a:spcBef>
                <a:spcPts val="2135"/>
              </a:spcBef>
              <a:spcAft>
                <a:spcPts val="0"/>
              </a:spcAft>
              <a:buNone/>
              <a:defRPr sz="1865"/>
            </a:lvl7pPr>
            <a:lvl8pPr lvl="7" algn="ctr" rtl="0">
              <a:lnSpc>
                <a:spcPct val="100000"/>
              </a:lnSpc>
              <a:spcBef>
                <a:spcPts val="2135"/>
              </a:spcBef>
              <a:spcAft>
                <a:spcPts val="0"/>
              </a:spcAft>
              <a:buNone/>
              <a:defRPr sz="1865"/>
            </a:lvl8pPr>
            <a:lvl9pPr lvl="8" algn="ctr" rtl="0">
              <a:lnSpc>
                <a:spcPct val="100000"/>
              </a:lnSpc>
              <a:spcBef>
                <a:spcPts val="2135"/>
              </a:spcBef>
              <a:spcAft>
                <a:spcPts val="2135"/>
              </a:spcAft>
              <a:buNone/>
              <a:defRPr sz="1865"/>
            </a:lvl9pPr>
          </a:lstStyle>
          <a:p>
            <a:endParaRPr/>
          </a:p>
        </p:txBody>
      </p:sp>
      <p:sp>
        <p:nvSpPr>
          <p:cNvPr id="4537" name="Google Shape;4537;p28"/>
          <p:cNvSpPr txBox="1">
            <a:spLocks noGrp="1"/>
          </p:cNvSpPr>
          <p:nvPr>
            <p:ph type="title"/>
          </p:nvPr>
        </p:nvSpPr>
        <p:spPr>
          <a:xfrm>
            <a:off x="3549028" y="1758067"/>
            <a:ext cx="5465600" cy="119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7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668"/>
        <p:cNvGrpSpPr/>
        <p:nvPr/>
      </p:nvGrpSpPr>
      <p:grpSpPr>
        <a:xfrm>
          <a:off x="0" y="0"/>
          <a:ext cx="0" cy="0"/>
          <a:chOff x="0" y="0"/>
          <a:chExt cx="0" cy="0"/>
        </a:xfrm>
      </p:grpSpPr>
      <p:sp>
        <p:nvSpPr>
          <p:cNvPr id="2833" name="Google Shape;2833;p20"/>
          <p:cNvSpPr txBox="1">
            <a:spLocks noGrp="1"/>
          </p:cNvSpPr>
          <p:nvPr>
            <p:ph type="title"/>
          </p:nvPr>
        </p:nvSpPr>
        <p:spPr>
          <a:xfrm>
            <a:off x="1450765"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5"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4" name="Google Shape;2834;p20"/>
          <p:cNvSpPr txBox="1">
            <a:spLocks noGrp="1"/>
          </p:cNvSpPr>
          <p:nvPr>
            <p:ph type="subTitle" idx="1"/>
          </p:nvPr>
        </p:nvSpPr>
        <p:spPr>
          <a:xfrm>
            <a:off x="1450765"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5" name="Google Shape;2835;p20"/>
          <p:cNvSpPr txBox="1">
            <a:spLocks noGrp="1"/>
          </p:cNvSpPr>
          <p:nvPr>
            <p:ph type="title" idx="2"/>
          </p:nvPr>
        </p:nvSpPr>
        <p:spPr>
          <a:xfrm>
            <a:off x="4696408"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535"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6" name="Google Shape;2836;p20"/>
          <p:cNvSpPr txBox="1">
            <a:spLocks noGrp="1"/>
          </p:cNvSpPr>
          <p:nvPr>
            <p:ph type="subTitle" idx="3"/>
          </p:nvPr>
        </p:nvSpPr>
        <p:spPr>
          <a:xfrm>
            <a:off x="4696408"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7" name="Google Shape;2837;p20"/>
          <p:cNvSpPr txBox="1">
            <a:spLocks noGrp="1"/>
          </p:cNvSpPr>
          <p:nvPr>
            <p:ph type="title" idx="4"/>
          </p:nvPr>
        </p:nvSpPr>
        <p:spPr>
          <a:xfrm>
            <a:off x="7936893" y="4049367"/>
            <a:ext cx="301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900"/>
              <a:buNone/>
              <a:defRPr sz="2535"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38" name="Google Shape;2838;p20"/>
          <p:cNvSpPr txBox="1">
            <a:spLocks noGrp="1"/>
          </p:cNvSpPr>
          <p:nvPr>
            <p:ph type="subTitle" idx="5"/>
          </p:nvPr>
        </p:nvSpPr>
        <p:spPr>
          <a:xfrm>
            <a:off x="7936893" y="4655900"/>
            <a:ext cx="30104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9" name="Google Shape;2839;p20"/>
          <p:cNvSpPr txBox="1">
            <a:spLocks noGrp="1"/>
          </p:cNvSpPr>
          <p:nvPr>
            <p:ph type="title" idx="6"/>
          </p:nvPr>
        </p:nvSpPr>
        <p:spPr>
          <a:xfrm>
            <a:off x="1274100" y="1132567"/>
            <a:ext cx="9851200" cy="73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42AA6-0F82-4BC2-97AB-909849B91F37}" type="datetimeFigureOut">
              <a:rPr lang="en-US" smtClean="0"/>
              <a:t>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42AA6-0F82-4BC2-97AB-909849B91F37}" type="datetimeFigureOut">
              <a:rPr lang="en-US" smtClean="0"/>
              <a:t>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342AA6-0F82-4BC2-97AB-909849B91F37}" type="datetimeFigureOut">
              <a:rPr lang="en-US" smtClean="0"/>
              <a:t>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342AA6-0F82-4BC2-97AB-909849B91F37}" type="datetimeFigureOut">
              <a:rPr lang="en-US" smtClean="0"/>
              <a:t>9/4/2026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342AA6-0F82-4BC2-97AB-909849B91F37}" type="datetimeFigureOut">
              <a:rPr lang="en-US" smtClean="0"/>
              <a:t>9/4/2026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42AA6-0F82-4BC2-97AB-909849B91F37}" type="datetimeFigureOut">
              <a:rPr lang="en-US" smtClean="0"/>
              <a:t>9/4/2026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342AA6-0F82-4BC2-97AB-909849B91F37}" type="datetimeFigureOut">
              <a:rPr lang="en-US" smtClean="0"/>
              <a:t>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342AA6-0F82-4BC2-97AB-909849B91F37}" type="datetimeFigureOut">
              <a:rPr lang="en-US" smtClean="0"/>
              <a:t>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FAA75-3B12-499D-873D-5818421EA7C8}"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42AA6-0F82-4BC2-97AB-909849B91F37}" type="datetimeFigureOut">
              <a:rPr lang="en-US" smtClean="0"/>
              <a:t>9/4/2026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FAA75-3B12-499D-873D-5818421EA7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jpe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2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42.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8.wdp"/><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49.jpeg"/><Relationship Id="rId5" Type="http://schemas.microsoft.com/office/2007/relationships/hdphoto" Target="../media/hdphoto19.wdp"/><Relationship Id="rId4" Type="http://schemas.openxmlformats.org/officeDocument/2006/relationships/image" Target="../media/image4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6A14-780A-294D-26BF-FBFD80AC9DE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B4ABCEF-CD71-2C47-D92B-A96D34313E59}"/>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3EA8FCD3-2AE7-49D1-9A9A-7A39F9C578CA}"/>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5A6473DB-4F86-EBED-6372-0DAAE5054FB3}"/>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2343E414-D913-4A4D-1379-947C9B6CEA1A}"/>
              </a:ext>
            </a:extLst>
          </p:cNvPr>
          <p:cNvSpPr>
            <a:spLocks noGrp="1"/>
          </p:cNvSpPr>
          <p:nvPr>
            <p:ph type="title" idx="4"/>
          </p:nvPr>
        </p:nvSpPr>
        <p:spPr/>
        <p:txBody>
          <a:bodyPr/>
          <a:lstStyle/>
          <a:p>
            <a:endParaRPr lang="en-US"/>
          </a:p>
        </p:txBody>
      </p:sp>
      <p:sp>
        <p:nvSpPr>
          <p:cNvPr id="7" name="Subtitle 6">
            <a:extLst>
              <a:ext uri="{FF2B5EF4-FFF2-40B4-BE49-F238E27FC236}">
                <a16:creationId xmlns:a16="http://schemas.microsoft.com/office/drawing/2014/main" id="{3EEE0E14-6128-9319-AC84-EACF0DD7A529}"/>
              </a:ext>
            </a:extLst>
          </p:cNvPr>
          <p:cNvSpPr>
            <a:spLocks noGrp="1"/>
          </p:cNvSpPr>
          <p:nvPr>
            <p:ph type="subTitle" idx="5"/>
          </p:nvPr>
        </p:nvSpPr>
        <p:spPr/>
        <p:txBody>
          <a:bodyPr/>
          <a:lstStyle/>
          <a:p>
            <a:endParaRPr lang="en-US"/>
          </a:p>
        </p:txBody>
      </p:sp>
      <p:sp>
        <p:nvSpPr>
          <p:cNvPr id="8" name="Title 7">
            <a:extLst>
              <a:ext uri="{FF2B5EF4-FFF2-40B4-BE49-F238E27FC236}">
                <a16:creationId xmlns:a16="http://schemas.microsoft.com/office/drawing/2014/main" id="{0E6D1486-5DC1-F0FB-BD40-826F31E7D7F0}"/>
              </a:ext>
            </a:extLst>
          </p:cNvPr>
          <p:cNvSpPr>
            <a:spLocks noGrp="1"/>
          </p:cNvSpPr>
          <p:nvPr>
            <p:ph type="title" idx="6"/>
          </p:nvPr>
        </p:nvSpPr>
        <p:spPr/>
        <p:txBody>
          <a:bodyPr/>
          <a:lstStyle/>
          <a:p>
            <a:endParaRPr lang="en-US"/>
          </a:p>
        </p:txBody>
      </p:sp>
      <p:pic>
        <p:nvPicPr>
          <p:cNvPr id="9" name="Flow_202604091759">
            <a:hlinkClick r:id="" action="ppaction://media"/>
            <a:extLst>
              <a:ext uri="{FF2B5EF4-FFF2-40B4-BE49-F238E27FC236}">
                <a16:creationId xmlns:a16="http://schemas.microsoft.com/office/drawing/2014/main" id="{22588DCA-DDE2-00FB-4FD5-1566A246D3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50" y="0"/>
            <a:ext cx="12103100" cy="6858000"/>
          </a:xfrm>
          <a:prstGeom prst="rect">
            <a:avLst/>
          </a:prstGeom>
        </p:spPr>
      </p:pic>
    </p:spTree>
    <p:extLst>
      <p:ext uri="{BB962C8B-B14F-4D97-AF65-F5344CB8AC3E}">
        <p14:creationId xmlns:p14="http://schemas.microsoft.com/office/powerpoint/2010/main" val="4216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1. </a:t>
            </a:r>
            <a:r>
              <a:rPr lang="vi-VN" sz="4000" dirty="0">
                <a:solidFill>
                  <a:schemeClr val="accent5">
                    <a:lumMod val="75000"/>
                  </a:schemeClr>
                </a:solidFill>
              </a:rPr>
              <a:t>ĐẶC ĐI</a:t>
            </a:r>
            <a:r>
              <a:rPr lang="en-US" sz="4000" dirty="0">
                <a:solidFill>
                  <a:schemeClr val="accent5">
                    <a:lumMod val="75000"/>
                  </a:schemeClr>
                </a:solidFill>
              </a:rPr>
              <a:t>Ể</a:t>
            </a:r>
            <a:r>
              <a:rPr lang="vi-VN" sz="4000" dirty="0">
                <a:solidFill>
                  <a:schemeClr val="accent5">
                    <a:lumMod val="75000"/>
                  </a:schemeClr>
                </a:solidFill>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411080" y="3556000"/>
            <a:ext cx="3362632" cy="2867332"/>
            <a:chOff x="6361506" y="1187656"/>
            <a:chExt cx="5929339" cy="2295773"/>
          </a:xfrm>
        </p:grpSpPr>
        <p:sp>
          <p:nvSpPr>
            <p:cNvPr id="5" name="Rectangle 4"/>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18574" y="1668109"/>
              <a:ext cx="5415200" cy="1347417"/>
            </a:xfrm>
            <a:prstGeom prst="rect">
              <a:avLst/>
            </a:prstGeom>
            <a:solidFill>
              <a:srgbClr val="EEFCCE"/>
            </a:solidFill>
          </p:spPr>
          <p:txBody>
            <a:bodyPr wrap="square" anchor="ctr" anchorCtr="0">
              <a:spAutoFit/>
            </a:bodyPr>
            <a:lstStyle/>
            <a:p>
              <a:pPr algn="ctr"/>
              <a:r>
                <a:rPr lang="en-US" sz="3600" dirty="0"/>
                <a:t>Tại </a:t>
              </a:r>
              <a:r>
                <a:rPr lang="en-US" sz="3600" dirty="0" err="1"/>
                <a:t>sao</a:t>
              </a:r>
              <a:r>
                <a:rPr lang="en-US" sz="3600" dirty="0"/>
                <a:t> ở </a:t>
              </a:r>
              <a:r>
                <a:rPr lang="en-US" sz="3600" dirty="0" err="1"/>
                <a:t>trong</a:t>
              </a:r>
              <a:r>
                <a:rPr lang="en-US" sz="3600" dirty="0"/>
                <a:t> </a:t>
              </a:r>
              <a:r>
                <a:rPr lang="en-US" sz="3600" dirty="0" err="1"/>
                <a:t>rừng</a:t>
              </a:r>
              <a:r>
                <a:rPr lang="en-US" sz="3600" dirty="0"/>
                <a:t> </a:t>
              </a:r>
              <a:r>
                <a:rPr lang="en-US" sz="3600" dirty="0" err="1"/>
                <a:t>nhiệt</a:t>
              </a:r>
              <a:r>
                <a:rPr lang="en-US" sz="3600" dirty="0"/>
                <a:t> </a:t>
              </a:r>
              <a:r>
                <a:rPr lang="en-US" sz="3600" dirty="0" err="1"/>
                <a:t>đới</a:t>
              </a:r>
              <a:r>
                <a:rPr lang="en-US" sz="3600" dirty="0"/>
                <a:t> </a:t>
              </a:r>
              <a:r>
                <a:rPr lang="en-US" sz="3600" dirty="0" err="1"/>
                <a:t>gió</a:t>
              </a:r>
              <a:r>
                <a:rPr lang="en-US" sz="3600" dirty="0"/>
                <a:t> </a:t>
              </a:r>
              <a:r>
                <a:rPr lang="en-US" sz="3600" dirty="0" err="1"/>
                <a:t>mùa</a:t>
              </a:r>
              <a:r>
                <a:rPr lang="en-US" sz="3600" dirty="0"/>
                <a:t> </a:t>
              </a:r>
              <a:r>
                <a:rPr lang="en-US" sz="3600" dirty="0" err="1"/>
                <a:t>dễ</a:t>
              </a:r>
              <a:r>
                <a:rPr lang="en-US" sz="3600" dirty="0"/>
                <a:t> </a:t>
              </a:r>
              <a:r>
                <a:rPr lang="en-US" sz="3600" dirty="0" err="1"/>
                <a:t>xảy</a:t>
              </a:r>
              <a:r>
                <a:rPr lang="en-US" sz="3600" dirty="0"/>
                <a:t> </a:t>
              </a:r>
              <a:r>
                <a:rPr lang="en-US" sz="3600" dirty="0" err="1"/>
                <a:t>ra</a:t>
              </a:r>
              <a:r>
                <a:rPr lang="en-US" sz="3600" dirty="0"/>
                <a:t> </a:t>
              </a:r>
              <a:r>
                <a:rPr lang="en-US" sz="3600" dirty="0" err="1"/>
                <a:t>cháy</a:t>
              </a:r>
              <a:r>
                <a:rPr lang="en-US" sz="3600" dirty="0"/>
                <a:t> </a:t>
              </a:r>
              <a:r>
                <a:rPr lang="en-US" sz="3600" dirty="0" err="1"/>
                <a:t>rừng</a:t>
              </a:r>
              <a:r>
                <a:rPr lang="en-US" sz="3600" dirty="0"/>
                <a:t>?</a:t>
              </a:r>
              <a:endParaRPr lang="vi-VN" sz="3200" dirty="0">
                <a:solidFill>
                  <a:srgbClr val="FF5E5B"/>
                </a:solidFill>
              </a:endParaRPr>
            </a:p>
          </p:txBody>
        </p:sp>
      </p:grpSp>
      <p:pic>
        <p:nvPicPr>
          <p:cNvPr id="3" name="Picture 2"/>
          <p:cNvPicPr>
            <a:picLocks noChangeAspect="1"/>
          </p:cNvPicPr>
          <p:nvPr/>
        </p:nvPicPr>
        <p:blipFill rotWithShape="1">
          <a:blip r:embed="rId4"/>
          <a:srcRect l="6065" r="7078" b="10660"/>
          <a:stretch>
            <a:fillRect/>
          </a:stretch>
        </p:blipFill>
        <p:spPr>
          <a:xfrm>
            <a:off x="0" y="1245487"/>
            <a:ext cx="4136572" cy="2186969"/>
          </a:xfrm>
          <a:prstGeom prst="rect">
            <a:avLst/>
          </a:prstGeom>
        </p:spPr>
      </p:pic>
      <p:pic>
        <p:nvPicPr>
          <p:cNvPr id="4" name="Picture 3"/>
          <p:cNvPicPr>
            <a:picLocks noChangeAspect="1"/>
          </p:cNvPicPr>
          <p:nvPr/>
        </p:nvPicPr>
        <p:blipFill>
          <a:blip r:embed="rId5"/>
          <a:stretch>
            <a:fillRect/>
          </a:stretch>
        </p:blipFill>
        <p:spPr>
          <a:xfrm>
            <a:off x="4406358" y="1254731"/>
            <a:ext cx="7785968" cy="5313923"/>
          </a:xfrm>
          <a:prstGeom prst="rect">
            <a:avLst/>
          </a:prstGeom>
        </p:spPr>
      </p:pic>
      <p:grpSp>
        <p:nvGrpSpPr>
          <p:cNvPr id="12" name="Group 11"/>
          <p:cNvGrpSpPr/>
          <p:nvPr/>
        </p:nvGrpSpPr>
        <p:grpSpPr>
          <a:xfrm>
            <a:off x="411080" y="3556000"/>
            <a:ext cx="3362632" cy="2867332"/>
            <a:chOff x="6361506" y="1187656"/>
            <a:chExt cx="5929339" cy="2295773"/>
          </a:xfrm>
        </p:grpSpPr>
        <p:sp>
          <p:nvSpPr>
            <p:cNvPr id="14" name="Rectangle 13"/>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18574" y="1417720"/>
              <a:ext cx="5415200" cy="1848195"/>
            </a:xfrm>
            <a:prstGeom prst="rect">
              <a:avLst/>
            </a:prstGeom>
            <a:solidFill>
              <a:srgbClr val="EEFCCE"/>
            </a:solidFill>
          </p:spPr>
          <p:txBody>
            <a:bodyPr wrap="square" anchor="ctr" anchorCtr="0">
              <a:spAutoFit/>
            </a:bodyPr>
            <a:lstStyle/>
            <a:p>
              <a:pPr algn="ctr"/>
              <a:r>
                <a:rPr lang="en-US" sz="3600" dirty="0"/>
                <a:t>Vì </a:t>
              </a:r>
              <a:r>
                <a:rPr lang="en-US" sz="3600" dirty="0" err="1"/>
                <a:t>chúng</a:t>
              </a:r>
              <a:r>
                <a:rPr lang="en-US" sz="3600" dirty="0"/>
                <a:t> </a:t>
              </a:r>
              <a:r>
                <a:rPr lang="en-US" sz="3600" dirty="0" err="1"/>
                <a:t>phân</a:t>
              </a:r>
              <a:r>
                <a:rPr lang="en-US" sz="3600" dirty="0"/>
                <a:t> </a:t>
              </a:r>
              <a:r>
                <a:rPr lang="en-US" sz="3600" dirty="0" err="1"/>
                <a:t>bố</a:t>
              </a:r>
              <a:r>
                <a:rPr lang="en-US" sz="3600" dirty="0"/>
                <a:t> ở </a:t>
              </a:r>
              <a:r>
                <a:rPr lang="en-US" sz="3600" dirty="0" err="1"/>
                <a:t>nơi</a:t>
              </a:r>
              <a:r>
                <a:rPr lang="en-US" sz="3600" dirty="0"/>
                <a:t> </a:t>
              </a:r>
              <a:r>
                <a:rPr lang="en-US" sz="3600" dirty="0" err="1"/>
                <a:t>có</a:t>
              </a:r>
              <a:r>
                <a:rPr lang="en-US" sz="3600" dirty="0"/>
                <a:t> </a:t>
              </a:r>
              <a:r>
                <a:rPr lang="en-US" sz="3600" dirty="0" err="1"/>
                <a:t>mùa</a:t>
              </a:r>
              <a:r>
                <a:rPr lang="en-US" sz="3600" dirty="0"/>
                <a:t> </a:t>
              </a:r>
              <a:r>
                <a:rPr lang="en-US" sz="3600" dirty="0" err="1"/>
                <a:t>khô</a:t>
              </a:r>
              <a:r>
                <a:rPr lang="en-US" sz="3600" dirty="0"/>
                <a:t> </a:t>
              </a:r>
              <a:r>
                <a:rPr lang="en-US" sz="3600" dirty="0" err="1"/>
                <a:t>rõ</a:t>
              </a:r>
              <a:r>
                <a:rPr lang="en-US" sz="3600" dirty="0"/>
                <a:t> </a:t>
              </a:r>
              <a:r>
                <a:rPr lang="en-US" sz="3600" dirty="0" err="1"/>
                <a:t>rệt</a:t>
              </a:r>
              <a:r>
                <a:rPr lang="en-US" sz="3600" dirty="0"/>
                <a:t> </a:t>
              </a:r>
              <a:r>
                <a:rPr lang="en-US" sz="3600" dirty="0" err="1"/>
                <a:t>và</a:t>
              </a:r>
              <a:r>
                <a:rPr lang="en-US" sz="3600" dirty="0"/>
                <a:t> </a:t>
              </a:r>
              <a:r>
                <a:rPr lang="en-US" sz="3600" dirty="0" err="1"/>
                <a:t>vào</a:t>
              </a:r>
              <a:r>
                <a:rPr lang="en-US" sz="3600" dirty="0"/>
                <a:t> </a:t>
              </a:r>
              <a:r>
                <a:rPr lang="en-US" sz="3600" dirty="0" err="1"/>
                <a:t>mùa</a:t>
              </a:r>
              <a:r>
                <a:rPr lang="en-US" sz="3600" dirty="0"/>
                <a:t> </a:t>
              </a:r>
              <a:r>
                <a:rPr lang="en-US" sz="3600" dirty="0" err="1"/>
                <a:t>nắng</a:t>
              </a:r>
              <a:r>
                <a:rPr lang="en-US" sz="3600" dirty="0"/>
                <a:t> </a:t>
              </a:r>
              <a:r>
                <a:rPr lang="en-US" sz="3600" dirty="0" err="1"/>
                <a:t>cao</a:t>
              </a:r>
              <a:endParaRPr lang="vi-VN" sz="3200" dirty="0">
                <a:solidFill>
                  <a:srgbClr val="FF5E5B"/>
                </a:solidFill>
              </a:endParaRPr>
            </a:p>
          </p:txBody>
        </p:sp>
      </p:grpSp>
      <p:grpSp>
        <p:nvGrpSpPr>
          <p:cNvPr id="17" name="Group 16"/>
          <p:cNvGrpSpPr/>
          <p:nvPr/>
        </p:nvGrpSpPr>
        <p:grpSpPr>
          <a:xfrm>
            <a:off x="411080" y="3556000"/>
            <a:ext cx="3362632" cy="2867332"/>
            <a:chOff x="6361506" y="1187656"/>
            <a:chExt cx="5929339" cy="2295773"/>
          </a:xfrm>
        </p:grpSpPr>
        <p:sp>
          <p:nvSpPr>
            <p:cNvPr id="18" name="Rectangle 17"/>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18574" y="1417720"/>
              <a:ext cx="5415200" cy="1848195"/>
            </a:xfrm>
            <a:prstGeom prst="rect">
              <a:avLst/>
            </a:prstGeom>
            <a:solidFill>
              <a:srgbClr val="EEFCCE"/>
            </a:solidFill>
          </p:spPr>
          <p:txBody>
            <a:bodyPr wrap="square" anchor="ctr" anchorCtr="0">
              <a:spAutoFit/>
            </a:bodyPr>
            <a:lstStyle/>
            <a:p>
              <a:pPr algn="ctr"/>
              <a:r>
                <a:rPr lang="vi-VN" sz="3600" dirty="0"/>
                <a:t>Các loại cây để thích nghi, giảm thoát hơi nước nên rụng lá</a:t>
              </a:r>
              <a:endParaRPr lang="vi-VN" sz="3200" dirty="0">
                <a:solidFill>
                  <a:srgbClr val="FF5E5B"/>
                </a:solidFill>
              </a:endParaRPr>
            </a:p>
          </p:txBody>
        </p:sp>
      </p:grpSp>
      <p:grpSp>
        <p:nvGrpSpPr>
          <p:cNvPr id="20" name="Group 19"/>
          <p:cNvGrpSpPr/>
          <p:nvPr/>
        </p:nvGrpSpPr>
        <p:grpSpPr>
          <a:xfrm>
            <a:off x="411080" y="3556000"/>
            <a:ext cx="3362632" cy="2872664"/>
            <a:chOff x="6361506" y="1187656"/>
            <a:chExt cx="5929339" cy="2300042"/>
          </a:xfrm>
        </p:grpSpPr>
        <p:sp>
          <p:nvSpPr>
            <p:cNvPr id="21" name="Rectangle 20"/>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618574" y="1195936"/>
              <a:ext cx="5415200" cy="2291762"/>
            </a:xfrm>
            <a:prstGeom prst="rect">
              <a:avLst/>
            </a:prstGeom>
            <a:solidFill>
              <a:srgbClr val="EEFCCE"/>
            </a:solidFill>
          </p:spPr>
          <p:txBody>
            <a:bodyPr wrap="square" anchor="ctr" anchorCtr="0">
              <a:spAutoFit/>
            </a:bodyPr>
            <a:lstStyle/>
            <a:p>
              <a:pPr algn="ctr"/>
              <a:r>
                <a:rPr lang="en-US" sz="3600" dirty="0"/>
                <a:t>N</a:t>
              </a:r>
              <a:r>
                <a:rPr lang="vi-VN" sz="3600" dirty="0"/>
                <a:t>ếu có sét đánh, đốt rừng làm nương rẫy, tàn thuốc…rất dễ xảy ra cháy rừng</a:t>
              </a:r>
              <a:endParaRPr lang="vi-VN" sz="3200" dirty="0">
                <a:solidFill>
                  <a:srgbClr val="FF5E5B"/>
                </a:solidFill>
              </a:endParaRPr>
            </a:p>
          </p:txBody>
        </p:sp>
      </p:grpSp>
      <p:grpSp>
        <p:nvGrpSpPr>
          <p:cNvPr id="24" name="Group 23"/>
          <p:cNvGrpSpPr/>
          <p:nvPr/>
        </p:nvGrpSpPr>
        <p:grpSpPr>
          <a:xfrm>
            <a:off x="411080" y="3556000"/>
            <a:ext cx="3362632" cy="2867332"/>
            <a:chOff x="6361506" y="1187656"/>
            <a:chExt cx="5929339" cy="2295773"/>
          </a:xfrm>
        </p:grpSpPr>
        <p:sp>
          <p:nvSpPr>
            <p:cNvPr id="25" name="Rectangle 24"/>
            <p:cNvSpPr/>
            <p:nvPr/>
          </p:nvSpPr>
          <p:spPr>
            <a:xfrm>
              <a:off x="6361506" y="1187656"/>
              <a:ext cx="5929339" cy="2295773"/>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18574" y="1417719"/>
              <a:ext cx="5415200" cy="1848195"/>
            </a:xfrm>
            <a:prstGeom prst="rect">
              <a:avLst/>
            </a:prstGeom>
            <a:solidFill>
              <a:srgbClr val="EEFCCE"/>
            </a:solidFill>
          </p:spPr>
          <p:txBody>
            <a:bodyPr wrap="square" anchor="ctr" anchorCtr="0">
              <a:spAutoFit/>
            </a:bodyPr>
            <a:lstStyle/>
            <a:p>
              <a:pPr algn="ctr"/>
              <a:r>
                <a:rPr lang="en-US" sz="3600" dirty="0"/>
                <a:t>Ở </a:t>
              </a:r>
              <a:r>
                <a:rPr lang="en-US" sz="3600" dirty="0" err="1"/>
                <a:t>Việt</a:t>
              </a:r>
              <a:r>
                <a:rPr lang="en-US" sz="3600" dirty="0"/>
                <a:t> Nam </a:t>
              </a:r>
              <a:r>
                <a:rPr lang="en-US" sz="3600" dirty="0" err="1"/>
                <a:t>diện</a:t>
              </a:r>
              <a:r>
                <a:rPr lang="en-US" sz="3600" dirty="0"/>
                <a:t> </a:t>
              </a:r>
              <a:r>
                <a:rPr lang="en-US" sz="3600" dirty="0" err="1"/>
                <a:t>tích</a:t>
              </a:r>
              <a:r>
                <a:rPr lang="en-US" sz="3600" dirty="0"/>
                <a:t> </a:t>
              </a:r>
              <a:r>
                <a:rPr lang="en-US" sz="3600" dirty="0" err="1"/>
                <a:t>rừng</a:t>
              </a:r>
              <a:r>
                <a:rPr lang="en-US" sz="3600" dirty="0"/>
                <a:t> </a:t>
              </a:r>
              <a:r>
                <a:rPr lang="en-US" sz="3600" dirty="0" err="1"/>
                <a:t>nhiệt</a:t>
              </a:r>
              <a:r>
                <a:rPr lang="en-US" sz="3600" dirty="0"/>
                <a:t> </a:t>
              </a:r>
              <a:r>
                <a:rPr lang="en-US" sz="3600" dirty="0" err="1"/>
                <a:t>đới</a:t>
              </a:r>
              <a:r>
                <a:rPr lang="en-US" sz="3600" dirty="0"/>
                <a:t> </a:t>
              </a:r>
              <a:r>
                <a:rPr lang="en-US" sz="3600" dirty="0" err="1"/>
                <a:t>gió</a:t>
              </a:r>
              <a:r>
                <a:rPr lang="en-US" sz="3600" dirty="0"/>
                <a:t> </a:t>
              </a:r>
              <a:r>
                <a:rPr lang="en-US" sz="3600" dirty="0" err="1"/>
                <a:t>mùa</a:t>
              </a:r>
              <a:r>
                <a:rPr lang="en-US" sz="3600" dirty="0"/>
                <a:t> </a:t>
              </a:r>
              <a:r>
                <a:rPr lang="en-US" sz="3600" dirty="0" err="1"/>
                <a:t>chiếm</a:t>
              </a:r>
              <a:r>
                <a:rPr lang="en-US" sz="3600" dirty="0"/>
                <a:t> 34</a:t>
              </a:r>
              <a:r>
                <a:rPr lang="en-US" sz="3600" dirty="0">
                  <a:latin typeface="Tahoma" panose="020B0604030504040204" pitchFamily="34" charset="0"/>
                  <a:ea typeface="Tahoma" panose="020B0604030504040204" pitchFamily="34" charset="0"/>
                  <a:cs typeface="Tahoma" panose="020B0604030504040204" pitchFamily="34" charset="0"/>
                </a:rPr>
                <a:t>%</a:t>
              </a:r>
              <a:endParaRPr lang="vi-VN" sz="3200" dirty="0">
                <a:solidFill>
                  <a:srgbClr val="FF5E5B"/>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latin typeface="Times New Roman" panose="02020603050405020304" pitchFamily="18" charset="0"/>
                <a:cs typeface="Times New Roman" panose="02020603050405020304" pitchFamily="18" charset="0"/>
              </a:rPr>
              <a:t>1. </a:t>
            </a:r>
            <a:r>
              <a:rPr lang="vi-VN" sz="4000" dirty="0">
                <a:solidFill>
                  <a:schemeClr val="accent5">
                    <a:lumMod val="75000"/>
                  </a:schemeClr>
                </a:solidFill>
                <a:latin typeface="Times New Roman" panose="02020603050405020304" pitchFamily="18" charset="0"/>
                <a:cs typeface="Times New Roman" panose="02020603050405020304" pitchFamily="18" charset="0"/>
              </a:rPr>
              <a:t>ĐẶC ĐI</a:t>
            </a:r>
            <a:r>
              <a:rPr lang="en-US" sz="4000" dirty="0">
                <a:solidFill>
                  <a:schemeClr val="accent5">
                    <a:lumMod val="75000"/>
                  </a:schemeClr>
                </a:solidFill>
                <a:latin typeface="Times New Roman" panose="02020603050405020304" pitchFamily="18" charset="0"/>
                <a:cs typeface="Times New Roman" panose="02020603050405020304" pitchFamily="18" charset="0"/>
              </a:rPr>
              <a:t>Ể</a:t>
            </a:r>
            <a:r>
              <a:rPr lang="vi-VN" sz="4000" dirty="0">
                <a:solidFill>
                  <a:schemeClr val="accent5">
                    <a:lumMod val="75000"/>
                  </a:schemeClr>
                </a:solidFill>
                <a:latin typeface="Times New Roman" panose="02020603050405020304" pitchFamily="18" charset="0"/>
                <a:cs typeface="Times New Roman" panose="02020603050405020304" pitchFamily="18" charset="0"/>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27" name="Google Shape;20284;p104"/>
          <p:cNvGrpSpPr/>
          <p:nvPr/>
        </p:nvGrpSpPr>
        <p:grpSpPr>
          <a:xfrm>
            <a:off x="294967" y="5355278"/>
            <a:ext cx="10692780" cy="1272798"/>
            <a:chOff x="6428966" y="1969723"/>
            <a:chExt cx="2077569" cy="247300"/>
          </a:xfrm>
        </p:grpSpPr>
        <p:sp>
          <p:nvSpPr>
            <p:cNvPr id="43" name="Google Shape;20285;p104"/>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F0F7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44" name="Google Shape;20286;p104"/>
            <p:cNvGrpSpPr/>
            <p:nvPr/>
          </p:nvGrpSpPr>
          <p:grpSpPr>
            <a:xfrm>
              <a:off x="6428966" y="2063892"/>
              <a:ext cx="2009909" cy="153131"/>
              <a:chOff x="6428966" y="2063892"/>
              <a:chExt cx="2009909" cy="153131"/>
            </a:xfrm>
          </p:grpSpPr>
          <p:sp>
            <p:nvSpPr>
              <p:cNvPr id="45" name="Google Shape;20287;p104"/>
              <p:cNvSpPr/>
              <p:nvPr/>
            </p:nvSpPr>
            <p:spPr>
              <a:xfrm flipH="1">
                <a:off x="6428966" y="2063892"/>
                <a:ext cx="1365259" cy="153131"/>
              </a:xfrm>
              <a:custGeom>
                <a:avLst/>
                <a:gdLst/>
                <a:ahLst/>
                <a:cxnLst/>
                <a:rect l="l" t="t" r="r" b="b"/>
                <a:pathLst>
                  <a:path w="35124" h="7847" extrusionOk="0">
                    <a:moveTo>
                      <a:pt x="0" y="1"/>
                    </a:moveTo>
                    <a:lnTo>
                      <a:pt x="0" y="7847"/>
                    </a:lnTo>
                    <a:lnTo>
                      <a:pt x="35123" y="7847"/>
                    </a:lnTo>
                    <a:lnTo>
                      <a:pt x="35123" y="1"/>
                    </a:lnTo>
                    <a:close/>
                  </a:path>
                </a:pathLst>
              </a:custGeom>
              <a:solidFill>
                <a:srgbClr val="F0F7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cxnSp>
            <p:nvCxnSpPr>
              <p:cNvPr id="46" name="Google Shape;20288;p104"/>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28" name="Google Shape;20289;p104"/>
          <p:cNvGrpSpPr/>
          <p:nvPr/>
        </p:nvGrpSpPr>
        <p:grpSpPr>
          <a:xfrm>
            <a:off x="294967" y="4029869"/>
            <a:ext cx="10692729" cy="1442019"/>
            <a:chOff x="6428966" y="1712201"/>
            <a:chExt cx="2077559" cy="280179"/>
          </a:xfrm>
        </p:grpSpPr>
        <p:sp>
          <p:nvSpPr>
            <p:cNvPr id="39" name="Google Shape;20290;p104"/>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87BBA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40" name="Google Shape;20291;p104"/>
            <p:cNvGrpSpPr/>
            <p:nvPr/>
          </p:nvGrpSpPr>
          <p:grpSpPr>
            <a:xfrm>
              <a:off x="6428966" y="1842861"/>
              <a:ext cx="1863459" cy="149519"/>
              <a:chOff x="6428966" y="1842861"/>
              <a:chExt cx="1863459" cy="149519"/>
            </a:xfrm>
          </p:grpSpPr>
          <p:sp>
            <p:nvSpPr>
              <p:cNvPr id="41" name="Google Shape;20292;p104"/>
              <p:cNvSpPr/>
              <p:nvPr/>
            </p:nvSpPr>
            <p:spPr>
              <a:xfrm flipH="1">
                <a:off x="6428966" y="1842861"/>
                <a:ext cx="1365259" cy="149519"/>
              </a:xfrm>
              <a:custGeom>
                <a:avLst/>
                <a:gdLst/>
                <a:ahLst/>
                <a:cxnLst/>
                <a:rect l="l" t="t" r="r" b="b"/>
                <a:pathLst>
                  <a:path w="35124" h="7846" extrusionOk="0">
                    <a:moveTo>
                      <a:pt x="0" y="1"/>
                    </a:moveTo>
                    <a:lnTo>
                      <a:pt x="0" y="7845"/>
                    </a:lnTo>
                    <a:lnTo>
                      <a:pt x="35123" y="7845"/>
                    </a:lnTo>
                    <a:lnTo>
                      <a:pt x="35123" y="1"/>
                    </a:lnTo>
                    <a:close/>
                  </a:path>
                </a:pathLst>
              </a:custGeom>
              <a:solidFill>
                <a:srgbClr val="87BBA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cxnSp>
            <p:nvCxnSpPr>
              <p:cNvPr id="42" name="Google Shape;20293;p104"/>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29" name="Google Shape;20294;p104"/>
          <p:cNvGrpSpPr/>
          <p:nvPr/>
        </p:nvGrpSpPr>
        <p:grpSpPr>
          <a:xfrm>
            <a:off x="294967" y="2667614"/>
            <a:ext cx="10692729" cy="1475412"/>
            <a:chOff x="6428966" y="1447520"/>
            <a:chExt cx="2077559" cy="286667"/>
          </a:xfrm>
        </p:grpSpPr>
        <p:sp>
          <p:nvSpPr>
            <p:cNvPr id="35" name="Google Shape;20295;p104"/>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6" name="Google Shape;20296;p104"/>
            <p:cNvGrpSpPr/>
            <p:nvPr/>
          </p:nvGrpSpPr>
          <p:grpSpPr>
            <a:xfrm>
              <a:off x="6428966" y="1581977"/>
              <a:ext cx="1710959" cy="130224"/>
              <a:chOff x="6428966" y="1581977"/>
              <a:chExt cx="1710959" cy="130224"/>
            </a:xfrm>
          </p:grpSpPr>
          <p:sp>
            <p:nvSpPr>
              <p:cNvPr id="37" name="Google Shape;20297;p104"/>
              <p:cNvSpPr/>
              <p:nvPr/>
            </p:nvSpPr>
            <p:spPr>
              <a:xfrm flipH="1">
                <a:off x="6428966" y="1581977"/>
                <a:ext cx="1365259" cy="130224"/>
              </a:xfrm>
              <a:custGeom>
                <a:avLst/>
                <a:gdLst/>
                <a:ahLst/>
                <a:cxnLst/>
                <a:rect l="l" t="t" r="r" b="b"/>
                <a:pathLst>
                  <a:path w="35124" h="7847" extrusionOk="0">
                    <a:moveTo>
                      <a:pt x="0" y="1"/>
                    </a:moveTo>
                    <a:lnTo>
                      <a:pt x="0" y="7847"/>
                    </a:lnTo>
                    <a:lnTo>
                      <a:pt x="35123" y="7847"/>
                    </a:lnTo>
                    <a:lnTo>
                      <a:pt x="35123" y="1"/>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cxnSp>
            <p:nvCxnSpPr>
              <p:cNvPr id="38" name="Google Shape;20298;p104"/>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30" name="Google Shape;20299;p104"/>
          <p:cNvGrpSpPr/>
          <p:nvPr/>
        </p:nvGrpSpPr>
        <p:grpSpPr>
          <a:xfrm>
            <a:off x="294967" y="1216933"/>
            <a:ext cx="10692729" cy="1771794"/>
            <a:chOff x="6428966" y="1165658"/>
            <a:chExt cx="2077559" cy="344253"/>
          </a:xfrm>
        </p:grpSpPr>
        <p:sp>
          <p:nvSpPr>
            <p:cNvPr id="31" name="Google Shape;20300;p104"/>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FDCA4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2" name="Google Shape;20301;p104"/>
            <p:cNvGrpSpPr/>
            <p:nvPr/>
          </p:nvGrpSpPr>
          <p:grpSpPr>
            <a:xfrm>
              <a:off x="6428966" y="1341025"/>
              <a:ext cx="1553859" cy="148566"/>
              <a:chOff x="6428966" y="1341025"/>
              <a:chExt cx="1553859" cy="148566"/>
            </a:xfrm>
          </p:grpSpPr>
          <p:sp>
            <p:nvSpPr>
              <p:cNvPr id="33" name="Google Shape;20302;p104"/>
              <p:cNvSpPr/>
              <p:nvPr/>
            </p:nvSpPr>
            <p:spPr>
              <a:xfrm flipH="1">
                <a:off x="6428966" y="1341025"/>
                <a:ext cx="1365259" cy="148566"/>
              </a:xfrm>
              <a:custGeom>
                <a:avLst/>
                <a:gdLst/>
                <a:ahLst/>
                <a:cxnLst/>
                <a:rect l="l" t="t" r="r" b="b"/>
                <a:pathLst>
                  <a:path w="35124" h="7846" extrusionOk="0">
                    <a:moveTo>
                      <a:pt x="0" y="1"/>
                    </a:moveTo>
                    <a:lnTo>
                      <a:pt x="0" y="7845"/>
                    </a:lnTo>
                    <a:lnTo>
                      <a:pt x="35123" y="7845"/>
                    </a:lnTo>
                    <a:lnTo>
                      <a:pt x="35123" y="1"/>
                    </a:lnTo>
                    <a:close/>
                  </a:path>
                </a:pathLst>
              </a:custGeom>
              <a:solidFill>
                <a:srgbClr val="FDCA4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cxnSp>
            <p:nvCxnSpPr>
              <p:cNvPr id="34" name="Google Shape;20303;p104"/>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4511" y="5394509"/>
            <a:ext cx="2809797" cy="2107348"/>
          </a:xfrm>
          <a:prstGeom prst="rect">
            <a:avLst/>
          </a:prstGeom>
        </p:spPr>
      </p:pic>
      <p:sp>
        <p:nvSpPr>
          <p:cNvPr id="2" name="Rectangle 1"/>
          <p:cNvSpPr/>
          <p:nvPr/>
        </p:nvSpPr>
        <p:spPr>
          <a:xfrm>
            <a:off x="384410" y="2102830"/>
            <a:ext cx="6469430"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Nam.</a:t>
            </a:r>
          </a:p>
        </p:txBody>
      </p:sp>
      <p:sp>
        <p:nvSpPr>
          <p:cNvPr id="7" name="Rectangle 6"/>
          <p:cNvSpPr/>
          <p:nvPr/>
        </p:nvSpPr>
        <p:spPr>
          <a:xfrm>
            <a:off x="294967" y="3421639"/>
            <a:ext cx="6907660"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Khí hậu: nhiệt độ trung bình năm cao, lượng mưa lớn</a:t>
            </a:r>
            <a:r>
              <a:rPr lang="vi-VN" sz="2400" dirty="0"/>
              <a:t>. </a:t>
            </a:r>
            <a:endParaRPr lang="en-US" sz="2400" dirty="0"/>
          </a:p>
        </p:txBody>
      </p:sp>
      <p:sp>
        <p:nvSpPr>
          <p:cNvPr id="8" name="Rectangle 7"/>
          <p:cNvSpPr/>
          <p:nvPr/>
        </p:nvSpPr>
        <p:spPr>
          <a:xfrm>
            <a:off x="384410" y="4938003"/>
            <a:ext cx="6920484"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p>
        </p:txBody>
      </p:sp>
      <p:sp>
        <p:nvSpPr>
          <p:cNvPr id="9" name="Rectangle 8"/>
          <p:cNvSpPr/>
          <p:nvPr/>
        </p:nvSpPr>
        <p:spPr>
          <a:xfrm>
            <a:off x="384410" y="6133636"/>
            <a:ext cx="79351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vi-VN" sz="2400" dirty="0">
                <a:latin typeface="Times New Roman" panose="02020603050405020304" pitchFamily="18" charset="0"/>
                <a:cs typeface="Times New Roman" panose="02020603050405020304" pitchFamily="18" charset="0"/>
              </a:rPr>
              <a:t>: rừng mưa nhiệt đới và nhiệt đới gió mùa. </a:t>
            </a:r>
            <a:endParaRPr lang="en-US" sz="2400" dirty="0">
              <a:latin typeface="Times New Roman" panose="02020603050405020304" pitchFamily="18" charset="0"/>
              <a:cs typeface="Times New Roman" panose="02020603050405020304" pitchFamily="18" charset="0"/>
            </a:endParaRPr>
          </a:p>
        </p:txBody>
      </p:sp>
      <p:pic>
        <p:nvPicPr>
          <p:cNvPr id="7170" name="Picture 2" descr="File:Rain forest location map.png - Wikimedia Common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040" l="2737" r="96632">
                        <a14:foregroundMark x1="26035" y1="70240" x2="26035" y2="70240"/>
                        <a14:foregroundMark x1="15789" y1="24160" x2="15789" y2="24160"/>
                        <a14:foregroundMark x1="15368" y1="14880" x2="15368" y2="14880"/>
                        <a14:foregroundMark x1="84491" y1="77760" x2="84491" y2="77760"/>
                        <a14:foregroundMark x1="74667" y1="58400" x2="74667" y2="58400"/>
                        <a14:foregroundMark x1="78596" y1="58880" x2="79228" y2="58880"/>
                        <a14:foregroundMark x1="86456" y1="61920" x2="86456" y2="61920"/>
                        <a14:foregroundMark x1="86877" y1="61920" x2="79228" y2="56000"/>
                        <a14:foregroundMark x1="75368" y1="55360" x2="75368" y2="55360"/>
                        <a14:foregroundMark x1="58175" y1="73280" x2="58175" y2="73280"/>
                        <a14:foregroundMark x1="91018" y1="88640" x2="91018" y2="88640"/>
                        <a14:foregroundMark x1="67509" y1="22720" x2="67509" y2="22720"/>
                        <a14:foregroundMark x1="36912" y1="6400" x2="36912" y2="6400"/>
                        <a14:foregroundMark x1="27509" y1="2400" x2="26667" y2="2880"/>
                      </a14:backgroundRemoval>
                    </a14:imgEffect>
                  </a14:imgLayer>
                </a14:imgProps>
              </a:ext>
              <a:ext uri="{28A0092B-C50C-407E-A947-70E740481C1C}">
                <a14:useLocalDpi xmlns:a14="http://schemas.microsoft.com/office/drawing/2010/main" val="0"/>
              </a:ext>
            </a:extLst>
          </a:blip>
          <a:srcRect/>
          <a:stretch>
            <a:fillRect/>
          </a:stretch>
        </p:blipFill>
        <p:spPr bwMode="auto">
          <a:xfrm>
            <a:off x="8412994" y="1522555"/>
            <a:ext cx="2454038" cy="10763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t Icon, Hot Icons, Flat Ui, Ui Icon PNG Transparent Clipart Image and PSD  File for Free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3" b="90000" l="10000" r="97750">
                        <a14:foregroundMark x1="35917" y1="20167" x2="35917" y2="20167"/>
                        <a14:foregroundMark x1="54167" y1="18667" x2="54167" y2="18667"/>
                        <a14:foregroundMark x1="68083" y1="20167" x2="68083" y2="20167"/>
                        <a14:foregroundMark x1="82083" y1="23333" x2="82083"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9253388" y="3059041"/>
            <a:ext cx="794964" cy="7949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lat icon heavy rain stock vector. Illustration of cartoon - 12429107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19692" y1="61151" x2="19692" y2="61151"/>
                        <a14:foregroundMark x1="15385" y1="79209" x2="15385" y2="79209"/>
                        <a14:foregroundMark x1="30154" y1="70072" x2="30154" y2="70072"/>
                        <a14:foregroundMark x1="31385" y1="58489" x2="31385" y2="58489"/>
                        <a14:foregroundMark x1="42308" y1="62734" x2="42308" y2="63381"/>
                        <a14:foregroundMark x1="35692" y1="76259" x2="35692" y2="76259"/>
                        <a14:foregroundMark x1="19462" y1="77194" x2="19462" y2="77194"/>
                        <a14:foregroundMark x1="43077" y1="80504" x2="43077" y2="80504"/>
                        <a14:foregroundMark x1="48769" y1="69137" x2="48769" y2="69137"/>
                        <a14:foregroundMark x1="56154" y1="58489" x2="56154" y2="58489"/>
                        <a14:foregroundMark x1="65231" y1="60935" x2="65231" y2="60935"/>
                        <a14:foregroundMark x1="77154" y1="63381" x2="77154" y2="63381"/>
                        <a14:foregroundMark x1="66846" y1="70072" x2="66846" y2="70072"/>
                        <a14:foregroundMark x1="71615" y1="79640" x2="71615" y2="79640"/>
                        <a14:foregroundMark x1="55000" y1="76978" x2="55000" y2="76978"/>
                      </a14:backgroundRemoval>
                    </a14:imgEffect>
                  </a14:imgLayer>
                </a14:imgProps>
              </a:ext>
              <a:ext uri="{28A0092B-C50C-407E-A947-70E740481C1C}">
                <a14:useLocalDpi xmlns:a14="http://schemas.microsoft.com/office/drawing/2010/main" val="0"/>
              </a:ext>
            </a:extLst>
          </a:blip>
          <a:srcRect/>
          <a:stretch>
            <a:fillRect/>
          </a:stretch>
        </p:blipFill>
        <p:spPr bwMode="auto">
          <a:xfrm>
            <a:off x="9928893" y="2757992"/>
            <a:ext cx="1026048" cy="10970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3640" l="0" r="89890">
                        <a14:backgroundMark x1="10478" y1="1590" x2="10478" y2="1590"/>
                        <a14:backgroundMark x1="74632" y1="1767" x2="74632" y2="1767"/>
                        <a14:backgroundMark x1="40993" y1="1237" x2="41912" y2="1590"/>
                      </a14:backgroundRemoval>
                    </a14:imgEffect>
                  </a14:imgLayer>
                </a14:imgProps>
              </a:ext>
            </a:extLst>
          </a:blip>
          <a:srcRect b="6441"/>
          <a:stretch>
            <a:fillRect/>
          </a:stretch>
        </p:blipFill>
        <p:spPr>
          <a:xfrm>
            <a:off x="10078871" y="4112426"/>
            <a:ext cx="1040320" cy="1012678"/>
          </a:xfrm>
          <a:prstGeom prst="rect">
            <a:avLst/>
          </a:prstGeom>
        </p:spPr>
      </p:pic>
      <p:sp>
        <p:nvSpPr>
          <p:cNvPr id="10" name="Plus 9"/>
          <p:cNvSpPr/>
          <p:nvPr/>
        </p:nvSpPr>
        <p:spPr>
          <a:xfrm>
            <a:off x="10525212" y="5530686"/>
            <a:ext cx="479675" cy="44103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oogle Shape;25426;p108"/>
          <p:cNvGrpSpPr/>
          <p:nvPr/>
        </p:nvGrpSpPr>
        <p:grpSpPr>
          <a:xfrm>
            <a:off x="1584388" y="1227455"/>
            <a:ext cx="606204" cy="655410"/>
            <a:chOff x="2659458" y="1500275"/>
            <a:chExt cx="332262" cy="359232"/>
          </a:xfrm>
          <a:solidFill>
            <a:srgbClr val="FFF07C"/>
          </a:solidFill>
        </p:grpSpPr>
        <p:sp>
          <p:nvSpPr>
            <p:cNvPr id="54"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2"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right)">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right)">
                                      <p:cBhvr>
                                        <p:cTn id="18" dur="500"/>
                                        <p:tgtEl>
                                          <p:spTgt spid="2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22" presetClass="entr" presetSubtype="2"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wipe(right)">
                                      <p:cBhvr>
                                        <p:cTn id="24" dur="500"/>
                                        <p:tgtEl>
                                          <p:spTgt spid="7172"/>
                                        </p:tgtEl>
                                      </p:cBhvr>
                                    </p:animEffect>
                                  </p:childTnLst>
                                </p:cTn>
                              </p:par>
                              <p:par>
                                <p:cTn id="25" presetID="22" presetClass="entr" presetSubtype="2" fill="hold" nodeType="with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wipe(right)">
                                      <p:cBhvr>
                                        <p:cTn id="27" dur="500"/>
                                        <p:tgtEl>
                                          <p:spTgt spid="71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
                                        <p:tgtEl>
                                          <p:spTgt spid="8"/>
                                        </p:tgtEl>
                                      </p:cBhvr>
                                    </p:animEffect>
                                  </p:childTnLst>
                                </p:cTn>
                              </p:par>
                              <p:par>
                                <p:cTn id="36" presetID="22" presetClass="entr" presetSubtype="2"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right)">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500"/>
                                        <p:tgtEl>
                                          <p:spTgt spid="2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500"/>
                                        <p:tgtEl>
                                          <p:spTgt spid="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Rectangle 6"/>
          <p:cNvSpPr/>
          <p:nvPr/>
        </p:nvSpPr>
        <p:spPr>
          <a:xfrm>
            <a:off x="8082647" y="1121943"/>
            <a:ext cx="45719" cy="2928851"/>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22" name="Google Shape;13906;p88"/>
          <p:cNvSpPr txBox="1">
            <a:spLocks noGrp="1"/>
          </p:cNvSpPr>
          <p:nvPr>
            <p:ph type="title" idx="6"/>
          </p:nvPr>
        </p:nvSpPr>
        <p:spPr>
          <a:xfrm>
            <a:off x="4687038" y="1150774"/>
            <a:ext cx="2982328" cy="732400"/>
          </a:xfrm>
          <a:prstGeom prst="rect">
            <a:avLst/>
          </a:prstGeom>
        </p:spPr>
        <p:txBody>
          <a:bodyPr spcFirstLastPara="1" wrap="square" lIns="121900" tIns="121900" rIns="121900" bIns="121900" anchor="b" anchorCtr="0">
            <a:noAutofit/>
          </a:bodyPr>
          <a:lstStyle/>
          <a:p>
            <a:r>
              <a:rPr lang="en-US" sz="4000" dirty="0"/>
              <a:t>NHÓM 1</a:t>
            </a:r>
            <a:endParaRPr lang="vi-VN" sz="4000" dirty="0"/>
          </a:p>
        </p:txBody>
      </p:sp>
      <p:sp>
        <p:nvSpPr>
          <p:cNvPr id="23" name="Google Shape;13906;p88"/>
          <p:cNvSpPr txBox="1">
            <a:spLocks noGrp="1"/>
          </p:cNvSpPr>
          <p:nvPr>
            <p:ph type="title" idx="6"/>
          </p:nvPr>
        </p:nvSpPr>
        <p:spPr>
          <a:xfrm>
            <a:off x="8834078" y="1150774"/>
            <a:ext cx="2982328" cy="732400"/>
          </a:xfrm>
          <a:prstGeom prst="rect">
            <a:avLst/>
          </a:prstGeom>
        </p:spPr>
        <p:txBody>
          <a:bodyPr spcFirstLastPara="1" wrap="square" lIns="121900" tIns="121900" rIns="121900" bIns="121900" anchor="b" anchorCtr="0">
            <a:noAutofit/>
          </a:bodyPr>
          <a:lstStyle/>
          <a:p>
            <a:r>
              <a:rPr lang="en-US" sz="4000" dirty="0"/>
              <a:t>NHÓM 2</a:t>
            </a:r>
            <a:endParaRPr lang="vi-VN" sz="4000" dirty="0"/>
          </a:p>
        </p:txBody>
      </p:sp>
      <p:sp>
        <p:nvSpPr>
          <p:cNvPr id="4" name="Rectangle 3"/>
          <p:cNvSpPr/>
          <p:nvPr/>
        </p:nvSpPr>
        <p:spPr>
          <a:xfrm>
            <a:off x="4379328" y="1981595"/>
            <a:ext cx="3515032" cy="1938992"/>
          </a:xfrm>
          <a:prstGeom prst="rect">
            <a:avLst/>
          </a:prstGeom>
        </p:spPr>
        <p:txBody>
          <a:bodyPr wrap="square">
            <a:spAutoFit/>
          </a:bodyPr>
          <a:lstStyle/>
          <a:p>
            <a:r>
              <a:rPr lang="en-US" sz="4000" dirty="0">
                <a:solidFill>
                  <a:srgbClr val="FF0000"/>
                </a:solidFill>
              </a:rPr>
              <a:t>Nguyên </a:t>
            </a:r>
            <a:r>
              <a:rPr lang="en-US" sz="4000" dirty="0" err="1">
                <a:solidFill>
                  <a:srgbClr val="FF0000"/>
                </a:solidFill>
              </a:rPr>
              <a:t>nhân</a:t>
            </a:r>
            <a:r>
              <a:rPr lang="en-US" sz="4000" dirty="0">
                <a:solidFill>
                  <a:srgbClr val="FF0000"/>
                </a:solidFill>
              </a:rPr>
              <a:t> </a:t>
            </a:r>
            <a:r>
              <a:rPr lang="en-US" sz="4000" dirty="0" err="1"/>
              <a:t>rừng</a:t>
            </a:r>
            <a:r>
              <a:rPr lang="en-US" sz="4000" dirty="0"/>
              <a:t> </a:t>
            </a:r>
            <a:r>
              <a:rPr lang="en-US" sz="4000" dirty="0" err="1"/>
              <a:t>nhiệt</a:t>
            </a:r>
            <a:r>
              <a:rPr lang="en-US" sz="4000" dirty="0"/>
              <a:t> </a:t>
            </a:r>
            <a:r>
              <a:rPr lang="en-US" sz="4000" dirty="0" err="1"/>
              <a:t>đới</a:t>
            </a:r>
            <a:r>
              <a:rPr lang="en-US" sz="4000" dirty="0"/>
              <a:t> </a:t>
            </a:r>
            <a:r>
              <a:rPr lang="en-US" sz="4000" dirty="0" err="1"/>
              <a:t>bị</a:t>
            </a:r>
            <a:r>
              <a:rPr lang="en-US" sz="4000" dirty="0"/>
              <a:t> </a:t>
            </a:r>
            <a:r>
              <a:rPr lang="en-US" sz="4000" dirty="0" err="1"/>
              <a:t>suy</a:t>
            </a:r>
            <a:r>
              <a:rPr lang="en-US" sz="4000" dirty="0"/>
              <a:t> </a:t>
            </a:r>
            <a:r>
              <a:rPr lang="en-US" sz="4000" dirty="0" err="1"/>
              <a:t>thoái</a:t>
            </a:r>
            <a:r>
              <a:rPr lang="en-US" sz="4000" dirty="0"/>
              <a:t> </a:t>
            </a:r>
          </a:p>
        </p:txBody>
      </p:sp>
      <p:sp>
        <p:nvSpPr>
          <p:cNvPr id="28" name="Rectangle 27"/>
          <p:cNvSpPr/>
          <p:nvPr/>
        </p:nvSpPr>
        <p:spPr>
          <a:xfrm>
            <a:off x="8520797" y="1996839"/>
            <a:ext cx="3469313" cy="1938992"/>
          </a:xfrm>
          <a:prstGeom prst="rect">
            <a:avLst/>
          </a:prstGeom>
        </p:spPr>
        <p:txBody>
          <a:bodyPr wrap="square">
            <a:spAutoFit/>
          </a:bodyPr>
          <a:lstStyle/>
          <a:p>
            <a:r>
              <a:rPr lang="en-US" sz="4000" dirty="0" err="1">
                <a:solidFill>
                  <a:srgbClr val="FF0000"/>
                </a:solidFill>
              </a:rPr>
              <a:t>Giải</a:t>
            </a:r>
            <a:r>
              <a:rPr lang="en-US" sz="4000" dirty="0">
                <a:solidFill>
                  <a:srgbClr val="FF0000"/>
                </a:solidFill>
              </a:rPr>
              <a:t> </a:t>
            </a:r>
            <a:r>
              <a:rPr lang="en-US" sz="4000" dirty="0" err="1">
                <a:solidFill>
                  <a:srgbClr val="FF0000"/>
                </a:solidFill>
              </a:rPr>
              <a:t>pháp</a:t>
            </a:r>
            <a:r>
              <a:rPr lang="en-US" sz="4000" dirty="0">
                <a:solidFill>
                  <a:srgbClr val="FF0000"/>
                </a:solidFill>
              </a:rPr>
              <a:t> </a:t>
            </a:r>
            <a:r>
              <a:rPr lang="en-US" sz="4000" dirty="0" err="1">
                <a:solidFill>
                  <a:srgbClr val="FF0000"/>
                </a:solidFill>
              </a:rPr>
              <a:t>khắc</a:t>
            </a:r>
            <a:r>
              <a:rPr lang="en-US" sz="4000" dirty="0">
                <a:solidFill>
                  <a:srgbClr val="FF0000"/>
                </a:solidFill>
              </a:rPr>
              <a:t> </a:t>
            </a:r>
            <a:r>
              <a:rPr lang="en-US" sz="4000" dirty="0" err="1">
                <a:solidFill>
                  <a:srgbClr val="FF0000"/>
                </a:solidFill>
              </a:rPr>
              <a:t>phục</a:t>
            </a:r>
            <a:r>
              <a:rPr lang="en-US" sz="4000" dirty="0">
                <a:solidFill>
                  <a:srgbClr val="FF0000"/>
                </a:solidFill>
              </a:rPr>
              <a:t> </a:t>
            </a:r>
            <a:r>
              <a:rPr lang="en-US" sz="4000" dirty="0" err="1"/>
              <a:t>rừng</a:t>
            </a:r>
            <a:r>
              <a:rPr lang="en-US" sz="4000" dirty="0"/>
              <a:t> </a:t>
            </a:r>
            <a:r>
              <a:rPr lang="en-US" sz="4000" dirty="0" err="1"/>
              <a:t>nhiệt</a:t>
            </a:r>
            <a:r>
              <a:rPr lang="en-US" sz="4000" dirty="0"/>
              <a:t> </a:t>
            </a:r>
            <a:r>
              <a:rPr lang="en-US" sz="4000" dirty="0" err="1"/>
              <a:t>đới</a:t>
            </a:r>
            <a:r>
              <a:rPr lang="en-US" sz="4000" dirty="0"/>
              <a:t> </a:t>
            </a:r>
            <a:r>
              <a:rPr lang="en-US" sz="4000" dirty="0" err="1"/>
              <a:t>bị</a:t>
            </a:r>
            <a:r>
              <a:rPr lang="en-US" sz="4000" dirty="0"/>
              <a:t> </a:t>
            </a:r>
            <a:r>
              <a:rPr lang="en-US" sz="4000" dirty="0" err="1"/>
              <a:t>suy</a:t>
            </a:r>
            <a:r>
              <a:rPr lang="en-US" sz="4000" dirty="0"/>
              <a:t> </a:t>
            </a:r>
            <a:r>
              <a:rPr lang="en-US" sz="4000" dirty="0" err="1"/>
              <a:t>thoái</a:t>
            </a:r>
            <a:r>
              <a:rPr lang="en-US" sz="4000" dirty="0"/>
              <a:t> </a:t>
            </a:r>
          </a:p>
        </p:txBody>
      </p:sp>
      <p:sp>
        <p:nvSpPr>
          <p:cNvPr id="32" name="Google Shape;19927;p103"/>
          <p:cNvSpPr/>
          <p:nvPr/>
        </p:nvSpPr>
        <p:spPr>
          <a:xfrm>
            <a:off x="335281" y="4788777"/>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Rectangle 32"/>
          <p:cNvSpPr/>
          <p:nvPr/>
        </p:nvSpPr>
        <p:spPr>
          <a:xfrm>
            <a:off x="4079559" y="1121943"/>
            <a:ext cx="45719" cy="2928851"/>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oogle Shape;30367;p111"/>
          <p:cNvGrpSpPr/>
          <p:nvPr/>
        </p:nvGrpSpPr>
        <p:grpSpPr>
          <a:xfrm>
            <a:off x="439908" y="1949854"/>
            <a:ext cx="804563" cy="582939"/>
            <a:chOff x="1324219" y="3399202"/>
            <a:chExt cx="376578" cy="272846"/>
          </a:xfrm>
          <a:solidFill>
            <a:schemeClr val="bg1"/>
          </a:solidFill>
        </p:grpSpPr>
        <p:sp>
          <p:nvSpPr>
            <p:cNvPr id="35" name="Google Shape;30368;p111"/>
            <p:cNvSpPr/>
            <p:nvPr/>
          </p:nvSpPr>
          <p:spPr>
            <a:xfrm>
              <a:off x="1597458" y="3496066"/>
              <a:ext cx="30278" cy="66639"/>
            </a:xfrm>
            <a:custGeom>
              <a:avLst/>
              <a:gdLst/>
              <a:ahLst/>
              <a:cxnLst/>
              <a:rect l="l" t="t" r="r" b="b"/>
              <a:pathLst>
                <a:path w="1155" h="2542" extrusionOk="0">
                  <a:moveTo>
                    <a:pt x="693" y="1"/>
                  </a:moveTo>
                  <a:cubicBezTo>
                    <a:pt x="303" y="1"/>
                    <a:pt x="0" y="318"/>
                    <a:pt x="0" y="693"/>
                  </a:cubicBezTo>
                  <a:lnTo>
                    <a:pt x="0" y="852"/>
                  </a:lnTo>
                  <a:cubicBezTo>
                    <a:pt x="0" y="1054"/>
                    <a:pt x="29" y="1256"/>
                    <a:pt x="101" y="1444"/>
                  </a:cubicBezTo>
                  <a:lnTo>
                    <a:pt x="462" y="2541"/>
                  </a:lnTo>
                  <a:lnTo>
                    <a:pt x="1155" y="2541"/>
                  </a:lnTo>
                  <a:lnTo>
                    <a:pt x="1155"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0369;p111"/>
            <p:cNvSpPr/>
            <p:nvPr/>
          </p:nvSpPr>
          <p:spPr>
            <a:xfrm>
              <a:off x="1609569" y="3490011"/>
              <a:ext cx="72668" cy="72694"/>
            </a:xfrm>
            <a:custGeom>
              <a:avLst/>
              <a:gdLst/>
              <a:ahLst/>
              <a:cxnLst/>
              <a:rect l="l" t="t" r="r" b="b"/>
              <a:pathLst>
                <a:path w="2772" h="2773" extrusionOk="0">
                  <a:moveTo>
                    <a:pt x="693" y="1"/>
                  </a:moveTo>
                  <a:cubicBezTo>
                    <a:pt x="303" y="1"/>
                    <a:pt x="0" y="304"/>
                    <a:pt x="0" y="693"/>
                  </a:cubicBezTo>
                  <a:cubicBezTo>
                    <a:pt x="0" y="939"/>
                    <a:pt x="202" y="1155"/>
                    <a:pt x="462" y="1155"/>
                  </a:cubicBezTo>
                  <a:lnTo>
                    <a:pt x="2310" y="2772"/>
                  </a:lnTo>
                  <a:lnTo>
                    <a:pt x="2700" y="1401"/>
                  </a:lnTo>
                  <a:cubicBezTo>
                    <a:pt x="2757" y="1242"/>
                    <a:pt x="2772" y="1069"/>
                    <a:pt x="2772" y="896"/>
                  </a:cubicBezTo>
                  <a:lnTo>
                    <a:pt x="2772" y="463"/>
                  </a:lnTo>
                  <a:cubicBezTo>
                    <a:pt x="2772" y="203"/>
                    <a:pt x="2570" y="1"/>
                    <a:pt x="2310"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0370;p111"/>
            <p:cNvSpPr/>
            <p:nvPr/>
          </p:nvSpPr>
          <p:spPr>
            <a:xfrm>
              <a:off x="1621681" y="3580846"/>
              <a:ext cx="36334" cy="26870"/>
            </a:xfrm>
            <a:custGeom>
              <a:avLst/>
              <a:gdLst/>
              <a:ahLst/>
              <a:cxnLst/>
              <a:rect l="l" t="t" r="r" b="b"/>
              <a:pathLst>
                <a:path w="1386" h="1025" extrusionOk="0">
                  <a:moveTo>
                    <a:pt x="0" y="0"/>
                  </a:moveTo>
                  <a:lnTo>
                    <a:pt x="0" y="1025"/>
                  </a:lnTo>
                  <a:lnTo>
                    <a:pt x="1386" y="1025"/>
                  </a:ln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30371;p111"/>
            <p:cNvSpPr/>
            <p:nvPr/>
          </p:nvSpPr>
          <p:spPr>
            <a:xfrm>
              <a:off x="1621681" y="3580846"/>
              <a:ext cx="36334" cy="14785"/>
            </a:xfrm>
            <a:custGeom>
              <a:avLst/>
              <a:gdLst/>
              <a:ahLst/>
              <a:cxnLst/>
              <a:rect l="l" t="t" r="r" b="b"/>
              <a:pathLst>
                <a:path w="1386" h="564" extrusionOk="0">
                  <a:moveTo>
                    <a:pt x="0" y="0"/>
                  </a:moveTo>
                  <a:lnTo>
                    <a:pt x="0" y="433"/>
                  </a:lnTo>
                  <a:cubicBezTo>
                    <a:pt x="224" y="520"/>
                    <a:pt x="458" y="563"/>
                    <a:pt x="693" y="563"/>
                  </a:cubicBezTo>
                  <a:cubicBezTo>
                    <a:pt x="927" y="563"/>
                    <a:pt x="1162" y="520"/>
                    <a:pt x="1386" y="433"/>
                  </a:cubicBezTo>
                  <a:lnTo>
                    <a:pt x="138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0372;p111"/>
            <p:cNvSpPr/>
            <p:nvPr/>
          </p:nvSpPr>
          <p:spPr>
            <a:xfrm>
              <a:off x="1579291" y="3595605"/>
              <a:ext cx="121507" cy="76443"/>
            </a:xfrm>
            <a:custGeom>
              <a:avLst/>
              <a:gdLst/>
              <a:ahLst/>
              <a:cxnLst/>
              <a:rect l="l" t="t" r="r" b="b"/>
              <a:pathLst>
                <a:path w="4635" h="2916" extrusionOk="0">
                  <a:moveTo>
                    <a:pt x="1631" y="0"/>
                  </a:moveTo>
                  <a:lnTo>
                    <a:pt x="505" y="318"/>
                  </a:lnTo>
                  <a:cubicBezTo>
                    <a:pt x="217" y="404"/>
                    <a:pt x="0" y="679"/>
                    <a:pt x="0" y="996"/>
                  </a:cubicBezTo>
                  <a:lnTo>
                    <a:pt x="0" y="2685"/>
                  </a:lnTo>
                  <a:cubicBezTo>
                    <a:pt x="0" y="2801"/>
                    <a:pt x="116" y="2916"/>
                    <a:pt x="231" y="2916"/>
                  </a:cubicBezTo>
                  <a:lnTo>
                    <a:pt x="4403" y="2916"/>
                  </a:lnTo>
                  <a:cubicBezTo>
                    <a:pt x="4519" y="2916"/>
                    <a:pt x="4634" y="2801"/>
                    <a:pt x="4634" y="2685"/>
                  </a:cubicBezTo>
                  <a:lnTo>
                    <a:pt x="4634" y="996"/>
                  </a:lnTo>
                  <a:cubicBezTo>
                    <a:pt x="4634" y="679"/>
                    <a:pt x="4417" y="404"/>
                    <a:pt x="4114" y="318"/>
                  </a:cubicBezTo>
                  <a:lnTo>
                    <a:pt x="3017" y="0"/>
                  </a:lnTo>
                  <a:lnTo>
                    <a:pt x="2324" y="462"/>
                  </a:lnTo>
                  <a:lnTo>
                    <a:pt x="163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0373;p111"/>
            <p:cNvSpPr/>
            <p:nvPr/>
          </p:nvSpPr>
          <p:spPr>
            <a:xfrm>
              <a:off x="1633766" y="3607690"/>
              <a:ext cx="12138" cy="64358"/>
            </a:xfrm>
            <a:custGeom>
              <a:avLst/>
              <a:gdLst/>
              <a:ahLst/>
              <a:cxnLst/>
              <a:rect l="l" t="t" r="r" b="b"/>
              <a:pathLst>
                <a:path w="463" h="2455" extrusionOk="0">
                  <a:moveTo>
                    <a:pt x="116" y="1"/>
                  </a:moveTo>
                  <a:lnTo>
                    <a:pt x="1" y="2455"/>
                  </a:lnTo>
                  <a:lnTo>
                    <a:pt x="463" y="2455"/>
                  </a:lnTo>
                  <a:lnTo>
                    <a:pt x="347"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0374;p111"/>
            <p:cNvSpPr/>
            <p:nvPr/>
          </p:nvSpPr>
          <p:spPr>
            <a:xfrm>
              <a:off x="1603514" y="3520289"/>
              <a:ext cx="72668" cy="66639"/>
            </a:xfrm>
            <a:custGeom>
              <a:avLst/>
              <a:gdLst/>
              <a:ahLst/>
              <a:cxnLst/>
              <a:rect l="l" t="t" r="r" b="b"/>
              <a:pathLst>
                <a:path w="2772" h="2542" extrusionOk="0">
                  <a:moveTo>
                    <a:pt x="895" y="0"/>
                  </a:moveTo>
                  <a:cubicBezTo>
                    <a:pt x="765" y="0"/>
                    <a:pt x="635" y="44"/>
                    <a:pt x="549" y="130"/>
                  </a:cubicBezTo>
                  <a:lnTo>
                    <a:pt x="130" y="549"/>
                  </a:lnTo>
                  <a:cubicBezTo>
                    <a:pt x="43" y="636"/>
                    <a:pt x="0" y="765"/>
                    <a:pt x="0" y="881"/>
                  </a:cubicBezTo>
                  <a:lnTo>
                    <a:pt x="0" y="1155"/>
                  </a:lnTo>
                  <a:cubicBezTo>
                    <a:pt x="0" y="1920"/>
                    <a:pt x="621" y="2541"/>
                    <a:pt x="1386" y="2541"/>
                  </a:cubicBezTo>
                  <a:cubicBezTo>
                    <a:pt x="2151" y="2541"/>
                    <a:pt x="2772" y="1920"/>
                    <a:pt x="2772" y="1155"/>
                  </a:cubicBezTo>
                  <a:lnTo>
                    <a:pt x="2772" y="852"/>
                  </a:lnTo>
                  <a:cubicBezTo>
                    <a:pt x="2772" y="737"/>
                    <a:pt x="2728" y="621"/>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0375;p111"/>
            <p:cNvSpPr/>
            <p:nvPr/>
          </p:nvSpPr>
          <p:spPr>
            <a:xfrm>
              <a:off x="1603514" y="3520289"/>
              <a:ext cx="72668" cy="65118"/>
            </a:xfrm>
            <a:custGeom>
              <a:avLst/>
              <a:gdLst/>
              <a:ahLst/>
              <a:cxnLst/>
              <a:rect l="l" t="t" r="r" b="b"/>
              <a:pathLst>
                <a:path w="2772" h="2484" extrusionOk="0">
                  <a:moveTo>
                    <a:pt x="895" y="0"/>
                  </a:moveTo>
                  <a:cubicBezTo>
                    <a:pt x="765" y="0"/>
                    <a:pt x="650" y="58"/>
                    <a:pt x="563" y="145"/>
                  </a:cubicBezTo>
                  <a:lnTo>
                    <a:pt x="144" y="563"/>
                  </a:lnTo>
                  <a:cubicBezTo>
                    <a:pt x="43" y="650"/>
                    <a:pt x="0" y="765"/>
                    <a:pt x="0" y="881"/>
                  </a:cubicBezTo>
                  <a:lnTo>
                    <a:pt x="0" y="1155"/>
                  </a:lnTo>
                  <a:cubicBezTo>
                    <a:pt x="0" y="1776"/>
                    <a:pt x="404" y="2325"/>
                    <a:pt x="1011" y="2483"/>
                  </a:cubicBezTo>
                  <a:cubicBezTo>
                    <a:pt x="808" y="2238"/>
                    <a:pt x="693" y="1935"/>
                    <a:pt x="693" y="1617"/>
                  </a:cubicBezTo>
                  <a:lnTo>
                    <a:pt x="693" y="939"/>
                  </a:lnTo>
                  <a:cubicBezTo>
                    <a:pt x="693" y="695"/>
                    <a:pt x="897" y="489"/>
                    <a:pt x="1137" y="489"/>
                  </a:cubicBezTo>
                  <a:cubicBezTo>
                    <a:pt x="1153" y="489"/>
                    <a:pt x="1168" y="489"/>
                    <a:pt x="1184" y="491"/>
                  </a:cubicBezTo>
                  <a:cubicBezTo>
                    <a:pt x="1646" y="520"/>
                    <a:pt x="2339" y="592"/>
                    <a:pt x="2772" y="794"/>
                  </a:cubicBezTo>
                  <a:cubicBezTo>
                    <a:pt x="2757" y="693"/>
                    <a:pt x="2714" y="607"/>
                    <a:pt x="2642" y="535"/>
                  </a:cubicBezTo>
                  <a:cubicBezTo>
                    <a:pt x="2281" y="188"/>
                    <a:pt x="1631" y="29"/>
                    <a:pt x="89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0376;p111"/>
            <p:cNvSpPr/>
            <p:nvPr/>
          </p:nvSpPr>
          <p:spPr>
            <a:xfrm>
              <a:off x="1676156" y="3611098"/>
              <a:ext cx="24249" cy="60583"/>
            </a:xfrm>
            <a:custGeom>
              <a:avLst/>
              <a:gdLst/>
              <a:ahLst/>
              <a:cxnLst/>
              <a:rect l="l" t="t" r="r" b="b"/>
              <a:pathLst>
                <a:path w="925" h="2311" extrusionOk="0">
                  <a:moveTo>
                    <a:pt x="809" y="1"/>
                  </a:moveTo>
                  <a:lnTo>
                    <a:pt x="203" y="593"/>
                  </a:lnTo>
                  <a:cubicBezTo>
                    <a:pt x="73" y="723"/>
                    <a:pt x="1" y="896"/>
                    <a:pt x="1" y="1084"/>
                  </a:cubicBezTo>
                  <a:lnTo>
                    <a:pt x="1" y="2311"/>
                  </a:lnTo>
                  <a:lnTo>
                    <a:pt x="694" y="2311"/>
                  </a:lnTo>
                  <a:cubicBezTo>
                    <a:pt x="824" y="2311"/>
                    <a:pt x="925" y="2210"/>
                    <a:pt x="925" y="2080"/>
                  </a:cubicBezTo>
                  <a:lnTo>
                    <a:pt x="925" y="391"/>
                  </a:lnTo>
                  <a:cubicBezTo>
                    <a:pt x="925" y="261"/>
                    <a:pt x="881" y="116"/>
                    <a:pt x="809"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0377;p111"/>
            <p:cNvSpPr/>
            <p:nvPr/>
          </p:nvSpPr>
          <p:spPr>
            <a:xfrm>
              <a:off x="1633766" y="3607690"/>
              <a:ext cx="12138" cy="12138"/>
            </a:xfrm>
            <a:custGeom>
              <a:avLst/>
              <a:gdLst/>
              <a:ahLst/>
              <a:cxnLst/>
              <a:rect l="l" t="t" r="r" b="b"/>
              <a:pathLst>
                <a:path w="463" h="463" extrusionOk="0">
                  <a:moveTo>
                    <a:pt x="1" y="1"/>
                  </a:moveTo>
                  <a:lnTo>
                    <a:pt x="1" y="347"/>
                  </a:lnTo>
                  <a:cubicBezTo>
                    <a:pt x="1" y="420"/>
                    <a:pt x="59" y="463"/>
                    <a:pt x="116" y="463"/>
                  </a:cubicBezTo>
                  <a:lnTo>
                    <a:pt x="347" y="463"/>
                  </a:lnTo>
                  <a:cubicBezTo>
                    <a:pt x="405" y="463"/>
                    <a:pt x="463" y="420"/>
                    <a:pt x="463" y="347"/>
                  </a:cubicBezTo>
                  <a:lnTo>
                    <a:pt x="463"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30378;p111"/>
            <p:cNvSpPr/>
            <p:nvPr/>
          </p:nvSpPr>
          <p:spPr>
            <a:xfrm>
              <a:off x="1614865" y="3590755"/>
              <a:ext cx="24983" cy="25560"/>
            </a:xfrm>
            <a:custGeom>
              <a:avLst/>
              <a:gdLst/>
              <a:ahLst/>
              <a:cxnLst/>
              <a:rect l="l" t="t" r="r" b="b"/>
              <a:pathLst>
                <a:path w="953" h="975" extrusionOk="0">
                  <a:moveTo>
                    <a:pt x="225" y="0"/>
                  </a:moveTo>
                  <a:cubicBezTo>
                    <a:pt x="193" y="0"/>
                    <a:pt x="161" y="16"/>
                    <a:pt x="145" y="41"/>
                  </a:cubicBezTo>
                  <a:lnTo>
                    <a:pt x="0" y="257"/>
                  </a:lnTo>
                  <a:lnTo>
                    <a:pt x="361" y="907"/>
                  </a:lnTo>
                  <a:cubicBezTo>
                    <a:pt x="379" y="952"/>
                    <a:pt x="425" y="974"/>
                    <a:pt x="475" y="974"/>
                  </a:cubicBezTo>
                  <a:cubicBezTo>
                    <a:pt x="505" y="974"/>
                    <a:pt x="536" y="966"/>
                    <a:pt x="563" y="950"/>
                  </a:cubicBezTo>
                  <a:lnTo>
                    <a:pt x="953" y="647"/>
                  </a:lnTo>
                  <a:lnTo>
                    <a:pt x="289" y="26"/>
                  </a:lnTo>
                  <a:cubicBezTo>
                    <a:pt x="271" y="8"/>
                    <a:pt x="248" y="0"/>
                    <a:pt x="22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0379;p111"/>
            <p:cNvSpPr/>
            <p:nvPr/>
          </p:nvSpPr>
          <p:spPr>
            <a:xfrm>
              <a:off x="1639822" y="3590755"/>
              <a:ext cx="25009" cy="25560"/>
            </a:xfrm>
            <a:custGeom>
              <a:avLst/>
              <a:gdLst/>
              <a:ahLst/>
              <a:cxnLst/>
              <a:rect l="l" t="t" r="r" b="b"/>
              <a:pathLst>
                <a:path w="954" h="975" extrusionOk="0">
                  <a:moveTo>
                    <a:pt x="729" y="0"/>
                  </a:moveTo>
                  <a:cubicBezTo>
                    <a:pt x="706" y="0"/>
                    <a:pt x="683" y="8"/>
                    <a:pt x="665" y="26"/>
                  </a:cubicBezTo>
                  <a:lnTo>
                    <a:pt x="1" y="647"/>
                  </a:lnTo>
                  <a:lnTo>
                    <a:pt x="391" y="950"/>
                  </a:lnTo>
                  <a:cubicBezTo>
                    <a:pt x="418" y="966"/>
                    <a:pt x="449" y="974"/>
                    <a:pt x="479" y="974"/>
                  </a:cubicBezTo>
                  <a:cubicBezTo>
                    <a:pt x="528" y="974"/>
                    <a:pt x="575" y="952"/>
                    <a:pt x="593" y="907"/>
                  </a:cubicBezTo>
                  <a:lnTo>
                    <a:pt x="954" y="257"/>
                  </a:lnTo>
                  <a:lnTo>
                    <a:pt x="809" y="41"/>
                  </a:lnTo>
                  <a:cubicBezTo>
                    <a:pt x="793" y="16"/>
                    <a:pt x="761" y="0"/>
                    <a:pt x="72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0380;p111"/>
            <p:cNvSpPr/>
            <p:nvPr/>
          </p:nvSpPr>
          <p:spPr>
            <a:xfrm>
              <a:off x="1325373" y="3492291"/>
              <a:ext cx="109002" cy="109395"/>
            </a:xfrm>
            <a:custGeom>
              <a:avLst/>
              <a:gdLst/>
              <a:ahLst/>
              <a:cxnLst/>
              <a:rect l="l" t="t" r="r" b="b"/>
              <a:pathLst>
                <a:path w="4158" h="4173" extrusionOk="0">
                  <a:moveTo>
                    <a:pt x="2079" y="0"/>
                  </a:moveTo>
                  <a:cubicBezTo>
                    <a:pt x="1169" y="0"/>
                    <a:pt x="505" y="722"/>
                    <a:pt x="433" y="1631"/>
                  </a:cubicBezTo>
                  <a:cubicBezTo>
                    <a:pt x="390" y="2267"/>
                    <a:pt x="245" y="2902"/>
                    <a:pt x="43" y="3522"/>
                  </a:cubicBezTo>
                  <a:cubicBezTo>
                    <a:pt x="0" y="3638"/>
                    <a:pt x="58" y="3768"/>
                    <a:pt x="173" y="3811"/>
                  </a:cubicBezTo>
                  <a:cubicBezTo>
                    <a:pt x="549" y="3984"/>
                    <a:pt x="967" y="4114"/>
                    <a:pt x="1371" y="4172"/>
                  </a:cubicBezTo>
                  <a:lnTo>
                    <a:pt x="2786" y="4172"/>
                  </a:lnTo>
                  <a:cubicBezTo>
                    <a:pt x="3205" y="4114"/>
                    <a:pt x="3609" y="3984"/>
                    <a:pt x="3999" y="3811"/>
                  </a:cubicBezTo>
                  <a:cubicBezTo>
                    <a:pt x="4100" y="3753"/>
                    <a:pt x="4157" y="3638"/>
                    <a:pt x="4114" y="3522"/>
                  </a:cubicBezTo>
                  <a:cubicBezTo>
                    <a:pt x="3912" y="2902"/>
                    <a:pt x="3782" y="2267"/>
                    <a:pt x="3724" y="1631"/>
                  </a:cubicBezTo>
                  <a:cubicBezTo>
                    <a:pt x="3667" y="736"/>
                    <a:pt x="2988" y="0"/>
                    <a:pt x="207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0381;p111"/>
            <p:cNvSpPr/>
            <p:nvPr/>
          </p:nvSpPr>
          <p:spPr>
            <a:xfrm>
              <a:off x="1355258" y="3492291"/>
              <a:ext cx="79117" cy="109002"/>
            </a:xfrm>
            <a:custGeom>
              <a:avLst/>
              <a:gdLst/>
              <a:ahLst/>
              <a:cxnLst/>
              <a:rect l="l" t="t" r="r" b="b"/>
              <a:pathLst>
                <a:path w="3018" h="4158" extrusionOk="0">
                  <a:moveTo>
                    <a:pt x="939" y="0"/>
                  </a:moveTo>
                  <a:cubicBezTo>
                    <a:pt x="246" y="29"/>
                    <a:pt x="0" y="953"/>
                    <a:pt x="592" y="1314"/>
                  </a:cubicBezTo>
                  <a:cubicBezTo>
                    <a:pt x="621" y="1328"/>
                    <a:pt x="636" y="1328"/>
                    <a:pt x="664" y="1343"/>
                  </a:cubicBezTo>
                  <a:lnTo>
                    <a:pt x="1184" y="4158"/>
                  </a:lnTo>
                  <a:lnTo>
                    <a:pt x="1661" y="4158"/>
                  </a:lnTo>
                  <a:cubicBezTo>
                    <a:pt x="2065" y="4100"/>
                    <a:pt x="2469" y="3984"/>
                    <a:pt x="2859" y="3811"/>
                  </a:cubicBezTo>
                  <a:cubicBezTo>
                    <a:pt x="2960" y="3768"/>
                    <a:pt x="3017" y="3638"/>
                    <a:pt x="2974" y="3522"/>
                  </a:cubicBezTo>
                  <a:cubicBezTo>
                    <a:pt x="2772" y="2902"/>
                    <a:pt x="2642" y="2267"/>
                    <a:pt x="2584" y="1631"/>
                  </a:cubicBezTo>
                  <a:cubicBezTo>
                    <a:pt x="2527" y="736"/>
                    <a:pt x="1848" y="0"/>
                    <a:pt x="939"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0382;p111"/>
            <p:cNvSpPr/>
            <p:nvPr/>
          </p:nvSpPr>
          <p:spPr>
            <a:xfrm>
              <a:off x="1324612" y="3574790"/>
              <a:ext cx="109002" cy="97258"/>
            </a:xfrm>
            <a:custGeom>
              <a:avLst/>
              <a:gdLst/>
              <a:ahLst/>
              <a:cxnLst/>
              <a:rect l="l" t="t" r="r" b="b"/>
              <a:pathLst>
                <a:path w="4158" h="3710" extrusionOk="0">
                  <a:moveTo>
                    <a:pt x="1386" y="0"/>
                  </a:moveTo>
                  <a:lnTo>
                    <a:pt x="1386" y="693"/>
                  </a:lnTo>
                  <a:cubicBezTo>
                    <a:pt x="1386" y="881"/>
                    <a:pt x="1285" y="1039"/>
                    <a:pt x="1141" y="1112"/>
                  </a:cubicBezTo>
                  <a:lnTo>
                    <a:pt x="390" y="1487"/>
                  </a:lnTo>
                  <a:cubicBezTo>
                    <a:pt x="145" y="1602"/>
                    <a:pt x="0" y="1848"/>
                    <a:pt x="0" y="2108"/>
                  </a:cubicBezTo>
                  <a:lnTo>
                    <a:pt x="0" y="3479"/>
                  </a:lnTo>
                  <a:cubicBezTo>
                    <a:pt x="0" y="3595"/>
                    <a:pt x="101" y="3710"/>
                    <a:pt x="231" y="3710"/>
                  </a:cubicBezTo>
                  <a:lnTo>
                    <a:pt x="3927" y="3710"/>
                  </a:lnTo>
                  <a:cubicBezTo>
                    <a:pt x="4057" y="3710"/>
                    <a:pt x="4158" y="3595"/>
                    <a:pt x="4158" y="3479"/>
                  </a:cubicBezTo>
                  <a:lnTo>
                    <a:pt x="4158" y="2108"/>
                  </a:lnTo>
                  <a:cubicBezTo>
                    <a:pt x="4158" y="1848"/>
                    <a:pt x="4013" y="1602"/>
                    <a:pt x="3782" y="1487"/>
                  </a:cubicBezTo>
                  <a:lnTo>
                    <a:pt x="3032" y="1112"/>
                  </a:lnTo>
                  <a:cubicBezTo>
                    <a:pt x="2873" y="1039"/>
                    <a:pt x="2772" y="881"/>
                    <a:pt x="2772" y="693"/>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0383;p111"/>
            <p:cNvSpPr/>
            <p:nvPr/>
          </p:nvSpPr>
          <p:spPr>
            <a:xfrm>
              <a:off x="1360553" y="3574790"/>
              <a:ext cx="37120" cy="24223"/>
            </a:xfrm>
            <a:custGeom>
              <a:avLst/>
              <a:gdLst/>
              <a:ahLst/>
              <a:cxnLst/>
              <a:rect l="l" t="t" r="r" b="b"/>
              <a:pathLst>
                <a:path w="1416" h="924" extrusionOk="0">
                  <a:moveTo>
                    <a:pt x="15" y="0"/>
                  </a:moveTo>
                  <a:lnTo>
                    <a:pt x="15" y="693"/>
                  </a:lnTo>
                  <a:cubicBezTo>
                    <a:pt x="15" y="722"/>
                    <a:pt x="1" y="751"/>
                    <a:pt x="1" y="794"/>
                  </a:cubicBezTo>
                  <a:cubicBezTo>
                    <a:pt x="232" y="881"/>
                    <a:pt x="462" y="924"/>
                    <a:pt x="708" y="924"/>
                  </a:cubicBezTo>
                  <a:cubicBezTo>
                    <a:pt x="953" y="924"/>
                    <a:pt x="1184" y="881"/>
                    <a:pt x="1415" y="794"/>
                  </a:cubicBezTo>
                  <a:cubicBezTo>
                    <a:pt x="1401" y="751"/>
                    <a:pt x="1401" y="722"/>
                    <a:pt x="1401" y="693"/>
                  </a:cubicBezTo>
                  <a:lnTo>
                    <a:pt x="1401"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0384;p111"/>
            <p:cNvSpPr/>
            <p:nvPr/>
          </p:nvSpPr>
          <p:spPr>
            <a:xfrm>
              <a:off x="1324219" y="3606563"/>
              <a:ext cx="109395" cy="65485"/>
            </a:xfrm>
            <a:custGeom>
              <a:avLst/>
              <a:gdLst/>
              <a:ahLst/>
              <a:cxnLst/>
              <a:rect l="l" t="t" r="r" b="b"/>
              <a:pathLst>
                <a:path w="4173" h="2498" extrusionOk="0">
                  <a:moveTo>
                    <a:pt x="925" y="1"/>
                  </a:moveTo>
                  <a:lnTo>
                    <a:pt x="390" y="275"/>
                  </a:lnTo>
                  <a:cubicBezTo>
                    <a:pt x="145" y="390"/>
                    <a:pt x="1" y="636"/>
                    <a:pt x="1" y="896"/>
                  </a:cubicBezTo>
                  <a:lnTo>
                    <a:pt x="1" y="2267"/>
                  </a:lnTo>
                  <a:cubicBezTo>
                    <a:pt x="1" y="2383"/>
                    <a:pt x="102" y="2498"/>
                    <a:pt x="232" y="2498"/>
                  </a:cubicBezTo>
                  <a:lnTo>
                    <a:pt x="3927" y="2498"/>
                  </a:lnTo>
                  <a:cubicBezTo>
                    <a:pt x="4057" y="2498"/>
                    <a:pt x="4158" y="2383"/>
                    <a:pt x="4158" y="2267"/>
                  </a:cubicBezTo>
                  <a:lnTo>
                    <a:pt x="4158" y="896"/>
                  </a:lnTo>
                  <a:cubicBezTo>
                    <a:pt x="4173" y="636"/>
                    <a:pt x="4028" y="390"/>
                    <a:pt x="3797" y="275"/>
                  </a:cubicBezTo>
                  <a:lnTo>
                    <a:pt x="3263" y="1"/>
                  </a:lnTo>
                  <a:cubicBezTo>
                    <a:pt x="2989" y="427"/>
                    <a:pt x="2541" y="639"/>
                    <a:pt x="2094" y="639"/>
                  </a:cubicBezTo>
                  <a:cubicBezTo>
                    <a:pt x="1646" y="639"/>
                    <a:pt x="1199" y="427"/>
                    <a:pt x="9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0385;p111"/>
            <p:cNvSpPr/>
            <p:nvPr/>
          </p:nvSpPr>
          <p:spPr>
            <a:xfrm>
              <a:off x="1342779" y="3527393"/>
              <a:ext cx="72668" cy="59534"/>
            </a:xfrm>
            <a:custGeom>
              <a:avLst/>
              <a:gdLst/>
              <a:ahLst/>
              <a:cxnLst/>
              <a:rect l="l" t="t" r="r" b="b"/>
              <a:pathLst>
                <a:path w="2772" h="2271" extrusionOk="0">
                  <a:moveTo>
                    <a:pt x="1083" y="1"/>
                  </a:moveTo>
                  <a:cubicBezTo>
                    <a:pt x="986" y="1"/>
                    <a:pt x="904" y="45"/>
                    <a:pt x="866" y="134"/>
                  </a:cubicBezTo>
                  <a:cubicBezTo>
                    <a:pt x="780" y="292"/>
                    <a:pt x="679" y="437"/>
                    <a:pt x="549" y="552"/>
                  </a:cubicBezTo>
                  <a:cubicBezTo>
                    <a:pt x="419" y="653"/>
                    <a:pt x="274" y="754"/>
                    <a:pt x="130" y="827"/>
                  </a:cubicBezTo>
                  <a:cubicBezTo>
                    <a:pt x="43" y="870"/>
                    <a:pt x="0" y="971"/>
                    <a:pt x="15" y="1072"/>
                  </a:cubicBezTo>
                  <a:cubicBezTo>
                    <a:pt x="101" y="1750"/>
                    <a:pt x="693" y="2270"/>
                    <a:pt x="1386" y="2270"/>
                  </a:cubicBezTo>
                  <a:cubicBezTo>
                    <a:pt x="2108" y="2270"/>
                    <a:pt x="2714" y="1707"/>
                    <a:pt x="2772" y="985"/>
                  </a:cubicBezTo>
                  <a:cubicBezTo>
                    <a:pt x="2772" y="928"/>
                    <a:pt x="2743" y="855"/>
                    <a:pt x="2685" y="812"/>
                  </a:cubicBezTo>
                  <a:cubicBezTo>
                    <a:pt x="2238" y="422"/>
                    <a:pt x="1689" y="148"/>
                    <a:pt x="1126" y="4"/>
                  </a:cubicBezTo>
                  <a:cubicBezTo>
                    <a:pt x="1112" y="2"/>
                    <a:pt x="1097" y="1"/>
                    <a:pt x="108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0386;p111"/>
            <p:cNvSpPr/>
            <p:nvPr/>
          </p:nvSpPr>
          <p:spPr>
            <a:xfrm>
              <a:off x="1342779" y="3527393"/>
              <a:ext cx="73061" cy="59141"/>
            </a:xfrm>
            <a:custGeom>
              <a:avLst/>
              <a:gdLst/>
              <a:ahLst/>
              <a:cxnLst/>
              <a:rect l="l" t="t" r="r" b="b"/>
              <a:pathLst>
                <a:path w="2787" h="2256" extrusionOk="0">
                  <a:moveTo>
                    <a:pt x="1088" y="1"/>
                  </a:moveTo>
                  <a:cubicBezTo>
                    <a:pt x="997" y="1"/>
                    <a:pt x="904" y="45"/>
                    <a:pt x="866" y="134"/>
                  </a:cubicBezTo>
                  <a:cubicBezTo>
                    <a:pt x="808" y="249"/>
                    <a:pt x="736" y="350"/>
                    <a:pt x="650" y="451"/>
                  </a:cubicBezTo>
                  <a:cubicBezTo>
                    <a:pt x="621" y="480"/>
                    <a:pt x="592" y="523"/>
                    <a:pt x="549" y="552"/>
                  </a:cubicBezTo>
                  <a:cubicBezTo>
                    <a:pt x="433" y="653"/>
                    <a:pt x="289" y="754"/>
                    <a:pt x="144" y="827"/>
                  </a:cubicBezTo>
                  <a:cubicBezTo>
                    <a:pt x="58" y="870"/>
                    <a:pt x="0" y="971"/>
                    <a:pt x="15" y="1072"/>
                  </a:cubicBezTo>
                  <a:cubicBezTo>
                    <a:pt x="101" y="1678"/>
                    <a:pt x="577" y="2169"/>
                    <a:pt x="1184" y="2256"/>
                  </a:cubicBezTo>
                  <a:cubicBezTo>
                    <a:pt x="866" y="2068"/>
                    <a:pt x="693" y="1722"/>
                    <a:pt x="693" y="1361"/>
                  </a:cubicBezTo>
                  <a:lnTo>
                    <a:pt x="693" y="1029"/>
                  </a:lnTo>
                  <a:cubicBezTo>
                    <a:pt x="751" y="985"/>
                    <a:pt x="808" y="942"/>
                    <a:pt x="852" y="899"/>
                  </a:cubicBezTo>
                  <a:cubicBezTo>
                    <a:pt x="982" y="783"/>
                    <a:pt x="1097" y="653"/>
                    <a:pt x="1184" y="509"/>
                  </a:cubicBezTo>
                  <a:cubicBezTo>
                    <a:pt x="1631" y="653"/>
                    <a:pt x="2035" y="870"/>
                    <a:pt x="2396" y="1159"/>
                  </a:cubicBezTo>
                  <a:cubicBezTo>
                    <a:pt x="2440" y="1202"/>
                    <a:pt x="2541" y="1303"/>
                    <a:pt x="2671" y="1418"/>
                  </a:cubicBezTo>
                  <a:cubicBezTo>
                    <a:pt x="2728" y="1288"/>
                    <a:pt x="2772" y="1144"/>
                    <a:pt x="2772" y="1000"/>
                  </a:cubicBezTo>
                  <a:cubicBezTo>
                    <a:pt x="2786" y="928"/>
                    <a:pt x="2757" y="855"/>
                    <a:pt x="2700" y="812"/>
                  </a:cubicBezTo>
                  <a:cubicBezTo>
                    <a:pt x="2238" y="437"/>
                    <a:pt x="1703" y="162"/>
                    <a:pt x="1126" y="4"/>
                  </a:cubicBezTo>
                  <a:cubicBezTo>
                    <a:pt x="1113" y="2"/>
                    <a:pt x="1101" y="1"/>
                    <a:pt x="1088"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30387;p111"/>
            <p:cNvSpPr/>
            <p:nvPr/>
          </p:nvSpPr>
          <p:spPr>
            <a:xfrm>
              <a:off x="1324612" y="3619067"/>
              <a:ext cx="24249" cy="52981"/>
            </a:xfrm>
            <a:custGeom>
              <a:avLst/>
              <a:gdLst/>
              <a:ahLst/>
              <a:cxnLst/>
              <a:rect l="l" t="t" r="r" b="b"/>
              <a:pathLst>
                <a:path w="925" h="2021" extrusionOk="0">
                  <a:moveTo>
                    <a:pt x="145" y="0"/>
                  </a:moveTo>
                  <a:cubicBezTo>
                    <a:pt x="58" y="116"/>
                    <a:pt x="0" y="260"/>
                    <a:pt x="0" y="419"/>
                  </a:cubicBezTo>
                  <a:lnTo>
                    <a:pt x="0" y="1790"/>
                  </a:lnTo>
                  <a:cubicBezTo>
                    <a:pt x="0" y="1906"/>
                    <a:pt x="116" y="2021"/>
                    <a:pt x="231" y="2021"/>
                  </a:cubicBezTo>
                  <a:lnTo>
                    <a:pt x="924" y="2021"/>
                  </a:lnTo>
                  <a:lnTo>
                    <a:pt x="924" y="852"/>
                  </a:lnTo>
                  <a:cubicBezTo>
                    <a:pt x="924" y="707"/>
                    <a:pt x="866" y="577"/>
                    <a:pt x="751" y="491"/>
                  </a:cubicBezTo>
                  <a:lnTo>
                    <a:pt x="145"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30388;p111"/>
            <p:cNvSpPr/>
            <p:nvPr/>
          </p:nvSpPr>
          <p:spPr>
            <a:xfrm>
              <a:off x="1409365" y="3586901"/>
              <a:ext cx="206286" cy="85146"/>
            </a:xfrm>
            <a:custGeom>
              <a:avLst/>
              <a:gdLst/>
              <a:ahLst/>
              <a:cxnLst/>
              <a:rect l="l" t="t" r="r" b="b"/>
              <a:pathLst>
                <a:path w="7869" h="3248" extrusionOk="0">
                  <a:moveTo>
                    <a:pt x="2556" y="0"/>
                  </a:moveTo>
                  <a:lnTo>
                    <a:pt x="621" y="707"/>
                  </a:lnTo>
                  <a:cubicBezTo>
                    <a:pt x="246" y="837"/>
                    <a:pt x="1" y="1184"/>
                    <a:pt x="1" y="1574"/>
                  </a:cubicBezTo>
                  <a:lnTo>
                    <a:pt x="1" y="3017"/>
                  </a:lnTo>
                  <a:cubicBezTo>
                    <a:pt x="1" y="3133"/>
                    <a:pt x="116" y="3248"/>
                    <a:pt x="232" y="3248"/>
                  </a:cubicBezTo>
                  <a:lnTo>
                    <a:pt x="7637" y="3248"/>
                  </a:lnTo>
                  <a:cubicBezTo>
                    <a:pt x="7767" y="3248"/>
                    <a:pt x="7868" y="3133"/>
                    <a:pt x="7868" y="3017"/>
                  </a:cubicBezTo>
                  <a:lnTo>
                    <a:pt x="7868" y="1574"/>
                  </a:lnTo>
                  <a:cubicBezTo>
                    <a:pt x="7868" y="1184"/>
                    <a:pt x="7623" y="837"/>
                    <a:pt x="7262" y="707"/>
                  </a:cubicBezTo>
                  <a:lnTo>
                    <a:pt x="5327" y="0"/>
                  </a:lnTo>
                  <a:lnTo>
                    <a:pt x="3942" y="462"/>
                  </a:lnTo>
                  <a:lnTo>
                    <a:pt x="2556"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30389;p111"/>
            <p:cNvSpPr/>
            <p:nvPr/>
          </p:nvSpPr>
          <p:spPr>
            <a:xfrm>
              <a:off x="1500567" y="3611098"/>
              <a:ext cx="24249" cy="60950"/>
            </a:xfrm>
            <a:custGeom>
              <a:avLst/>
              <a:gdLst/>
              <a:ahLst/>
              <a:cxnLst/>
              <a:rect l="l" t="t" r="r" b="b"/>
              <a:pathLst>
                <a:path w="925" h="2325" extrusionOk="0">
                  <a:moveTo>
                    <a:pt x="217" y="1"/>
                  </a:moveTo>
                  <a:lnTo>
                    <a:pt x="1" y="2325"/>
                  </a:lnTo>
                  <a:lnTo>
                    <a:pt x="925" y="2325"/>
                  </a:lnTo>
                  <a:lnTo>
                    <a:pt x="708"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30390;p111"/>
            <p:cNvSpPr/>
            <p:nvPr/>
          </p:nvSpPr>
          <p:spPr>
            <a:xfrm>
              <a:off x="1502088" y="3598986"/>
              <a:ext cx="21208" cy="20474"/>
            </a:xfrm>
            <a:custGeom>
              <a:avLst/>
              <a:gdLst/>
              <a:ahLst/>
              <a:cxnLst/>
              <a:rect l="l" t="t" r="r" b="b"/>
              <a:pathLst>
                <a:path w="809" h="781" extrusionOk="0">
                  <a:moveTo>
                    <a:pt x="0" y="1"/>
                  </a:moveTo>
                  <a:lnTo>
                    <a:pt x="0" y="622"/>
                  </a:lnTo>
                  <a:cubicBezTo>
                    <a:pt x="0" y="708"/>
                    <a:pt x="73" y="780"/>
                    <a:pt x="159" y="780"/>
                  </a:cubicBezTo>
                  <a:lnTo>
                    <a:pt x="650" y="780"/>
                  </a:lnTo>
                  <a:cubicBezTo>
                    <a:pt x="737" y="780"/>
                    <a:pt x="809" y="708"/>
                    <a:pt x="809" y="622"/>
                  </a:cubicBezTo>
                  <a:lnTo>
                    <a:pt x="809"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30391;p111"/>
            <p:cNvSpPr/>
            <p:nvPr/>
          </p:nvSpPr>
          <p:spPr>
            <a:xfrm>
              <a:off x="1579291" y="3611858"/>
              <a:ext cx="36360" cy="60190"/>
            </a:xfrm>
            <a:custGeom>
              <a:avLst/>
              <a:gdLst/>
              <a:ahLst/>
              <a:cxnLst/>
              <a:rect l="l" t="t" r="r" b="b"/>
              <a:pathLst>
                <a:path w="1387" h="2296" extrusionOk="0">
                  <a:moveTo>
                    <a:pt x="1141" y="1"/>
                  </a:moveTo>
                  <a:lnTo>
                    <a:pt x="275" y="867"/>
                  </a:lnTo>
                  <a:cubicBezTo>
                    <a:pt x="101" y="1040"/>
                    <a:pt x="0" y="1271"/>
                    <a:pt x="0" y="1516"/>
                  </a:cubicBezTo>
                  <a:lnTo>
                    <a:pt x="0" y="2296"/>
                  </a:lnTo>
                  <a:lnTo>
                    <a:pt x="1155" y="2296"/>
                  </a:lnTo>
                  <a:cubicBezTo>
                    <a:pt x="1285" y="2296"/>
                    <a:pt x="1386" y="2181"/>
                    <a:pt x="1386" y="2065"/>
                  </a:cubicBezTo>
                  <a:lnTo>
                    <a:pt x="1386" y="622"/>
                  </a:lnTo>
                  <a:cubicBezTo>
                    <a:pt x="1386" y="391"/>
                    <a:pt x="1299" y="160"/>
                    <a:pt x="1141"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30392;p111"/>
            <p:cNvSpPr/>
            <p:nvPr/>
          </p:nvSpPr>
          <p:spPr>
            <a:xfrm>
              <a:off x="1446066" y="3399202"/>
              <a:ext cx="133251" cy="96891"/>
            </a:xfrm>
            <a:custGeom>
              <a:avLst/>
              <a:gdLst/>
              <a:ahLst/>
              <a:cxnLst/>
              <a:rect l="l" t="t" r="r" b="b"/>
              <a:pathLst>
                <a:path w="5083" h="3696" extrusionOk="0">
                  <a:moveTo>
                    <a:pt x="1849" y="0"/>
                  </a:moveTo>
                  <a:cubicBezTo>
                    <a:pt x="824" y="0"/>
                    <a:pt x="1" y="823"/>
                    <a:pt x="1" y="1848"/>
                  </a:cubicBezTo>
                  <a:lnTo>
                    <a:pt x="1" y="2396"/>
                  </a:lnTo>
                  <a:cubicBezTo>
                    <a:pt x="1" y="2642"/>
                    <a:pt x="30" y="2887"/>
                    <a:pt x="116" y="3118"/>
                  </a:cubicBezTo>
                  <a:lnTo>
                    <a:pt x="189" y="3349"/>
                  </a:lnTo>
                  <a:cubicBezTo>
                    <a:pt x="217" y="3421"/>
                    <a:pt x="232" y="3493"/>
                    <a:pt x="232" y="3566"/>
                  </a:cubicBezTo>
                  <a:lnTo>
                    <a:pt x="232" y="3696"/>
                  </a:lnTo>
                  <a:lnTo>
                    <a:pt x="4851" y="3696"/>
                  </a:lnTo>
                  <a:lnTo>
                    <a:pt x="4851" y="3580"/>
                  </a:lnTo>
                  <a:cubicBezTo>
                    <a:pt x="4851" y="3508"/>
                    <a:pt x="4851" y="3421"/>
                    <a:pt x="4880" y="3349"/>
                  </a:cubicBezTo>
                  <a:lnTo>
                    <a:pt x="4952" y="3133"/>
                  </a:lnTo>
                  <a:cubicBezTo>
                    <a:pt x="5039" y="2887"/>
                    <a:pt x="5082" y="2642"/>
                    <a:pt x="5082" y="2396"/>
                  </a:cubicBezTo>
                  <a:lnTo>
                    <a:pt x="5082" y="462"/>
                  </a:lnTo>
                  <a:cubicBezTo>
                    <a:pt x="5082" y="202"/>
                    <a:pt x="4880" y="0"/>
                    <a:pt x="4620"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30393;p111"/>
            <p:cNvSpPr/>
            <p:nvPr/>
          </p:nvSpPr>
          <p:spPr>
            <a:xfrm>
              <a:off x="1476345" y="3399202"/>
              <a:ext cx="102973" cy="96891"/>
            </a:xfrm>
            <a:custGeom>
              <a:avLst/>
              <a:gdLst/>
              <a:ahLst/>
              <a:cxnLst/>
              <a:rect l="l" t="t" r="r" b="b"/>
              <a:pathLst>
                <a:path w="3928" h="3696" extrusionOk="0">
                  <a:moveTo>
                    <a:pt x="939" y="0"/>
                  </a:moveTo>
                  <a:cubicBezTo>
                    <a:pt x="419" y="0"/>
                    <a:pt x="1" y="419"/>
                    <a:pt x="1" y="938"/>
                  </a:cubicBezTo>
                  <a:cubicBezTo>
                    <a:pt x="1" y="1458"/>
                    <a:pt x="419" y="1877"/>
                    <a:pt x="939" y="1877"/>
                  </a:cubicBezTo>
                  <a:lnTo>
                    <a:pt x="1069" y="1877"/>
                  </a:lnTo>
                  <a:lnTo>
                    <a:pt x="1127" y="3696"/>
                  </a:lnTo>
                  <a:lnTo>
                    <a:pt x="3696" y="3696"/>
                  </a:lnTo>
                  <a:lnTo>
                    <a:pt x="3696" y="3580"/>
                  </a:lnTo>
                  <a:cubicBezTo>
                    <a:pt x="3696" y="3508"/>
                    <a:pt x="3696" y="3421"/>
                    <a:pt x="3725" y="3349"/>
                  </a:cubicBezTo>
                  <a:lnTo>
                    <a:pt x="3797" y="3133"/>
                  </a:lnTo>
                  <a:cubicBezTo>
                    <a:pt x="3884" y="2887"/>
                    <a:pt x="3927" y="2642"/>
                    <a:pt x="3927" y="2396"/>
                  </a:cubicBezTo>
                  <a:lnTo>
                    <a:pt x="3927" y="462"/>
                  </a:lnTo>
                  <a:cubicBezTo>
                    <a:pt x="3927" y="202"/>
                    <a:pt x="3711" y="0"/>
                    <a:pt x="3465" y="0"/>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30394;p111"/>
            <p:cNvSpPr/>
            <p:nvPr/>
          </p:nvSpPr>
          <p:spPr>
            <a:xfrm>
              <a:off x="1476345" y="3544512"/>
              <a:ext cx="72694" cy="54501"/>
            </a:xfrm>
            <a:custGeom>
              <a:avLst/>
              <a:gdLst/>
              <a:ahLst/>
              <a:cxnLst/>
              <a:rect l="l" t="t" r="r" b="b"/>
              <a:pathLst>
                <a:path w="2773" h="2079" extrusionOk="0">
                  <a:moveTo>
                    <a:pt x="1" y="0"/>
                  </a:moveTo>
                  <a:lnTo>
                    <a:pt x="1" y="2079"/>
                  </a:lnTo>
                  <a:lnTo>
                    <a:pt x="2772" y="2079"/>
                  </a:ln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30395;p111"/>
            <p:cNvSpPr/>
            <p:nvPr/>
          </p:nvSpPr>
          <p:spPr>
            <a:xfrm>
              <a:off x="1476345" y="3544512"/>
              <a:ext cx="72694" cy="30383"/>
            </a:xfrm>
            <a:custGeom>
              <a:avLst/>
              <a:gdLst/>
              <a:ahLst/>
              <a:cxnLst/>
              <a:rect l="l" t="t" r="r" b="b"/>
              <a:pathLst>
                <a:path w="2773" h="1159" extrusionOk="0">
                  <a:moveTo>
                    <a:pt x="1" y="0"/>
                  </a:moveTo>
                  <a:lnTo>
                    <a:pt x="1" y="780"/>
                  </a:lnTo>
                  <a:cubicBezTo>
                    <a:pt x="427" y="1032"/>
                    <a:pt x="903" y="1159"/>
                    <a:pt x="1381" y="1159"/>
                  </a:cubicBezTo>
                  <a:cubicBezTo>
                    <a:pt x="1859" y="1159"/>
                    <a:pt x="2339" y="1032"/>
                    <a:pt x="2772" y="780"/>
                  </a:cubicBezTo>
                  <a:lnTo>
                    <a:pt x="2772" y="0"/>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30396;p111"/>
            <p:cNvSpPr/>
            <p:nvPr/>
          </p:nvSpPr>
          <p:spPr>
            <a:xfrm>
              <a:off x="1464233" y="3576887"/>
              <a:ext cx="48472" cy="43438"/>
            </a:xfrm>
            <a:custGeom>
              <a:avLst/>
              <a:gdLst/>
              <a:ahLst/>
              <a:cxnLst/>
              <a:rect l="l" t="t" r="r" b="b"/>
              <a:pathLst>
                <a:path w="1849" h="1657" extrusionOk="0">
                  <a:moveTo>
                    <a:pt x="413" y="1"/>
                  </a:moveTo>
                  <a:cubicBezTo>
                    <a:pt x="327" y="1"/>
                    <a:pt x="242" y="49"/>
                    <a:pt x="203" y="137"/>
                  </a:cubicBezTo>
                  <a:lnTo>
                    <a:pt x="1" y="555"/>
                  </a:lnTo>
                  <a:lnTo>
                    <a:pt x="752" y="1566"/>
                  </a:lnTo>
                  <a:cubicBezTo>
                    <a:pt x="798" y="1628"/>
                    <a:pt x="869" y="1656"/>
                    <a:pt x="941" y="1656"/>
                  </a:cubicBezTo>
                  <a:cubicBezTo>
                    <a:pt x="1003" y="1656"/>
                    <a:pt x="1065" y="1635"/>
                    <a:pt x="1112" y="1595"/>
                  </a:cubicBezTo>
                  <a:lnTo>
                    <a:pt x="1849" y="844"/>
                  </a:lnTo>
                  <a:lnTo>
                    <a:pt x="535" y="36"/>
                  </a:lnTo>
                  <a:cubicBezTo>
                    <a:pt x="497" y="12"/>
                    <a:pt x="455" y="1"/>
                    <a:pt x="413"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30397;p111"/>
            <p:cNvSpPr/>
            <p:nvPr/>
          </p:nvSpPr>
          <p:spPr>
            <a:xfrm>
              <a:off x="1512679" y="3576887"/>
              <a:ext cx="48472" cy="43438"/>
            </a:xfrm>
            <a:custGeom>
              <a:avLst/>
              <a:gdLst/>
              <a:ahLst/>
              <a:cxnLst/>
              <a:rect l="l" t="t" r="r" b="b"/>
              <a:pathLst>
                <a:path w="1849" h="1657" extrusionOk="0">
                  <a:moveTo>
                    <a:pt x="1436" y="1"/>
                  </a:moveTo>
                  <a:cubicBezTo>
                    <a:pt x="1394" y="1"/>
                    <a:pt x="1352" y="12"/>
                    <a:pt x="1314" y="36"/>
                  </a:cubicBezTo>
                  <a:lnTo>
                    <a:pt x="1" y="844"/>
                  </a:lnTo>
                  <a:lnTo>
                    <a:pt x="737" y="1595"/>
                  </a:lnTo>
                  <a:cubicBezTo>
                    <a:pt x="784" y="1635"/>
                    <a:pt x="843" y="1656"/>
                    <a:pt x="902" y="1656"/>
                  </a:cubicBezTo>
                  <a:cubicBezTo>
                    <a:pt x="970" y="1656"/>
                    <a:pt x="1037" y="1628"/>
                    <a:pt x="1083" y="1566"/>
                  </a:cubicBezTo>
                  <a:lnTo>
                    <a:pt x="1848" y="555"/>
                  </a:lnTo>
                  <a:lnTo>
                    <a:pt x="1646" y="137"/>
                  </a:lnTo>
                  <a:cubicBezTo>
                    <a:pt x="1607" y="49"/>
                    <a:pt x="1522" y="1"/>
                    <a:pt x="143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30398;p111"/>
            <p:cNvSpPr/>
            <p:nvPr/>
          </p:nvSpPr>
          <p:spPr>
            <a:xfrm>
              <a:off x="1452122" y="3448171"/>
              <a:ext cx="121140" cy="114533"/>
            </a:xfrm>
            <a:custGeom>
              <a:avLst/>
              <a:gdLst/>
              <a:ahLst/>
              <a:cxnLst/>
              <a:rect l="l" t="t" r="r" b="b"/>
              <a:pathLst>
                <a:path w="4621" h="4369" extrusionOk="0">
                  <a:moveTo>
                    <a:pt x="2025" y="1"/>
                  </a:moveTo>
                  <a:cubicBezTo>
                    <a:pt x="1423" y="1"/>
                    <a:pt x="898" y="105"/>
                    <a:pt x="636" y="167"/>
                  </a:cubicBezTo>
                  <a:cubicBezTo>
                    <a:pt x="535" y="182"/>
                    <a:pt x="463" y="283"/>
                    <a:pt x="463" y="384"/>
                  </a:cubicBezTo>
                  <a:lnTo>
                    <a:pt x="463" y="947"/>
                  </a:lnTo>
                  <a:cubicBezTo>
                    <a:pt x="463" y="1062"/>
                    <a:pt x="405" y="1178"/>
                    <a:pt x="319" y="1279"/>
                  </a:cubicBezTo>
                  <a:lnTo>
                    <a:pt x="131" y="1467"/>
                  </a:lnTo>
                  <a:cubicBezTo>
                    <a:pt x="44" y="1553"/>
                    <a:pt x="1" y="1669"/>
                    <a:pt x="1" y="1784"/>
                  </a:cubicBezTo>
                  <a:lnTo>
                    <a:pt x="1" y="2059"/>
                  </a:lnTo>
                  <a:cubicBezTo>
                    <a:pt x="1" y="3343"/>
                    <a:pt x="1026" y="4368"/>
                    <a:pt x="2311" y="4368"/>
                  </a:cubicBezTo>
                  <a:cubicBezTo>
                    <a:pt x="3581" y="4368"/>
                    <a:pt x="4620" y="3329"/>
                    <a:pt x="4620" y="2059"/>
                  </a:cubicBezTo>
                  <a:lnTo>
                    <a:pt x="4620" y="1784"/>
                  </a:lnTo>
                  <a:cubicBezTo>
                    <a:pt x="4620" y="1669"/>
                    <a:pt x="4577" y="1539"/>
                    <a:pt x="4490" y="1452"/>
                  </a:cubicBezTo>
                  <a:lnTo>
                    <a:pt x="4303" y="1265"/>
                  </a:lnTo>
                  <a:cubicBezTo>
                    <a:pt x="4202" y="1178"/>
                    <a:pt x="4158" y="1062"/>
                    <a:pt x="4158" y="947"/>
                  </a:cubicBezTo>
                  <a:lnTo>
                    <a:pt x="4158" y="817"/>
                  </a:lnTo>
                  <a:cubicBezTo>
                    <a:pt x="4158" y="716"/>
                    <a:pt x="4115" y="629"/>
                    <a:pt x="4043" y="572"/>
                  </a:cubicBezTo>
                  <a:cubicBezTo>
                    <a:pt x="3439" y="126"/>
                    <a:pt x="2685" y="1"/>
                    <a:pt x="2025"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30399;p111"/>
            <p:cNvSpPr/>
            <p:nvPr/>
          </p:nvSpPr>
          <p:spPr>
            <a:xfrm>
              <a:off x="1452122" y="3448355"/>
              <a:ext cx="109028" cy="113957"/>
            </a:xfrm>
            <a:custGeom>
              <a:avLst/>
              <a:gdLst/>
              <a:ahLst/>
              <a:cxnLst/>
              <a:rect l="l" t="t" r="r" b="b"/>
              <a:pathLst>
                <a:path w="4159" h="4347" extrusionOk="0">
                  <a:moveTo>
                    <a:pt x="1986" y="1"/>
                  </a:moveTo>
                  <a:cubicBezTo>
                    <a:pt x="1772" y="1"/>
                    <a:pt x="1570" y="13"/>
                    <a:pt x="1387" y="31"/>
                  </a:cubicBezTo>
                  <a:cubicBezTo>
                    <a:pt x="1127" y="59"/>
                    <a:pt x="881" y="103"/>
                    <a:pt x="636" y="160"/>
                  </a:cubicBezTo>
                  <a:cubicBezTo>
                    <a:pt x="521" y="189"/>
                    <a:pt x="448" y="276"/>
                    <a:pt x="448" y="391"/>
                  </a:cubicBezTo>
                  <a:lnTo>
                    <a:pt x="448" y="940"/>
                  </a:lnTo>
                  <a:cubicBezTo>
                    <a:pt x="448" y="1055"/>
                    <a:pt x="405" y="1171"/>
                    <a:pt x="319" y="1272"/>
                  </a:cubicBezTo>
                  <a:lnTo>
                    <a:pt x="131" y="1460"/>
                  </a:lnTo>
                  <a:cubicBezTo>
                    <a:pt x="44" y="1546"/>
                    <a:pt x="1" y="1662"/>
                    <a:pt x="1" y="1792"/>
                  </a:cubicBezTo>
                  <a:lnTo>
                    <a:pt x="1" y="2052"/>
                  </a:lnTo>
                  <a:cubicBezTo>
                    <a:pt x="1" y="3221"/>
                    <a:pt x="867" y="4202"/>
                    <a:pt x="2022" y="4347"/>
                  </a:cubicBezTo>
                  <a:cubicBezTo>
                    <a:pt x="1618" y="3914"/>
                    <a:pt x="1387" y="3351"/>
                    <a:pt x="1387" y="2744"/>
                  </a:cubicBezTo>
                  <a:lnTo>
                    <a:pt x="1387" y="1055"/>
                  </a:lnTo>
                  <a:cubicBezTo>
                    <a:pt x="1387" y="825"/>
                    <a:pt x="1560" y="622"/>
                    <a:pt x="1791" y="594"/>
                  </a:cubicBezTo>
                  <a:cubicBezTo>
                    <a:pt x="1966" y="575"/>
                    <a:pt x="2188" y="558"/>
                    <a:pt x="2436" y="558"/>
                  </a:cubicBezTo>
                  <a:cubicBezTo>
                    <a:pt x="2964" y="558"/>
                    <a:pt x="3608" y="635"/>
                    <a:pt x="4158" y="940"/>
                  </a:cubicBezTo>
                  <a:lnTo>
                    <a:pt x="4158" y="810"/>
                  </a:lnTo>
                  <a:cubicBezTo>
                    <a:pt x="4158" y="723"/>
                    <a:pt x="4115" y="637"/>
                    <a:pt x="4043" y="579"/>
                  </a:cubicBezTo>
                  <a:cubicBezTo>
                    <a:pt x="3420" y="121"/>
                    <a:pt x="2649" y="1"/>
                    <a:pt x="1986" y="1"/>
                  </a:cubicBez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30400;p111"/>
            <p:cNvSpPr/>
            <p:nvPr/>
          </p:nvSpPr>
          <p:spPr>
            <a:xfrm>
              <a:off x="1409759" y="3611858"/>
              <a:ext cx="36334" cy="60190"/>
            </a:xfrm>
            <a:custGeom>
              <a:avLst/>
              <a:gdLst/>
              <a:ahLst/>
              <a:cxnLst/>
              <a:rect l="l" t="t" r="r" b="b"/>
              <a:pathLst>
                <a:path w="1386" h="2296" extrusionOk="0">
                  <a:moveTo>
                    <a:pt x="246" y="1"/>
                  </a:moveTo>
                  <a:cubicBezTo>
                    <a:pt x="87" y="160"/>
                    <a:pt x="0" y="391"/>
                    <a:pt x="0" y="622"/>
                  </a:cubicBezTo>
                  <a:lnTo>
                    <a:pt x="0" y="2065"/>
                  </a:lnTo>
                  <a:cubicBezTo>
                    <a:pt x="0" y="2181"/>
                    <a:pt x="101" y="2296"/>
                    <a:pt x="231" y="2296"/>
                  </a:cubicBezTo>
                  <a:lnTo>
                    <a:pt x="1386" y="2296"/>
                  </a:lnTo>
                  <a:lnTo>
                    <a:pt x="1386" y="1516"/>
                  </a:lnTo>
                  <a:cubicBezTo>
                    <a:pt x="1386" y="1271"/>
                    <a:pt x="1285" y="1040"/>
                    <a:pt x="1112" y="867"/>
                  </a:cubicBezTo>
                  <a:lnTo>
                    <a:pt x="246" y="1"/>
                  </a:lnTo>
                  <a:close/>
                </a:path>
              </a:pathLst>
            </a:custGeom>
            <a:grpFill/>
            <a:ln w="1270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36" name="Google Shape;30745;p111"/>
          <p:cNvGrpSpPr/>
          <p:nvPr/>
        </p:nvGrpSpPr>
        <p:grpSpPr>
          <a:xfrm>
            <a:off x="1708499" y="1773969"/>
            <a:ext cx="1060019" cy="1048744"/>
            <a:chOff x="3725723" y="2455776"/>
            <a:chExt cx="354977" cy="351202"/>
          </a:xfrm>
          <a:solidFill>
            <a:schemeClr val="bg1"/>
          </a:solidFill>
        </p:grpSpPr>
        <p:sp>
          <p:nvSpPr>
            <p:cNvPr id="137" name="Google Shape;30746;p111"/>
            <p:cNvSpPr/>
            <p:nvPr/>
          </p:nvSpPr>
          <p:spPr>
            <a:xfrm>
              <a:off x="3979248" y="2643109"/>
              <a:ext cx="40895" cy="40895"/>
            </a:xfrm>
            <a:custGeom>
              <a:avLst/>
              <a:gdLst/>
              <a:ahLst/>
              <a:cxnLst/>
              <a:rect l="l" t="t" r="r" b="b"/>
              <a:pathLst>
                <a:path w="1560" h="1560" extrusionOk="0">
                  <a:moveTo>
                    <a:pt x="1" y="0"/>
                  </a:moveTo>
                  <a:lnTo>
                    <a:pt x="997" y="1559"/>
                  </a:lnTo>
                  <a:lnTo>
                    <a:pt x="1560" y="1559"/>
                  </a:lnTo>
                  <a:cubicBezTo>
                    <a:pt x="1560" y="693"/>
                    <a:pt x="853" y="0"/>
                    <a:pt x="1"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8" name="Google Shape;30747;p111"/>
            <p:cNvSpPr/>
            <p:nvPr/>
          </p:nvSpPr>
          <p:spPr>
            <a:xfrm>
              <a:off x="3938012" y="2643109"/>
              <a:ext cx="67373" cy="40502"/>
            </a:xfrm>
            <a:custGeom>
              <a:avLst/>
              <a:gdLst/>
              <a:ahLst/>
              <a:cxnLst/>
              <a:rect l="l" t="t" r="r" b="b"/>
              <a:pathLst>
                <a:path w="2570" h="1545" extrusionOk="0">
                  <a:moveTo>
                    <a:pt x="1574" y="0"/>
                  </a:moveTo>
                  <a:cubicBezTo>
                    <a:pt x="708" y="0"/>
                    <a:pt x="15" y="693"/>
                    <a:pt x="0" y="1545"/>
                  </a:cubicBezTo>
                  <a:lnTo>
                    <a:pt x="2570" y="1545"/>
                  </a:lnTo>
                  <a:cubicBezTo>
                    <a:pt x="2570" y="693"/>
                    <a:pt x="2122"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9" name="Google Shape;30748;p111"/>
            <p:cNvSpPr/>
            <p:nvPr/>
          </p:nvSpPr>
          <p:spPr>
            <a:xfrm>
              <a:off x="3978514" y="2575736"/>
              <a:ext cx="22728" cy="45064"/>
            </a:xfrm>
            <a:custGeom>
              <a:avLst/>
              <a:gdLst/>
              <a:ahLst/>
              <a:cxnLst/>
              <a:rect l="l" t="t" r="r" b="b"/>
              <a:pathLst>
                <a:path w="867" h="1719" extrusionOk="0">
                  <a:moveTo>
                    <a:pt x="0" y="1"/>
                  </a:moveTo>
                  <a:lnTo>
                    <a:pt x="0" y="1719"/>
                  </a:lnTo>
                  <a:cubicBezTo>
                    <a:pt x="476" y="1719"/>
                    <a:pt x="866" y="1329"/>
                    <a:pt x="866" y="867"/>
                  </a:cubicBezTo>
                  <a:cubicBezTo>
                    <a:pt x="866" y="391"/>
                    <a:pt x="476" y="1"/>
                    <a:pt x="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30749;p111"/>
            <p:cNvSpPr/>
            <p:nvPr/>
          </p:nvSpPr>
          <p:spPr>
            <a:xfrm>
              <a:off x="3827516" y="2643109"/>
              <a:ext cx="41262" cy="40895"/>
            </a:xfrm>
            <a:custGeom>
              <a:avLst/>
              <a:gdLst/>
              <a:ahLst/>
              <a:cxnLst/>
              <a:rect l="l" t="t" r="r" b="b"/>
              <a:pathLst>
                <a:path w="1574" h="1560" extrusionOk="0">
                  <a:moveTo>
                    <a:pt x="0" y="0"/>
                  </a:moveTo>
                  <a:lnTo>
                    <a:pt x="996" y="1559"/>
                  </a:lnTo>
                  <a:lnTo>
                    <a:pt x="1574" y="1559"/>
                  </a:lnTo>
                  <a:cubicBezTo>
                    <a:pt x="1559" y="693"/>
                    <a:pt x="852"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30750;p111"/>
            <p:cNvSpPr/>
            <p:nvPr/>
          </p:nvSpPr>
          <p:spPr>
            <a:xfrm>
              <a:off x="3786253" y="2643109"/>
              <a:ext cx="67399" cy="40502"/>
            </a:xfrm>
            <a:custGeom>
              <a:avLst/>
              <a:gdLst/>
              <a:ahLst/>
              <a:cxnLst/>
              <a:rect l="l" t="t" r="r" b="b"/>
              <a:pathLst>
                <a:path w="2571" h="1545" extrusionOk="0">
                  <a:moveTo>
                    <a:pt x="1574" y="0"/>
                  </a:moveTo>
                  <a:cubicBezTo>
                    <a:pt x="708" y="0"/>
                    <a:pt x="15" y="693"/>
                    <a:pt x="1" y="1545"/>
                  </a:cubicBezTo>
                  <a:lnTo>
                    <a:pt x="2570" y="1545"/>
                  </a:lnTo>
                  <a:cubicBezTo>
                    <a:pt x="2570" y="693"/>
                    <a:pt x="2123" y="0"/>
                    <a:pt x="1574"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30751;p111"/>
            <p:cNvSpPr/>
            <p:nvPr/>
          </p:nvSpPr>
          <p:spPr>
            <a:xfrm>
              <a:off x="3827122" y="2575736"/>
              <a:ext cx="22361" cy="45064"/>
            </a:xfrm>
            <a:custGeom>
              <a:avLst/>
              <a:gdLst/>
              <a:ahLst/>
              <a:cxnLst/>
              <a:rect l="l" t="t" r="r" b="b"/>
              <a:pathLst>
                <a:path w="853" h="1719" extrusionOk="0">
                  <a:moveTo>
                    <a:pt x="1" y="1"/>
                  </a:moveTo>
                  <a:lnTo>
                    <a:pt x="1" y="1719"/>
                  </a:lnTo>
                  <a:cubicBezTo>
                    <a:pt x="463" y="1719"/>
                    <a:pt x="853" y="1329"/>
                    <a:pt x="853" y="867"/>
                  </a:cubicBezTo>
                  <a:cubicBezTo>
                    <a:pt x="853" y="391"/>
                    <a:pt x="463"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30752;p111"/>
            <p:cNvSpPr/>
            <p:nvPr/>
          </p:nvSpPr>
          <p:spPr>
            <a:xfrm>
              <a:off x="3903198" y="2644996"/>
              <a:ext cx="55261" cy="55261"/>
            </a:xfrm>
            <a:custGeom>
              <a:avLst/>
              <a:gdLst/>
              <a:ahLst/>
              <a:cxnLst/>
              <a:rect l="l" t="t" r="r" b="b"/>
              <a:pathLst>
                <a:path w="2108" h="2108" extrusionOk="0">
                  <a:moveTo>
                    <a:pt x="0" y="0"/>
                  </a:moveTo>
                  <a:lnTo>
                    <a:pt x="1256" y="2108"/>
                  </a:lnTo>
                  <a:lnTo>
                    <a:pt x="2108" y="2108"/>
                  </a:lnTo>
                  <a:cubicBezTo>
                    <a:pt x="2108" y="953"/>
                    <a:pt x="1170" y="0"/>
                    <a:pt x="0"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30753;p111"/>
            <p:cNvSpPr/>
            <p:nvPr/>
          </p:nvSpPr>
          <p:spPr>
            <a:xfrm>
              <a:off x="3847937" y="2644996"/>
              <a:ext cx="88213" cy="55261"/>
            </a:xfrm>
            <a:custGeom>
              <a:avLst/>
              <a:gdLst/>
              <a:ahLst/>
              <a:cxnLst/>
              <a:rect l="l" t="t" r="r" b="b"/>
              <a:pathLst>
                <a:path w="3365" h="2108" extrusionOk="0">
                  <a:moveTo>
                    <a:pt x="2108" y="0"/>
                  </a:moveTo>
                  <a:cubicBezTo>
                    <a:pt x="954" y="0"/>
                    <a:pt x="1" y="953"/>
                    <a:pt x="1" y="2108"/>
                  </a:cubicBezTo>
                  <a:lnTo>
                    <a:pt x="3364" y="2108"/>
                  </a:lnTo>
                  <a:cubicBezTo>
                    <a:pt x="3364" y="953"/>
                    <a:pt x="2801" y="0"/>
                    <a:pt x="2108" y="0"/>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5" name="Google Shape;30754;p111"/>
            <p:cNvSpPr/>
            <p:nvPr/>
          </p:nvSpPr>
          <p:spPr>
            <a:xfrm>
              <a:off x="3903565" y="2561737"/>
              <a:ext cx="30698" cy="60950"/>
            </a:xfrm>
            <a:custGeom>
              <a:avLst/>
              <a:gdLst/>
              <a:ahLst/>
              <a:cxnLst/>
              <a:rect l="l" t="t" r="r" b="b"/>
              <a:pathLst>
                <a:path w="1171" h="2325" extrusionOk="0">
                  <a:moveTo>
                    <a:pt x="1" y="1"/>
                  </a:moveTo>
                  <a:lnTo>
                    <a:pt x="1" y="2325"/>
                  </a:lnTo>
                  <a:cubicBezTo>
                    <a:pt x="650" y="2325"/>
                    <a:pt x="1170" y="1805"/>
                    <a:pt x="1170" y="1170"/>
                  </a:cubicBezTo>
                  <a:cubicBezTo>
                    <a:pt x="1170" y="520"/>
                    <a:pt x="650" y="1"/>
                    <a:pt x="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30755;p111"/>
            <p:cNvSpPr/>
            <p:nvPr/>
          </p:nvSpPr>
          <p:spPr>
            <a:xfrm>
              <a:off x="3872553" y="2561737"/>
              <a:ext cx="46191" cy="60950"/>
            </a:xfrm>
            <a:custGeom>
              <a:avLst/>
              <a:gdLst/>
              <a:ahLst/>
              <a:cxnLst/>
              <a:rect l="l" t="t" r="r" b="b"/>
              <a:pathLst>
                <a:path w="1762" h="2325" extrusionOk="0">
                  <a:moveTo>
                    <a:pt x="1155" y="1"/>
                  </a:moveTo>
                  <a:cubicBezTo>
                    <a:pt x="520" y="1"/>
                    <a:pt x="0" y="520"/>
                    <a:pt x="0" y="1170"/>
                  </a:cubicBezTo>
                  <a:cubicBezTo>
                    <a:pt x="0" y="1805"/>
                    <a:pt x="520" y="2325"/>
                    <a:pt x="1155" y="2325"/>
                  </a:cubicBezTo>
                  <a:lnTo>
                    <a:pt x="1184" y="2325"/>
                  </a:lnTo>
                  <a:cubicBezTo>
                    <a:pt x="1501" y="2310"/>
                    <a:pt x="1761" y="1805"/>
                    <a:pt x="1761" y="1170"/>
                  </a:cubicBezTo>
                  <a:cubicBezTo>
                    <a:pt x="1761" y="535"/>
                    <a:pt x="1516" y="15"/>
                    <a:pt x="1184"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30756;p111"/>
            <p:cNvSpPr/>
            <p:nvPr/>
          </p:nvSpPr>
          <p:spPr>
            <a:xfrm>
              <a:off x="3797237" y="2575736"/>
              <a:ext cx="37120" cy="45064"/>
            </a:xfrm>
            <a:custGeom>
              <a:avLst/>
              <a:gdLst/>
              <a:ahLst/>
              <a:cxnLst/>
              <a:rect l="l" t="t" r="r" b="b"/>
              <a:pathLst>
                <a:path w="1416" h="1719" extrusionOk="0">
                  <a:moveTo>
                    <a:pt x="1141" y="1"/>
                  </a:moveTo>
                  <a:cubicBezTo>
                    <a:pt x="0" y="1"/>
                    <a:pt x="0" y="1719"/>
                    <a:pt x="1141" y="1719"/>
                  </a:cubicBezTo>
                  <a:cubicBezTo>
                    <a:pt x="1285" y="1719"/>
                    <a:pt x="1415" y="1329"/>
                    <a:pt x="1415" y="867"/>
                  </a:cubicBezTo>
                  <a:cubicBezTo>
                    <a:pt x="1415" y="391"/>
                    <a:pt x="1285"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30757;p111"/>
            <p:cNvSpPr/>
            <p:nvPr/>
          </p:nvSpPr>
          <p:spPr>
            <a:xfrm>
              <a:off x="3948603" y="2575736"/>
              <a:ext cx="37487" cy="45064"/>
            </a:xfrm>
            <a:custGeom>
              <a:avLst/>
              <a:gdLst/>
              <a:ahLst/>
              <a:cxnLst/>
              <a:rect l="l" t="t" r="r" b="b"/>
              <a:pathLst>
                <a:path w="1430" h="1719" extrusionOk="0">
                  <a:moveTo>
                    <a:pt x="1141" y="1"/>
                  </a:moveTo>
                  <a:cubicBezTo>
                    <a:pt x="1" y="1"/>
                    <a:pt x="1" y="1719"/>
                    <a:pt x="1141" y="1719"/>
                  </a:cubicBezTo>
                  <a:cubicBezTo>
                    <a:pt x="1300" y="1719"/>
                    <a:pt x="1430" y="1329"/>
                    <a:pt x="1430" y="867"/>
                  </a:cubicBezTo>
                  <a:cubicBezTo>
                    <a:pt x="1430" y="391"/>
                    <a:pt x="1300" y="1"/>
                    <a:pt x="1141"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30758;p111"/>
            <p:cNvSpPr/>
            <p:nvPr/>
          </p:nvSpPr>
          <p:spPr>
            <a:xfrm>
              <a:off x="3725723" y="2455776"/>
              <a:ext cx="354977" cy="351202"/>
            </a:xfrm>
            <a:custGeom>
              <a:avLst/>
              <a:gdLst/>
              <a:ahLst/>
              <a:cxnLst/>
              <a:rect l="l" t="t" r="r" b="b"/>
              <a:pathLst>
                <a:path w="13541" h="13397" extrusionOk="0">
                  <a:moveTo>
                    <a:pt x="6987" y="1156"/>
                  </a:moveTo>
                  <a:cubicBezTo>
                    <a:pt x="9874" y="1271"/>
                    <a:pt x="12198" y="3595"/>
                    <a:pt x="12314" y="6482"/>
                  </a:cubicBezTo>
                  <a:lnTo>
                    <a:pt x="11794" y="6482"/>
                  </a:lnTo>
                  <a:cubicBezTo>
                    <a:pt x="11520" y="6482"/>
                    <a:pt x="11520" y="6915"/>
                    <a:pt x="11794" y="6915"/>
                  </a:cubicBezTo>
                  <a:lnTo>
                    <a:pt x="12314" y="6915"/>
                  </a:lnTo>
                  <a:cubicBezTo>
                    <a:pt x="12198" y="9802"/>
                    <a:pt x="9874" y="12112"/>
                    <a:pt x="6987" y="12227"/>
                  </a:cubicBezTo>
                  <a:lnTo>
                    <a:pt x="6987" y="11722"/>
                  </a:lnTo>
                  <a:cubicBezTo>
                    <a:pt x="6987" y="11578"/>
                    <a:pt x="6879" y="11506"/>
                    <a:pt x="6770" y="11506"/>
                  </a:cubicBezTo>
                  <a:cubicBezTo>
                    <a:pt x="6662" y="11506"/>
                    <a:pt x="6554" y="11578"/>
                    <a:pt x="6554" y="11722"/>
                  </a:cubicBezTo>
                  <a:lnTo>
                    <a:pt x="6554" y="12227"/>
                  </a:lnTo>
                  <a:cubicBezTo>
                    <a:pt x="3667" y="12112"/>
                    <a:pt x="1357" y="9788"/>
                    <a:pt x="1242" y="6901"/>
                  </a:cubicBezTo>
                  <a:lnTo>
                    <a:pt x="1747" y="6901"/>
                  </a:lnTo>
                  <a:cubicBezTo>
                    <a:pt x="2036" y="6901"/>
                    <a:pt x="2036" y="6482"/>
                    <a:pt x="1747" y="6482"/>
                  </a:cubicBezTo>
                  <a:lnTo>
                    <a:pt x="1242" y="6482"/>
                  </a:lnTo>
                  <a:cubicBezTo>
                    <a:pt x="1357" y="3581"/>
                    <a:pt x="3667" y="1271"/>
                    <a:pt x="6554" y="1156"/>
                  </a:cubicBezTo>
                  <a:lnTo>
                    <a:pt x="6554" y="1661"/>
                  </a:lnTo>
                  <a:cubicBezTo>
                    <a:pt x="6554" y="1805"/>
                    <a:pt x="6662" y="1877"/>
                    <a:pt x="6770" y="1877"/>
                  </a:cubicBezTo>
                  <a:cubicBezTo>
                    <a:pt x="6879" y="1877"/>
                    <a:pt x="6987" y="1805"/>
                    <a:pt x="6987" y="1661"/>
                  </a:cubicBezTo>
                  <a:lnTo>
                    <a:pt x="6987" y="1156"/>
                  </a:lnTo>
                  <a:close/>
                  <a:moveTo>
                    <a:pt x="6770" y="1"/>
                  </a:moveTo>
                  <a:cubicBezTo>
                    <a:pt x="6662" y="1"/>
                    <a:pt x="6554" y="73"/>
                    <a:pt x="6554" y="217"/>
                  </a:cubicBezTo>
                  <a:lnTo>
                    <a:pt x="6554" y="737"/>
                  </a:lnTo>
                  <a:cubicBezTo>
                    <a:pt x="3436" y="852"/>
                    <a:pt x="924" y="3350"/>
                    <a:pt x="809" y="6482"/>
                  </a:cubicBezTo>
                  <a:lnTo>
                    <a:pt x="289" y="6482"/>
                  </a:lnTo>
                  <a:cubicBezTo>
                    <a:pt x="0" y="6482"/>
                    <a:pt x="0" y="6915"/>
                    <a:pt x="289" y="6915"/>
                  </a:cubicBezTo>
                  <a:lnTo>
                    <a:pt x="809" y="6915"/>
                  </a:lnTo>
                  <a:cubicBezTo>
                    <a:pt x="924" y="10033"/>
                    <a:pt x="3436" y="12545"/>
                    <a:pt x="6554" y="12661"/>
                  </a:cubicBezTo>
                  <a:lnTo>
                    <a:pt x="6554" y="13180"/>
                  </a:lnTo>
                  <a:cubicBezTo>
                    <a:pt x="6554" y="13325"/>
                    <a:pt x="6662" y="13397"/>
                    <a:pt x="6770" y="13397"/>
                  </a:cubicBezTo>
                  <a:cubicBezTo>
                    <a:pt x="6879" y="13397"/>
                    <a:pt x="6987" y="13325"/>
                    <a:pt x="6987" y="13180"/>
                  </a:cubicBezTo>
                  <a:lnTo>
                    <a:pt x="6987" y="12661"/>
                  </a:lnTo>
                  <a:cubicBezTo>
                    <a:pt x="10119" y="12545"/>
                    <a:pt x="12617" y="10033"/>
                    <a:pt x="12732" y="6915"/>
                  </a:cubicBezTo>
                  <a:lnTo>
                    <a:pt x="13252" y="6915"/>
                  </a:lnTo>
                  <a:cubicBezTo>
                    <a:pt x="13541" y="6915"/>
                    <a:pt x="13541" y="6482"/>
                    <a:pt x="13252" y="6482"/>
                  </a:cubicBezTo>
                  <a:lnTo>
                    <a:pt x="12732" y="6482"/>
                  </a:lnTo>
                  <a:cubicBezTo>
                    <a:pt x="12617" y="3350"/>
                    <a:pt x="10119" y="852"/>
                    <a:pt x="6987" y="737"/>
                  </a:cubicBezTo>
                  <a:lnTo>
                    <a:pt x="6987" y="217"/>
                  </a:lnTo>
                  <a:cubicBezTo>
                    <a:pt x="6987" y="73"/>
                    <a:pt x="6879" y="1"/>
                    <a:pt x="6770" y="1"/>
                  </a:cubicBezTo>
                  <a:close/>
                </a:path>
              </a:pathLst>
            </a:custGeom>
            <a:grpFill/>
            <a:ln w="19050">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50" name="TextBox 149"/>
          <p:cNvSpPr txBox="1"/>
          <p:nvPr/>
        </p:nvSpPr>
        <p:spPr>
          <a:xfrm>
            <a:off x="1025150" y="2694099"/>
            <a:ext cx="1905177" cy="1384995"/>
          </a:xfrm>
          <a:prstGeom prst="rect">
            <a:avLst/>
          </a:prstGeom>
          <a:noFill/>
        </p:spPr>
        <p:txBody>
          <a:bodyPr wrap="square" rtlCol="0">
            <a:spAutoFit/>
          </a:bodyPr>
          <a:lstStyle/>
          <a:p>
            <a:pPr algn="ctr"/>
            <a:r>
              <a:rPr lang="en-US" sz="2800" dirty="0" err="1"/>
              <a:t>Thảo</a:t>
            </a:r>
            <a:r>
              <a:rPr lang="en-US" sz="2800" dirty="0"/>
              <a:t> </a:t>
            </a:r>
            <a:r>
              <a:rPr lang="en-US" sz="2800" dirty="0" err="1"/>
              <a:t>luận</a:t>
            </a:r>
            <a:r>
              <a:rPr lang="en-US" sz="2800" dirty="0"/>
              <a:t> </a:t>
            </a:r>
            <a:r>
              <a:rPr lang="en-US" sz="2800" dirty="0" err="1"/>
              <a:t>theo</a:t>
            </a:r>
            <a:r>
              <a:rPr lang="en-US" sz="2800" dirty="0"/>
              <a:t> </a:t>
            </a:r>
            <a:r>
              <a:rPr lang="en-US" sz="2800" dirty="0" err="1"/>
              <a:t>chủ</a:t>
            </a:r>
            <a:r>
              <a:rPr lang="en-US" sz="2800" dirty="0"/>
              <a:t> </a:t>
            </a:r>
            <a:r>
              <a:rPr lang="en-US" sz="2800" dirty="0" err="1"/>
              <a:t>đề</a:t>
            </a:r>
            <a:endParaRPr lang="en-US" sz="2800" dirty="0"/>
          </a:p>
        </p:txBody>
      </p:sp>
      <p:grpSp>
        <p:nvGrpSpPr>
          <p:cNvPr id="151" name="Google Shape;23299;p107"/>
          <p:cNvGrpSpPr/>
          <p:nvPr/>
        </p:nvGrpSpPr>
        <p:grpSpPr>
          <a:xfrm>
            <a:off x="3028355" y="1839190"/>
            <a:ext cx="803707" cy="842242"/>
            <a:chOff x="2231907" y="1520731"/>
            <a:chExt cx="311627" cy="326569"/>
          </a:xfrm>
          <a:solidFill>
            <a:schemeClr val="bg1"/>
          </a:solidFill>
        </p:grpSpPr>
        <p:sp>
          <p:nvSpPr>
            <p:cNvPr id="152" name="Google Shape;23300;p107"/>
            <p:cNvSpPr/>
            <p:nvPr/>
          </p:nvSpPr>
          <p:spPr>
            <a:xfrm>
              <a:off x="2382456" y="1520731"/>
              <a:ext cx="161079" cy="135790"/>
            </a:xfrm>
            <a:custGeom>
              <a:avLst/>
              <a:gdLst/>
              <a:ahLst/>
              <a:cxnLst/>
              <a:rect l="l" t="t" r="r" b="b"/>
              <a:pathLst>
                <a:path w="6134" h="5171" extrusionOk="0">
                  <a:moveTo>
                    <a:pt x="3098" y="1"/>
                  </a:moveTo>
                  <a:cubicBezTo>
                    <a:pt x="3061" y="1"/>
                    <a:pt x="3024" y="2"/>
                    <a:pt x="2986" y="3"/>
                  </a:cubicBezTo>
                  <a:cubicBezTo>
                    <a:pt x="1043" y="80"/>
                    <a:pt x="0" y="2338"/>
                    <a:pt x="1216" y="3860"/>
                  </a:cubicBezTo>
                  <a:lnTo>
                    <a:pt x="1168" y="4989"/>
                  </a:lnTo>
                  <a:cubicBezTo>
                    <a:pt x="1160" y="5095"/>
                    <a:pt x="1241" y="5170"/>
                    <a:pt x="1332" y="5170"/>
                  </a:cubicBezTo>
                  <a:cubicBezTo>
                    <a:pt x="1357" y="5170"/>
                    <a:pt x="1382" y="5165"/>
                    <a:pt x="1407" y="5152"/>
                  </a:cubicBezTo>
                  <a:lnTo>
                    <a:pt x="2431" y="4674"/>
                  </a:lnTo>
                  <a:cubicBezTo>
                    <a:pt x="2649" y="4736"/>
                    <a:pt x="2870" y="4767"/>
                    <a:pt x="3088" y="4767"/>
                  </a:cubicBezTo>
                  <a:cubicBezTo>
                    <a:pt x="3868" y="4767"/>
                    <a:pt x="4616" y="4380"/>
                    <a:pt x="5073" y="3707"/>
                  </a:cubicBezTo>
                  <a:cubicBezTo>
                    <a:pt x="6133" y="2121"/>
                    <a:pt x="4985" y="1"/>
                    <a:pt x="3098"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23301;p107"/>
            <p:cNvSpPr/>
            <p:nvPr/>
          </p:nvSpPr>
          <p:spPr>
            <a:xfrm>
              <a:off x="2423421" y="1551140"/>
              <a:ext cx="74920" cy="65335"/>
            </a:xfrm>
            <a:custGeom>
              <a:avLst/>
              <a:gdLst/>
              <a:ahLst/>
              <a:cxnLst/>
              <a:rect l="l" t="t" r="r" b="b"/>
              <a:pathLst>
                <a:path w="2853" h="2488" extrusionOk="0">
                  <a:moveTo>
                    <a:pt x="1391" y="1"/>
                  </a:moveTo>
                  <a:cubicBezTo>
                    <a:pt x="1381" y="1"/>
                    <a:pt x="1370" y="2"/>
                    <a:pt x="1359" y="3"/>
                  </a:cubicBezTo>
                  <a:cubicBezTo>
                    <a:pt x="373" y="204"/>
                    <a:pt x="0" y="1410"/>
                    <a:pt x="708" y="2118"/>
                  </a:cubicBezTo>
                  <a:cubicBezTo>
                    <a:pt x="961" y="2371"/>
                    <a:pt x="1279" y="2487"/>
                    <a:pt x="1591" y="2487"/>
                  </a:cubicBezTo>
                  <a:cubicBezTo>
                    <a:pt x="2154" y="2487"/>
                    <a:pt x="2700" y="2111"/>
                    <a:pt x="2823" y="1477"/>
                  </a:cubicBezTo>
                  <a:cubicBezTo>
                    <a:pt x="2852" y="1353"/>
                    <a:pt x="2756" y="1238"/>
                    <a:pt x="2632" y="1238"/>
                  </a:cubicBezTo>
                  <a:lnTo>
                    <a:pt x="1799" y="1238"/>
                  </a:lnTo>
                  <a:cubicBezTo>
                    <a:pt x="1685" y="1238"/>
                    <a:pt x="1598" y="1152"/>
                    <a:pt x="1598" y="1046"/>
                  </a:cubicBezTo>
                  <a:lnTo>
                    <a:pt x="1598" y="204"/>
                  </a:lnTo>
                  <a:cubicBezTo>
                    <a:pt x="1598" y="91"/>
                    <a:pt x="1503" y="1"/>
                    <a:pt x="1391"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23302;p107"/>
            <p:cNvSpPr/>
            <p:nvPr/>
          </p:nvSpPr>
          <p:spPr>
            <a:xfrm>
              <a:off x="2248241" y="1565530"/>
              <a:ext cx="266171" cy="266171"/>
            </a:xfrm>
            <a:custGeom>
              <a:avLst/>
              <a:gdLst/>
              <a:ahLst/>
              <a:cxnLst/>
              <a:rect l="l" t="t" r="r" b="b"/>
              <a:pathLst>
                <a:path w="10136" h="10136" extrusionOk="0">
                  <a:moveTo>
                    <a:pt x="3283" y="1"/>
                  </a:moveTo>
                  <a:lnTo>
                    <a:pt x="1" y="3283"/>
                  </a:lnTo>
                  <a:lnTo>
                    <a:pt x="1637" y="4920"/>
                  </a:lnTo>
                  <a:cubicBezTo>
                    <a:pt x="2085" y="5368"/>
                    <a:pt x="2678" y="5601"/>
                    <a:pt x="3277" y="5601"/>
                  </a:cubicBezTo>
                  <a:cubicBezTo>
                    <a:pt x="3690" y="5601"/>
                    <a:pt x="4105" y="5491"/>
                    <a:pt x="4480" y="5264"/>
                  </a:cubicBezTo>
                  <a:lnTo>
                    <a:pt x="4862" y="5647"/>
                  </a:lnTo>
                  <a:cubicBezTo>
                    <a:pt x="4307" y="6566"/>
                    <a:pt x="4451" y="7734"/>
                    <a:pt x="5207" y="8490"/>
                  </a:cubicBezTo>
                  <a:lnTo>
                    <a:pt x="6853" y="10136"/>
                  </a:lnTo>
                  <a:lnTo>
                    <a:pt x="10136" y="6853"/>
                  </a:lnTo>
                  <a:lnTo>
                    <a:pt x="8490" y="5207"/>
                  </a:lnTo>
                  <a:cubicBezTo>
                    <a:pt x="8042" y="4760"/>
                    <a:pt x="7451" y="4530"/>
                    <a:pt x="6853" y="4530"/>
                  </a:cubicBezTo>
                  <a:cubicBezTo>
                    <a:pt x="6439" y="4530"/>
                    <a:pt x="6022" y="4640"/>
                    <a:pt x="5647" y="4863"/>
                  </a:cubicBezTo>
                  <a:lnTo>
                    <a:pt x="5264" y="4480"/>
                  </a:lnTo>
                  <a:cubicBezTo>
                    <a:pt x="5819" y="3571"/>
                    <a:pt x="5676" y="2393"/>
                    <a:pt x="4920" y="1637"/>
                  </a:cubicBezTo>
                  <a:lnTo>
                    <a:pt x="3283"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23303;p107"/>
            <p:cNvSpPr/>
            <p:nvPr/>
          </p:nvSpPr>
          <p:spPr>
            <a:xfrm>
              <a:off x="2321375" y="1565530"/>
              <a:ext cx="192801" cy="192801"/>
            </a:xfrm>
            <a:custGeom>
              <a:avLst/>
              <a:gdLst/>
              <a:ahLst/>
              <a:cxnLst/>
              <a:rect l="l" t="t" r="r" b="b"/>
              <a:pathLst>
                <a:path w="7342" h="7342" extrusionOk="0">
                  <a:moveTo>
                    <a:pt x="498" y="1"/>
                  </a:moveTo>
                  <a:lnTo>
                    <a:pt x="1" y="498"/>
                  </a:lnTo>
                  <a:lnTo>
                    <a:pt x="1647" y="2135"/>
                  </a:lnTo>
                  <a:cubicBezTo>
                    <a:pt x="2336" y="2824"/>
                    <a:pt x="2518" y="3867"/>
                    <a:pt x="2106" y="4748"/>
                  </a:cubicBezTo>
                  <a:cubicBezTo>
                    <a:pt x="2049" y="4891"/>
                    <a:pt x="2077" y="5054"/>
                    <a:pt x="2183" y="5159"/>
                  </a:cubicBezTo>
                  <a:cubicBezTo>
                    <a:pt x="2252" y="5229"/>
                    <a:pt x="2347" y="5265"/>
                    <a:pt x="2444" y="5265"/>
                  </a:cubicBezTo>
                  <a:cubicBezTo>
                    <a:pt x="2494" y="5265"/>
                    <a:pt x="2545" y="5255"/>
                    <a:pt x="2594" y="5236"/>
                  </a:cubicBezTo>
                  <a:cubicBezTo>
                    <a:pt x="2904" y="5091"/>
                    <a:pt x="3234" y="5021"/>
                    <a:pt x="3562" y="5021"/>
                  </a:cubicBezTo>
                  <a:cubicBezTo>
                    <a:pt x="4165" y="5021"/>
                    <a:pt x="4760" y="5258"/>
                    <a:pt x="5207" y="5705"/>
                  </a:cubicBezTo>
                  <a:lnTo>
                    <a:pt x="6853" y="7341"/>
                  </a:lnTo>
                  <a:lnTo>
                    <a:pt x="7341" y="6853"/>
                  </a:lnTo>
                  <a:lnTo>
                    <a:pt x="5705" y="5207"/>
                  </a:lnTo>
                  <a:cubicBezTo>
                    <a:pt x="5257" y="4760"/>
                    <a:pt x="4666" y="4530"/>
                    <a:pt x="4068" y="4530"/>
                  </a:cubicBezTo>
                  <a:cubicBezTo>
                    <a:pt x="3654" y="4530"/>
                    <a:pt x="3237" y="4640"/>
                    <a:pt x="2862" y="4863"/>
                  </a:cubicBezTo>
                  <a:lnTo>
                    <a:pt x="2479" y="4480"/>
                  </a:lnTo>
                  <a:cubicBezTo>
                    <a:pt x="3034" y="3571"/>
                    <a:pt x="2891" y="2393"/>
                    <a:pt x="2135" y="1637"/>
                  </a:cubicBezTo>
                  <a:lnTo>
                    <a:pt x="498"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23304;p107"/>
            <p:cNvSpPr/>
            <p:nvPr/>
          </p:nvSpPr>
          <p:spPr>
            <a:xfrm>
              <a:off x="2231907" y="1549748"/>
              <a:ext cx="118643" cy="117592"/>
            </a:xfrm>
            <a:custGeom>
              <a:avLst/>
              <a:gdLst/>
              <a:ahLst/>
              <a:cxnLst/>
              <a:rect l="l" t="t" r="r" b="b"/>
              <a:pathLst>
                <a:path w="4518" h="4478" extrusionOk="0">
                  <a:moveTo>
                    <a:pt x="3906" y="0"/>
                  </a:moveTo>
                  <a:cubicBezTo>
                    <a:pt x="3857" y="0"/>
                    <a:pt x="3809" y="19"/>
                    <a:pt x="3771" y="56"/>
                  </a:cubicBezTo>
                  <a:lnTo>
                    <a:pt x="87" y="3750"/>
                  </a:lnTo>
                  <a:cubicBezTo>
                    <a:pt x="1" y="3827"/>
                    <a:pt x="1" y="3951"/>
                    <a:pt x="87" y="4028"/>
                  </a:cubicBezTo>
                  <a:lnTo>
                    <a:pt x="470" y="4420"/>
                  </a:lnTo>
                  <a:cubicBezTo>
                    <a:pt x="508" y="4459"/>
                    <a:pt x="561" y="4478"/>
                    <a:pt x="613" y="4478"/>
                  </a:cubicBezTo>
                  <a:cubicBezTo>
                    <a:pt x="666" y="4478"/>
                    <a:pt x="718" y="4459"/>
                    <a:pt x="757" y="4420"/>
                  </a:cubicBezTo>
                  <a:lnTo>
                    <a:pt x="4441" y="736"/>
                  </a:lnTo>
                  <a:cubicBezTo>
                    <a:pt x="4518" y="659"/>
                    <a:pt x="4518" y="525"/>
                    <a:pt x="4441" y="449"/>
                  </a:cubicBezTo>
                  <a:lnTo>
                    <a:pt x="4049" y="66"/>
                  </a:lnTo>
                  <a:cubicBezTo>
                    <a:pt x="4009" y="22"/>
                    <a:pt x="3957" y="0"/>
                    <a:pt x="3906" y="0"/>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23305;p107"/>
            <p:cNvSpPr/>
            <p:nvPr/>
          </p:nvSpPr>
          <p:spPr>
            <a:xfrm>
              <a:off x="2239208" y="1556497"/>
              <a:ext cx="111342" cy="110843"/>
            </a:xfrm>
            <a:custGeom>
              <a:avLst/>
              <a:gdLst/>
              <a:ahLst/>
              <a:cxnLst/>
              <a:rect l="l" t="t" r="r" b="b"/>
              <a:pathLst>
                <a:path w="4240" h="4221" extrusionOk="0">
                  <a:moveTo>
                    <a:pt x="3972" y="0"/>
                  </a:moveTo>
                  <a:lnTo>
                    <a:pt x="0" y="3972"/>
                  </a:lnTo>
                  <a:lnTo>
                    <a:pt x="192" y="4163"/>
                  </a:lnTo>
                  <a:cubicBezTo>
                    <a:pt x="230" y="4202"/>
                    <a:pt x="283" y="4221"/>
                    <a:pt x="335" y="4221"/>
                  </a:cubicBezTo>
                  <a:cubicBezTo>
                    <a:pt x="388" y="4221"/>
                    <a:pt x="440" y="4202"/>
                    <a:pt x="479" y="4163"/>
                  </a:cubicBezTo>
                  <a:lnTo>
                    <a:pt x="4163" y="469"/>
                  </a:lnTo>
                  <a:cubicBezTo>
                    <a:pt x="4240" y="393"/>
                    <a:pt x="4240" y="268"/>
                    <a:pt x="4163" y="192"/>
                  </a:cubicBezTo>
                  <a:lnTo>
                    <a:pt x="3972" y="0"/>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23306;p107"/>
            <p:cNvSpPr/>
            <p:nvPr/>
          </p:nvSpPr>
          <p:spPr>
            <a:xfrm>
              <a:off x="2412103" y="1729892"/>
              <a:ext cx="118406" cy="117408"/>
            </a:xfrm>
            <a:custGeom>
              <a:avLst/>
              <a:gdLst/>
              <a:ahLst/>
              <a:cxnLst/>
              <a:rect l="l" t="t" r="r" b="b"/>
              <a:pathLst>
                <a:path w="4509" h="4471" extrusionOk="0">
                  <a:moveTo>
                    <a:pt x="3900" y="1"/>
                  </a:moveTo>
                  <a:cubicBezTo>
                    <a:pt x="3850" y="1"/>
                    <a:pt x="3800" y="20"/>
                    <a:pt x="3762" y="58"/>
                  </a:cubicBezTo>
                  <a:lnTo>
                    <a:pt x="77" y="3743"/>
                  </a:lnTo>
                  <a:cubicBezTo>
                    <a:pt x="1" y="3819"/>
                    <a:pt x="1" y="3944"/>
                    <a:pt x="77" y="4030"/>
                  </a:cubicBezTo>
                  <a:lnTo>
                    <a:pt x="460" y="4413"/>
                  </a:lnTo>
                  <a:cubicBezTo>
                    <a:pt x="498" y="4451"/>
                    <a:pt x="551" y="4470"/>
                    <a:pt x="603" y="4470"/>
                  </a:cubicBezTo>
                  <a:cubicBezTo>
                    <a:pt x="656" y="4470"/>
                    <a:pt x="709" y="4451"/>
                    <a:pt x="747" y="4413"/>
                  </a:cubicBezTo>
                  <a:lnTo>
                    <a:pt x="4432" y="728"/>
                  </a:lnTo>
                  <a:cubicBezTo>
                    <a:pt x="4508" y="652"/>
                    <a:pt x="4508" y="518"/>
                    <a:pt x="4432" y="441"/>
                  </a:cubicBezTo>
                  <a:lnTo>
                    <a:pt x="4039" y="58"/>
                  </a:lnTo>
                  <a:cubicBezTo>
                    <a:pt x="4001" y="20"/>
                    <a:pt x="3951" y="1"/>
                    <a:pt x="3900"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23307;p107"/>
            <p:cNvSpPr/>
            <p:nvPr/>
          </p:nvSpPr>
          <p:spPr>
            <a:xfrm>
              <a:off x="2419141" y="1736430"/>
              <a:ext cx="111369" cy="110870"/>
            </a:xfrm>
            <a:custGeom>
              <a:avLst/>
              <a:gdLst/>
              <a:ahLst/>
              <a:cxnLst/>
              <a:rect l="l" t="t" r="r" b="b"/>
              <a:pathLst>
                <a:path w="4241" h="4222" extrusionOk="0">
                  <a:moveTo>
                    <a:pt x="3972" y="1"/>
                  </a:moveTo>
                  <a:lnTo>
                    <a:pt x="1" y="3972"/>
                  </a:lnTo>
                  <a:lnTo>
                    <a:pt x="192" y="4164"/>
                  </a:lnTo>
                  <a:cubicBezTo>
                    <a:pt x="230" y="4202"/>
                    <a:pt x="283" y="4221"/>
                    <a:pt x="335" y="4221"/>
                  </a:cubicBezTo>
                  <a:cubicBezTo>
                    <a:pt x="388" y="4221"/>
                    <a:pt x="441" y="4202"/>
                    <a:pt x="479" y="4164"/>
                  </a:cubicBezTo>
                  <a:lnTo>
                    <a:pt x="4164" y="479"/>
                  </a:lnTo>
                  <a:cubicBezTo>
                    <a:pt x="4240" y="403"/>
                    <a:pt x="4240" y="269"/>
                    <a:pt x="4164" y="192"/>
                  </a:cubicBezTo>
                  <a:lnTo>
                    <a:pt x="3972" y="1"/>
                  </a:ln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23308;p107"/>
            <p:cNvSpPr/>
            <p:nvPr/>
          </p:nvSpPr>
          <p:spPr>
            <a:xfrm>
              <a:off x="2291964" y="1669572"/>
              <a:ext cx="78701" cy="29175"/>
            </a:xfrm>
            <a:custGeom>
              <a:avLst/>
              <a:gdLst/>
              <a:ahLst/>
              <a:cxnLst/>
              <a:rect l="l" t="t" r="r" b="b"/>
              <a:pathLst>
                <a:path w="2997" h="1111" extrusionOk="0">
                  <a:moveTo>
                    <a:pt x="259" y="1"/>
                  </a:moveTo>
                  <a:cubicBezTo>
                    <a:pt x="97" y="1"/>
                    <a:pt x="1" y="192"/>
                    <a:pt x="106" y="326"/>
                  </a:cubicBezTo>
                  <a:lnTo>
                    <a:pt x="250" y="499"/>
                  </a:lnTo>
                  <a:cubicBezTo>
                    <a:pt x="596" y="909"/>
                    <a:pt x="1044" y="1111"/>
                    <a:pt x="1494" y="1111"/>
                  </a:cubicBezTo>
                  <a:cubicBezTo>
                    <a:pt x="1977" y="1111"/>
                    <a:pt x="2462" y="878"/>
                    <a:pt x="2824" y="422"/>
                  </a:cubicBezTo>
                  <a:lnTo>
                    <a:pt x="2901" y="326"/>
                  </a:lnTo>
                  <a:cubicBezTo>
                    <a:pt x="2996" y="192"/>
                    <a:pt x="2910" y="1"/>
                    <a:pt x="2738"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23309;p107"/>
            <p:cNvSpPr/>
            <p:nvPr/>
          </p:nvSpPr>
          <p:spPr>
            <a:xfrm>
              <a:off x="2381694" y="1751005"/>
              <a:ext cx="82456" cy="46769"/>
            </a:xfrm>
            <a:custGeom>
              <a:avLst/>
              <a:gdLst/>
              <a:ahLst/>
              <a:cxnLst/>
              <a:rect l="l" t="t" r="r" b="b"/>
              <a:pathLst>
                <a:path w="3140" h="1781" extrusionOk="0">
                  <a:moveTo>
                    <a:pt x="1" y="1"/>
                  </a:moveTo>
                  <a:cubicBezTo>
                    <a:pt x="10" y="240"/>
                    <a:pt x="106" y="479"/>
                    <a:pt x="278" y="661"/>
                  </a:cubicBezTo>
                  <a:lnTo>
                    <a:pt x="1350" y="1723"/>
                  </a:lnTo>
                  <a:cubicBezTo>
                    <a:pt x="1388" y="1762"/>
                    <a:pt x="1438" y="1781"/>
                    <a:pt x="1489" y="1781"/>
                  </a:cubicBezTo>
                  <a:cubicBezTo>
                    <a:pt x="1539" y="1781"/>
                    <a:pt x="1589" y="1762"/>
                    <a:pt x="1628" y="1723"/>
                  </a:cubicBezTo>
                  <a:lnTo>
                    <a:pt x="3015" y="345"/>
                  </a:lnTo>
                  <a:cubicBezTo>
                    <a:pt x="3140" y="211"/>
                    <a:pt x="3053" y="1"/>
                    <a:pt x="2872" y="1"/>
                  </a:cubicBezTo>
                  <a:close/>
                </a:path>
              </a:pathLst>
            </a:custGeom>
            <a:grpFill/>
            <a:ln>
              <a:solidFill>
                <a:schemeClr val="accent2">
                  <a:lumMod val="75000"/>
                </a:schemeClr>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62" name="TextBox 161"/>
          <p:cNvSpPr txBox="1"/>
          <p:nvPr/>
        </p:nvSpPr>
        <p:spPr>
          <a:xfrm>
            <a:off x="2884987" y="2694099"/>
            <a:ext cx="1401722" cy="954107"/>
          </a:xfrm>
          <a:prstGeom prst="rect">
            <a:avLst/>
          </a:prstGeom>
          <a:noFill/>
        </p:spPr>
        <p:txBody>
          <a:bodyPr wrap="square" rtlCol="0">
            <a:spAutoFit/>
          </a:bodyPr>
          <a:lstStyle/>
          <a:p>
            <a:pPr algn="ctr"/>
            <a:r>
              <a:rPr lang="en-US" sz="2800" dirty="0"/>
              <a:t>2</a:t>
            </a:r>
          </a:p>
          <a:p>
            <a:pPr algn="ctr"/>
            <a:r>
              <a:rPr lang="en-US" sz="2800" dirty="0" err="1"/>
              <a:t>phút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ircle(in)">
                                      <p:cBhvr>
                                        <p:cTn id="23" dur="2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circle(in)">
                                      <p:cBhvr>
                                        <p:cTn id="28" dur="2000"/>
                                        <p:tgtEl>
                                          <p:spTgt spid="13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circle(in)">
                                      <p:cBhvr>
                                        <p:cTn id="31" dur="2000"/>
                                        <p:tgtEl>
                                          <p:spTgt spid="15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circle(in)">
                                      <p:cBhvr>
                                        <p:cTn id="36" dur="2000"/>
                                        <p:tgtEl>
                                          <p:spTgt spid="15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62"/>
                                        </p:tgtEl>
                                        <p:attrNameLst>
                                          <p:attrName>style.visibility</p:attrName>
                                        </p:attrNameLst>
                                      </p:cBhvr>
                                      <p:to>
                                        <p:strVal val="visible"/>
                                      </p:to>
                                    </p:set>
                                    <p:animEffect transition="in" filter="circle(in)">
                                      <p:cBhvr>
                                        <p:cTn id="39" dur="2000"/>
                                        <p:tgtEl>
                                          <p:spTgt spid="16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ircle(in)">
                                      <p:cBhvr>
                                        <p:cTn id="42" dur="2000"/>
                                        <p:tgtEl>
                                          <p:spTgt spid="3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3" grpId="0"/>
      <p:bldP spid="4" grpId="0"/>
      <p:bldP spid="28" grpId="0"/>
      <p:bldP spid="33" grpId="0" animBg="1"/>
      <p:bldP spid="150" grpId="0"/>
      <p:bldP spid="1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4" name="Rectangle 3"/>
          <p:cNvSpPr/>
          <p:nvPr/>
        </p:nvSpPr>
        <p:spPr>
          <a:xfrm>
            <a:off x="2495541" y="1403298"/>
            <a:ext cx="8307972" cy="646331"/>
          </a:xfrm>
          <a:prstGeom prst="rect">
            <a:avLst/>
          </a:prstGeom>
          <a:solidFill>
            <a:srgbClr val="EDFF71"/>
          </a:solidFill>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   Nguyên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thoái</a:t>
            </a:r>
            <a:r>
              <a:rPr lang="en-US" sz="3600" dirty="0">
                <a:latin typeface="Times New Roman" panose="02020603050405020304" pitchFamily="18" charset="0"/>
                <a:cs typeface="Times New Roman" panose="02020603050405020304" pitchFamily="18" charset="0"/>
              </a:rPr>
              <a:t> </a:t>
            </a:r>
          </a:p>
        </p:txBody>
      </p:sp>
      <p:cxnSp>
        <p:nvCxnSpPr>
          <p:cNvPr id="14" name="Straight Arrow Connector 13"/>
          <p:cNvCxnSpPr>
            <a:stCxn id="4" idx="2"/>
          </p:cNvCxnSpPr>
          <p:nvPr/>
        </p:nvCxnSpPr>
        <p:spPr>
          <a:xfrm flipH="1">
            <a:off x="1399730" y="2049629"/>
            <a:ext cx="5249797" cy="5009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02986" y="2757515"/>
            <a:ext cx="2750018" cy="3427434"/>
            <a:chOff x="2102986" y="2414606"/>
            <a:chExt cx="2750018" cy="3427434"/>
          </a:xfrm>
        </p:grpSpPr>
        <p:sp>
          <p:nvSpPr>
            <p:cNvPr id="215" name="Rectangle 214"/>
            <p:cNvSpPr/>
            <p:nvPr/>
          </p:nvSpPr>
          <p:spPr>
            <a:xfrm>
              <a:off x="2495541" y="4641711"/>
              <a:ext cx="2117887" cy="1200329"/>
            </a:xfrm>
            <a:prstGeom prst="rect">
              <a:avLst/>
            </a:prstGeom>
          </p:spPr>
          <p:txBody>
            <a:bodyPr wrap="none">
              <a:spAutoFit/>
            </a:bodyPr>
            <a:lstStyle/>
            <a:p>
              <a:pPr algn="ctr"/>
              <a:r>
                <a:rPr lang="en-US" sz="3600" dirty="0" err="1"/>
                <a:t>Làm</a:t>
              </a:r>
              <a:r>
                <a:rPr lang="en-US" sz="3600" dirty="0"/>
                <a:t> </a:t>
              </a:r>
            </a:p>
            <a:p>
              <a:pPr algn="ctr"/>
              <a:r>
                <a:rPr lang="en-US" sz="3600" dirty="0" err="1"/>
                <a:t>nông</a:t>
              </a:r>
              <a:r>
                <a:rPr lang="en-US" sz="3600" dirty="0"/>
                <a:t> </a:t>
              </a:r>
              <a:r>
                <a:rPr lang="en-US" sz="3600" dirty="0" err="1"/>
                <a:t>nghiệp</a:t>
              </a:r>
              <a:endParaRPr lang="en-US" sz="3600" dirty="0"/>
            </a:p>
          </p:txBody>
        </p:sp>
        <p:grpSp>
          <p:nvGrpSpPr>
            <p:cNvPr id="6" name="Group 5"/>
            <p:cNvGrpSpPr/>
            <p:nvPr/>
          </p:nvGrpSpPr>
          <p:grpSpPr>
            <a:xfrm>
              <a:off x="2102986" y="2414606"/>
              <a:ext cx="2750018" cy="2750018"/>
              <a:chOff x="2102986" y="2414606"/>
              <a:chExt cx="2750018" cy="2750018"/>
            </a:xfrm>
          </p:grpSpPr>
          <p:pic>
            <p:nvPicPr>
              <p:cNvPr id="1026" name="Picture 2" descr="Agriculture Icon Template, Landscape Icon Vector Illustration. Royalty Free  Cliparts, Vectors, And Stock Illustration. Image 9419707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02986" y="2414606"/>
                <a:ext cx="2750018" cy="275001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43737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4921295" y="2757515"/>
            <a:ext cx="2049939" cy="2873436"/>
            <a:chOff x="4921295" y="2414606"/>
            <a:chExt cx="2049939" cy="2873436"/>
          </a:xfrm>
        </p:grpSpPr>
        <p:sp>
          <p:nvSpPr>
            <p:cNvPr id="15" name="Rectangle 14"/>
            <p:cNvSpPr/>
            <p:nvPr/>
          </p:nvSpPr>
          <p:spPr>
            <a:xfrm>
              <a:off x="5005983" y="4641711"/>
              <a:ext cx="1853392" cy="646331"/>
            </a:xfrm>
            <a:prstGeom prst="rect">
              <a:avLst/>
            </a:prstGeom>
          </p:spPr>
          <p:txBody>
            <a:bodyPr wrap="none">
              <a:spAutoFit/>
            </a:bodyPr>
            <a:lstStyle/>
            <a:p>
              <a:r>
                <a:rPr lang="en-US" sz="3600" dirty="0"/>
                <a:t>Chăn </a:t>
              </a:r>
              <a:r>
                <a:rPr lang="en-US" sz="3600" dirty="0" err="1"/>
                <a:t>nuôi</a:t>
              </a:r>
              <a:endParaRPr lang="en-US" sz="3600" dirty="0"/>
            </a:p>
          </p:txBody>
        </p:sp>
        <p:grpSp>
          <p:nvGrpSpPr>
            <p:cNvPr id="7" name="Group 6"/>
            <p:cNvGrpSpPr/>
            <p:nvPr/>
          </p:nvGrpSpPr>
          <p:grpSpPr>
            <a:xfrm>
              <a:off x="4921295" y="2414606"/>
              <a:ext cx="2049939" cy="2113851"/>
              <a:chOff x="4921295" y="2414606"/>
              <a:chExt cx="2049939" cy="2113851"/>
            </a:xfrm>
          </p:grpSpPr>
          <p:pic>
            <p:nvPicPr>
              <p:cNvPr id="1028" name="Picture 4" descr="Cow Eating Grass Vector Art, Icons, and Graphics for Free Download"/>
              <p:cNvPicPr>
                <a:picLocks noChangeAspect="1" noChangeArrowheads="1"/>
              </p:cNvPicPr>
              <p:nvPr/>
            </p:nvPicPr>
            <p:blipFill rotWithShape="1">
              <a:blip r:embed="rId6">
                <a:extLst>
                  <a:ext uri="{28A0092B-C50C-407E-A947-70E740481C1C}">
                    <a14:useLocalDpi xmlns:a14="http://schemas.microsoft.com/office/drawing/2010/main" val="0"/>
                  </a:ext>
                </a:extLst>
              </a:blip>
              <a:srcRect r="49270"/>
              <a:stretch>
                <a:fillRect/>
              </a:stretch>
            </p:blipFill>
            <p:spPr bwMode="auto">
              <a:xfrm>
                <a:off x="4921295" y="2414606"/>
                <a:ext cx="2026749" cy="2113851"/>
              </a:xfrm>
              <a:prstGeom prst="ellipse">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4921295" y="2414606"/>
                <a:ext cx="2049939" cy="2113851"/>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7279052" y="2757515"/>
            <a:ext cx="2049939" cy="2932428"/>
            <a:chOff x="7279052" y="2414606"/>
            <a:chExt cx="2049939" cy="2932428"/>
          </a:xfrm>
        </p:grpSpPr>
        <p:sp>
          <p:nvSpPr>
            <p:cNvPr id="16" name="Rectangle 15"/>
            <p:cNvSpPr/>
            <p:nvPr/>
          </p:nvSpPr>
          <p:spPr>
            <a:xfrm>
              <a:off x="7743610" y="4700703"/>
              <a:ext cx="1120820" cy="646331"/>
            </a:xfrm>
            <a:prstGeom prst="rect">
              <a:avLst/>
            </a:prstGeom>
          </p:spPr>
          <p:txBody>
            <a:bodyPr wrap="none">
              <a:spAutoFit/>
            </a:bodyPr>
            <a:lstStyle/>
            <a:p>
              <a:r>
                <a:rPr lang="en-US" sz="3600" dirty="0"/>
                <a:t>Nhà ở</a:t>
              </a:r>
            </a:p>
          </p:txBody>
        </p:sp>
        <p:grpSp>
          <p:nvGrpSpPr>
            <p:cNvPr id="8" name="Group 7"/>
            <p:cNvGrpSpPr/>
            <p:nvPr/>
          </p:nvGrpSpPr>
          <p:grpSpPr>
            <a:xfrm>
              <a:off x="7279052" y="2414606"/>
              <a:ext cx="2049939" cy="2049939"/>
              <a:chOff x="7136172" y="2414606"/>
              <a:chExt cx="2049939" cy="2049939"/>
            </a:xfrm>
          </p:grpSpPr>
          <p:pic>
            <p:nvPicPr>
              <p:cNvPr id="1030" name="Picture 6" descr="Free House Flat Emoji Icon - Available in SVG, PNG, EPS, AI &amp;amp; Icon fo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2330" y="2650764"/>
                <a:ext cx="1577621" cy="157762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13617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68542" y="2757515"/>
            <a:ext cx="2092356" cy="3427435"/>
            <a:chOff x="68542" y="2414606"/>
            <a:chExt cx="2092356" cy="3427435"/>
          </a:xfrm>
        </p:grpSpPr>
        <p:sp>
          <p:nvSpPr>
            <p:cNvPr id="11" name="Rectangle 10"/>
            <p:cNvSpPr/>
            <p:nvPr/>
          </p:nvSpPr>
          <p:spPr>
            <a:xfrm>
              <a:off x="195295" y="4641712"/>
              <a:ext cx="1965603" cy="1200329"/>
            </a:xfrm>
            <a:prstGeom prst="rect">
              <a:avLst/>
            </a:prstGeom>
          </p:spPr>
          <p:txBody>
            <a:bodyPr wrap="none">
              <a:spAutoFit/>
            </a:bodyPr>
            <a:lstStyle/>
            <a:p>
              <a:pPr algn="ctr"/>
              <a:r>
                <a:rPr lang="en-US" sz="3600" dirty="0" err="1"/>
                <a:t>Khai</a:t>
              </a:r>
              <a:r>
                <a:rPr lang="en-US" sz="3600" dirty="0"/>
                <a:t> </a:t>
              </a:r>
              <a:r>
                <a:rPr lang="en-US" sz="3600" dirty="0" err="1"/>
                <a:t>thác</a:t>
              </a:r>
              <a:r>
                <a:rPr lang="en-US" sz="3600" dirty="0"/>
                <a:t> </a:t>
              </a:r>
            </a:p>
            <a:p>
              <a:pPr algn="ctr"/>
              <a:r>
                <a:rPr lang="en-US" sz="3600" dirty="0" err="1"/>
                <a:t>chưa</a:t>
              </a:r>
              <a:r>
                <a:rPr lang="en-US" sz="3600" dirty="0"/>
                <a:t> </a:t>
              </a:r>
              <a:r>
                <a:rPr lang="en-US" sz="3600" dirty="0" err="1"/>
                <a:t>hợp</a:t>
              </a:r>
              <a:r>
                <a:rPr lang="en-US" sz="3600" dirty="0"/>
                <a:t> </a:t>
              </a:r>
              <a:r>
                <a:rPr lang="en-US" sz="3600" dirty="0" err="1"/>
                <a:t>lí</a:t>
              </a:r>
              <a:endParaRPr lang="en-US" sz="3600" dirty="0"/>
            </a:p>
          </p:txBody>
        </p:sp>
        <p:grpSp>
          <p:nvGrpSpPr>
            <p:cNvPr id="5" name="Group 4"/>
            <p:cNvGrpSpPr/>
            <p:nvPr/>
          </p:nvGrpSpPr>
          <p:grpSpPr>
            <a:xfrm>
              <a:off x="68542" y="2414606"/>
              <a:ext cx="2049939" cy="2073993"/>
              <a:chOff x="68542" y="2414606"/>
              <a:chExt cx="2049939" cy="2073993"/>
            </a:xfrm>
          </p:grpSpPr>
          <p:pic>
            <p:nvPicPr>
              <p:cNvPr id="8194" name="Picture 2" descr="Deforest Stock Illustrations – 70 Deforest Stock Illustrations, Vectors &amp;amp;  Clipart - Dreamstim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24"/>
              <a:stretch>
                <a:fillRect/>
              </a:stretch>
            </p:blipFill>
            <p:spPr bwMode="auto">
              <a:xfrm>
                <a:off x="68542" y="2429120"/>
                <a:ext cx="2049939" cy="2059479"/>
              </a:xfrm>
              <a:prstGeom prst="ellipse">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68542"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9038497" y="2757515"/>
            <a:ext cx="3547972" cy="2932428"/>
            <a:chOff x="9038497" y="2414606"/>
            <a:chExt cx="3547972" cy="2932428"/>
          </a:xfrm>
        </p:grpSpPr>
        <p:grpSp>
          <p:nvGrpSpPr>
            <p:cNvPr id="9" name="Group 8"/>
            <p:cNvGrpSpPr/>
            <p:nvPr/>
          </p:nvGrpSpPr>
          <p:grpSpPr>
            <a:xfrm>
              <a:off x="9038497" y="2414606"/>
              <a:ext cx="3547972" cy="2064453"/>
              <a:chOff x="9038497" y="2414606"/>
              <a:chExt cx="3547972" cy="2064453"/>
            </a:xfrm>
          </p:grpSpPr>
          <p:pic>
            <p:nvPicPr>
              <p:cNvPr id="1032" name="Picture 8" descr="Chuyến đi đường Máy tính Biểu tượng Dooars Đi du lịch - đường png tải về -  Miễn phí trong suốt Cò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10000" r="90778"/>
                        </a14:imgEffect>
                      </a14:imgLayer>
                    </a14:imgProps>
                  </a:ext>
                  <a:ext uri="{28A0092B-C50C-407E-A947-70E740481C1C}">
                    <a14:useLocalDpi xmlns:a14="http://schemas.microsoft.com/office/drawing/2010/main" val="0"/>
                  </a:ext>
                </a:extLst>
              </a:blip>
              <a:srcRect/>
              <a:stretch>
                <a:fillRect/>
              </a:stretch>
            </p:blipFill>
            <p:spPr bwMode="auto">
              <a:xfrm>
                <a:off x="9038497" y="2429120"/>
                <a:ext cx="3547972" cy="204993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9766467" y="2414606"/>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9843967" y="4700703"/>
              <a:ext cx="1981633" cy="646331"/>
            </a:xfrm>
            <a:prstGeom prst="rect">
              <a:avLst/>
            </a:prstGeom>
          </p:spPr>
          <p:txBody>
            <a:bodyPr wrap="none">
              <a:spAutoFit/>
            </a:bodyPr>
            <a:lstStyle/>
            <a:p>
              <a:r>
                <a:rPr lang="en-US" sz="3600" dirty="0" err="1"/>
                <a:t>Giao</a:t>
              </a:r>
              <a:r>
                <a:rPr lang="en-US" sz="3600" dirty="0"/>
                <a:t> </a:t>
              </a:r>
              <a:r>
                <a:rPr lang="en-US" sz="3600" dirty="0" err="1"/>
                <a:t>thông</a:t>
              </a:r>
              <a:endParaRPr lang="en-US" sz="3600" dirty="0"/>
            </a:p>
          </p:txBody>
        </p:sp>
      </p:grpSp>
      <p:cxnSp>
        <p:nvCxnSpPr>
          <p:cNvPr id="34" name="Straight Arrow Connector 33"/>
          <p:cNvCxnSpPr>
            <a:stCxn id="4" idx="2"/>
            <a:endCxn id="3" idx="0"/>
          </p:cNvCxnSpPr>
          <p:nvPr/>
        </p:nvCxnSpPr>
        <p:spPr>
          <a:xfrm flipH="1">
            <a:off x="3462342" y="2049629"/>
            <a:ext cx="3187185" cy="707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a:endCxn id="19" idx="0"/>
          </p:cNvCxnSpPr>
          <p:nvPr/>
        </p:nvCxnSpPr>
        <p:spPr>
          <a:xfrm flipH="1">
            <a:off x="5946265" y="2049629"/>
            <a:ext cx="703262" cy="707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2"/>
            <a:endCxn id="20" idx="0"/>
          </p:cNvCxnSpPr>
          <p:nvPr/>
        </p:nvCxnSpPr>
        <p:spPr>
          <a:xfrm>
            <a:off x="6649527" y="2049629"/>
            <a:ext cx="1654495" cy="707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 idx="2"/>
            <a:endCxn id="21" idx="0"/>
          </p:cNvCxnSpPr>
          <p:nvPr/>
        </p:nvCxnSpPr>
        <p:spPr>
          <a:xfrm>
            <a:off x="6649527" y="2049629"/>
            <a:ext cx="4141910" cy="707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ircle(in)">
                                      <p:cBhvr>
                                        <p:cTn id="5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sp>
        <p:nvSpPr>
          <p:cNvPr id="4" name="Rectangle 3"/>
          <p:cNvSpPr/>
          <p:nvPr/>
        </p:nvSpPr>
        <p:spPr>
          <a:xfrm>
            <a:off x="2495541" y="1403298"/>
            <a:ext cx="8307972" cy="707886"/>
          </a:xfrm>
          <a:prstGeom prst="rect">
            <a:avLst/>
          </a:prstGeom>
          <a:solidFill>
            <a:srgbClr val="EDFF71"/>
          </a:solidFill>
        </p:spPr>
        <p:txBody>
          <a:bodyPr wrap="square">
            <a:spAutoFit/>
          </a:bodyPr>
          <a:lstStyle/>
          <a:p>
            <a:pPr algn="ctr"/>
            <a:r>
              <a:rPr lang="en-US" sz="4000" dirty="0" err="1"/>
              <a:t>Hãy</a:t>
            </a:r>
            <a:r>
              <a:rPr lang="en-US" sz="4000" dirty="0"/>
              <a:t> </a:t>
            </a:r>
            <a:r>
              <a:rPr lang="en-US" sz="4000" dirty="0" err="1"/>
              <a:t>cứu</a:t>
            </a:r>
            <a:r>
              <a:rPr lang="en-US" sz="4000" dirty="0"/>
              <a:t> </a:t>
            </a:r>
            <a:r>
              <a:rPr lang="en-US" sz="4000" dirty="0" err="1"/>
              <a:t>lấy</a:t>
            </a:r>
            <a:r>
              <a:rPr lang="en-US" sz="4000" dirty="0"/>
              <a:t> </a:t>
            </a:r>
            <a:r>
              <a:rPr lang="en-US" sz="4000" dirty="0" err="1"/>
              <a:t>rừng</a:t>
            </a:r>
            <a:r>
              <a:rPr lang="en-US" sz="4000" dirty="0"/>
              <a:t> </a:t>
            </a:r>
            <a:r>
              <a:rPr lang="en-US" sz="4000" dirty="0" err="1"/>
              <a:t>nhiệt</a:t>
            </a:r>
            <a:r>
              <a:rPr lang="en-US" sz="4000" dirty="0"/>
              <a:t> </a:t>
            </a:r>
            <a:r>
              <a:rPr lang="en-US" sz="4000" dirty="0" err="1"/>
              <a:t>đới</a:t>
            </a:r>
            <a:endParaRPr lang="en-US" sz="4000" dirty="0"/>
          </a:p>
        </p:txBody>
      </p:sp>
      <p:cxnSp>
        <p:nvCxnSpPr>
          <p:cNvPr id="14" name="Straight Arrow Connector 13"/>
          <p:cNvCxnSpPr>
            <a:stCxn id="4" idx="2"/>
          </p:cNvCxnSpPr>
          <p:nvPr/>
        </p:nvCxnSpPr>
        <p:spPr>
          <a:xfrm flipH="1">
            <a:off x="1399730" y="2111184"/>
            <a:ext cx="5249797" cy="439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43737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88" name="Group 13887"/>
          <p:cNvGrpSpPr/>
          <p:nvPr/>
        </p:nvGrpSpPr>
        <p:grpSpPr>
          <a:xfrm>
            <a:off x="7067488" y="2314753"/>
            <a:ext cx="2531463" cy="4232917"/>
            <a:chOff x="7067488" y="2314753"/>
            <a:chExt cx="2531463" cy="4232917"/>
          </a:xfrm>
        </p:grpSpPr>
        <p:grpSp>
          <p:nvGrpSpPr>
            <p:cNvPr id="26" name="Group 25"/>
            <p:cNvGrpSpPr/>
            <p:nvPr/>
          </p:nvGrpSpPr>
          <p:grpSpPr>
            <a:xfrm>
              <a:off x="7279052" y="2314753"/>
              <a:ext cx="2151164" cy="2669867"/>
              <a:chOff x="7279052" y="2314753"/>
              <a:chExt cx="2151164" cy="2669867"/>
            </a:xfrm>
          </p:grpSpPr>
          <p:pic>
            <p:nvPicPr>
              <p:cNvPr id="2056" name="Picture 8" descr="Responsible Sourc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712"/>
              <a:stretch>
                <a:fillRect/>
              </a:stretch>
            </p:blipFill>
            <p:spPr bwMode="auto">
              <a:xfrm>
                <a:off x="7696016" y="2314753"/>
                <a:ext cx="1734200" cy="2301295"/>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27905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What Is FSC Certification? | BioPa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000" y1="62400" x2="35000" y2="62400"/>
                            <a14:foregroundMark x1="53700" y1="66100" x2="53700" y2="66100"/>
                            <a14:foregroundMark x1="61400" y1="69100" x2="61400" y2="69100"/>
                          </a14:backgroundRemoval>
                        </a14:imgEffect>
                      </a14:imgLayer>
                    </a14:imgProps>
                  </a:ext>
                  <a:ext uri="{28A0092B-C50C-407E-A947-70E740481C1C}">
                    <a14:useLocalDpi xmlns:a14="http://schemas.microsoft.com/office/drawing/2010/main" val="0"/>
                  </a:ext>
                </a:extLst>
              </a:blip>
              <a:srcRect/>
              <a:stretch>
                <a:fillRect/>
              </a:stretch>
            </p:blipFill>
            <p:spPr bwMode="auto">
              <a:xfrm>
                <a:off x="7859255" y="4036690"/>
                <a:ext cx="947930" cy="94793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7067488" y="4978010"/>
              <a:ext cx="2531463" cy="1569660"/>
            </a:xfrm>
            <a:prstGeom prst="rect">
              <a:avLst/>
            </a:prstGeom>
          </p:spPr>
          <p:txBody>
            <a:bodyPr wrap="none">
              <a:spAutoFit/>
            </a:bodyPr>
            <a:lstStyle/>
            <a:p>
              <a:pPr algn="ctr"/>
              <a:r>
                <a:rPr lang="pt-BR" sz="3200" dirty="0"/>
                <a:t>Mua sản phẩm</a:t>
              </a:r>
            </a:p>
            <a:p>
              <a:pPr algn="ctr"/>
              <a:r>
                <a:rPr lang="pt-BR" sz="3200" dirty="0"/>
                <a:t>có tem </a:t>
              </a:r>
            </a:p>
            <a:p>
              <a:pPr algn="ctr"/>
              <a:r>
                <a:rPr lang="pt-BR" sz="3200" dirty="0"/>
                <a:t>“FSC - certified”</a:t>
              </a:r>
              <a:endParaRPr lang="en-US" sz="3200" dirty="0"/>
            </a:p>
          </p:txBody>
        </p:sp>
      </p:grpSp>
      <p:cxnSp>
        <p:nvCxnSpPr>
          <p:cNvPr id="34" name="Straight Arrow Connector 33"/>
          <p:cNvCxnSpPr>
            <a:stCxn id="4" idx="2"/>
            <a:endCxn id="3" idx="0"/>
          </p:cNvCxnSpPr>
          <p:nvPr/>
        </p:nvCxnSpPr>
        <p:spPr>
          <a:xfrm flipH="1">
            <a:off x="3462342" y="2111184"/>
            <a:ext cx="318718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a:endCxn id="19" idx="0"/>
          </p:cNvCxnSpPr>
          <p:nvPr/>
        </p:nvCxnSpPr>
        <p:spPr>
          <a:xfrm flipH="1">
            <a:off x="5946265" y="2111184"/>
            <a:ext cx="703262"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2"/>
            <a:endCxn id="20" idx="0"/>
          </p:cNvCxnSpPr>
          <p:nvPr/>
        </p:nvCxnSpPr>
        <p:spPr>
          <a:xfrm>
            <a:off x="6649527" y="2111184"/>
            <a:ext cx="1654495"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 idx="2"/>
            <a:endCxn id="21" idx="0"/>
          </p:cNvCxnSpPr>
          <p:nvPr/>
        </p:nvCxnSpPr>
        <p:spPr>
          <a:xfrm>
            <a:off x="6649527" y="2111184"/>
            <a:ext cx="4141910" cy="6463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09525" y="2242514"/>
            <a:ext cx="3050213" cy="3831894"/>
            <a:chOff x="-409525" y="2242514"/>
            <a:chExt cx="3050213" cy="3831894"/>
          </a:xfrm>
        </p:grpSpPr>
        <p:sp>
          <p:nvSpPr>
            <p:cNvPr id="11" name="Rectangle 10"/>
            <p:cNvSpPr/>
            <p:nvPr/>
          </p:nvSpPr>
          <p:spPr>
            <a:xfrm>
              <a:off x="73623" y="4997190"/>
              <a:ext cx="2515432" cy="1077218"/>
            </a:xfrm>
            <a:prstGeom prst="rect">
              <a:avLst/>
            </a:prstGeom>
          </p:spPr>
          <p:txBody>
            <a:bodyPr wrap="none">
              <a:spAutoFit/>
            </a:bodyPr>
            <a:lstStyle/>
            <a:p>
              <a:pPr algn="ctr"/>
              <a:r>
                <a:rPr lang="en-US" sz="3200" dirty="0" err="1"/>
                <a:t>Không</a:t>
              </a:r>
              <a:r>
                <a:rPr lang="en-US" sz="3200" dirty="0"/>
                <a:t> </a:t>
              </a:r>
              <a:r>
                <a:rPr lang="en-US" sz="3200" dirty="0" err="1"/>
                <a:t>buôn</a:t>
              </a:r>
              <a:r>
                <a:rPr lang="en-US" sz="3200" dirty="0"/>
                <a:t> </a:t>
              </a:r>
              <a:r>
                <a:rPr lang="en-US" sz="3200" dirty="0" err="1"/>
                <a:t>bán</a:t>
              </a:r>
              <a:endParaRPr lang="en-US" sz="3200" dirty="0"/>
            </a:p>
            <a:p>
              <a:pPr algn="ctr"/>
              <a:r>
                <a:rPr lang="en-US" sz="3200" dirty="0" err="1"/>
                <a:t>Sử</a:t>
              </a:r>
              <a:r>
                <a:rPr lang="en-US" sz="3200" dirty="0"/>
                <a:t> </a:t>
              </a:r>
              <a:r>
                <a:rPr lang="en-US" sz="3200" dirty="0" err="1"/>
                <a:t>dụng</a:t>
              </a:r>
              <a:endParaRPr lang="en-US" sz="3200" dirty="0"/>
            </a:p>
          </p:txBody>
        </p:sp>
        <p:sp>
          <p:nvSpPr>
            <p:cNvPr id="22" name="Oval 21"/>
            <p:cNvSpPr/>
            <p:nvPr/>
          </p:nvSpPr>
          <p:spPr>
            <a:xfrm>
              <a:off x="68542"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conExperience » V-Collection » Skin Leopard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219" l="0" r="100000"/>
                      </a14:imgEffect>
                    </a14:imgLayer>
                  </a14:imgProps>
                </a:ext>
                <a:ext uri="{28A0092B-C50C-407E-A947-70E740481C1C}">
                  <a14:useLocalDpi xmlns:a14="http://schemas.microsoft.com/office/drawing/2010/main" val="0"/>
                </a:ext>
              </a:extLst>
            </a:blip>
            <a:srcRect/>
            <a:stretch>
              <a:fillRect/>
            </a:stretch>
          </p:blipFill>
          <p:spPr bwMode="auto">
            <a:xfrm>
              <a:off x="231595" y="2962889"/>
              <a:ext cx="1703101" cy="1703101"/>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409525" y="2242514"/>
              <a:ext cx="3050213" cy="3050213"/>
            </a:xfrm>
            <a:prstGeom prst="mathMultiply">
              <a:avLst>
                <a:gd name="adj1" fmla="val 29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925159" y="2236230"/>
            <a:ext cx="3050213" cy="4318050"/>
            <a:chOff x="1925159" y="2236230"/>
            <a:chExt cx="3050213" cy="4318050"/>
          </a:xfrm>
        </p:grpSpPr>
        <p:pic>
          <p:nvPicPr>
            <p:cNvPr id="41" name="Picture 40" descr="HN] Tranh Biện Về Phúc Lợi Động Vật - Nuôi Nhốt Động Vật Hoang Dã: Thiện  Cảm Hay Vô Cảm 2019 - YBOX"/>
            <p:cNvPicPr>
              <a:picLocks noChangeAspect="1" noChangeArrowheads="1"/>
            </p:cNvPicPr>
            <p:nvPr/>
          </p:nvPicPr>
          <p:blipFill>
            <a:blip r:embed="rId9">
              <a:extLst>
                <a:ext uri="{28A0092B-C50C-407E-A947-70E740481C1C}">
                  <a14:useLocalDpi xmlns:a14="http://schemas.microsoft.com/office/drawing/2010/main" val="0"/>
                </a:ext>
              </a:extLst>
            </a:blip>
            <a:srcRect l="32068" t="5197" r="20994" b="5227"/>
            <a:stretch>
              <a:fillRect/>
            </a:stretch>
          </p:blipFill>
          <p:spPr bwMode="auto">
            <a:xfrm>
              <a:off x="2468815" y="2786035"/>
              <a:ext cx="1991692" cy="1991692"/>
            </a:xfrm>
            <a:custGeom>
              <a:avLst/>
              <a:gdLst>
                <a:gd name="connsiteX0" fmla="*/ 2214023 w 4470820"/>
                <a:gd name="connsiteY0" fmla="*/ 0 h 4470820"/>
                <a:gd name="connsiteX1" fmla="*/ 4470820 w 4470820"/>
                <a:gd name="connsiteY1" fmla="*/ 2214023 h 4470820"/>
                <a:gd name="connsiteX2" fmla="*/ 2256797 w 4470820"/>
                <a:gd name="connsiteY2" fmla="*/ 4470820 h 4470820"/>
                <a:gd name="connsiteX3" fmla="*/ 0 w 4470820"/>
                <a:gd name="connsiteY3" fmla="*/ 2256797 h 4470820"/>
              </a:gdLst>
              <a:ahLst/>
              <a:cxnLst>
                <a:cxn ang="0">
                  <a:pos x="connsiteX0" y="connsiteY0"/>
                </a:cxn>
                <a:cxn ang="0">
                  <a:pos x="connsiteX1" y="connsiteY1"/>
                </a:cxn>
                <a:cxn ang="0">
                  <a:pos x="connsiteX2" y="connsiteY2"/>
                </a:cxn>
                <a:cxn ang="0">
                  <a:pos x="connsiteX3" y="connsiteY3"/>
                </a:cxn>
              </a:cxnLst>
              <a:rect l="l" t="t" r="r" b="b"/>
              <a:pathLst>
                <a:path w="4470820" h="4470820">
                  <a:moveTo>
                    <a:pt x="2214023" y="0"/>
                  </a:moveTo>
                  <a:lnTo>
                    <a:pt x="4470820" y="2214023"/>
                  </a:lnTo>
                  <a:lnTo>
                    <a:pt x="2256797" y="4470820"/>
                  </a:lnTo>
                  <a:lnTo>
                    <a:pt x="0" y="2256797"/>
                  </a:lnTo>
                  <a:close/>
                </a:path>
              </a:pathLst>
            </a:custGeom>
            <a:noFill/>
            <a:extLst>
              <a:ext uri="{909E8E84-426E-40DD-AFC4-6F175D3DCCD1}">
                <a14:hiddenFill xmlns:a14="http://schemas.microsoft.com/office/drawing/2010/main">
                  <a:solidFill>
                    <a:srgbClr val="FFFFFF"/>
                  </a:solidFill>
                </a14:hiddenFill>
              </a:ext>
            </a:extLst>
          </p:spPr>
        </p:pic>
        <p:sp>
          <p:nvSpPr>
            <p:cNvPr id="215" name="Rectangle 214"/>
            <p:cNvSpPr/>
            <p:nvPr/>
          </p:nvSpPr>
          <p:spPr>
            <a:xfrm>
              <a:off x="2640613" y="4984620"/>
              <a:ext cx="1827743" cy="1569660"/>
            </a:xfrm>
            <a:prstGeom prst="rect">
              <a:avLst/>
            </a:prstGeom>
          </p:spPr>
          <p:txBody>
            <a:bodyPr wrap="none">
              <a:spAutoFit/>
            </a:bodyPr>
            <a:lstStyle/>
            <a:p>
              <a:pPr algn="ctr"/>
              <a:r>
                <a:rPr lang="en-US" sz="3200" dirty="0" err="1"/>
                <a:t>Không</a:t>
              </a:r>
              <a:r>
                <a:rPr lang="en-US" sz="3200" dirty="0"/>
                <a:t> </a:t>
              </a:r>
              <a:r>
                <a:rPr lang="en-US" sz="3200" dirty="0" err="1"/>
                <a:t>nuôi</a:t>
              </a:r>
              <a:endParaRPr lang="en-US" sz="3200" dirty="0"/>
            </a:p>
            <a:p>
              <a:pPr algn="ctr"/>
              <a:r>
                <a:rPr lang="en-US" sz="3200" dirty="0" err="1"/>
                <a:t>Động</a:t>
              </a:r>
              <a:r>
                <a:rPr lang="en-US" sz="3200" dirty="0"/>
                <a:t> </a:t>
              </a:r>
              <a:r>
                <a:rPr lang="en-US" sz="3200" dirty="0" err="1"/>
                <a:t>vật</a:t>
              </a:r>
              <a:r>
                <a:rPr lang="en-US" sz="3200" dirty="0"/>
                <a:t> </a:t>
              </a:r>
            </a:p>
            <a:p>
              <a:pPr algn="ctr"/>
              <a:r>
                <a:rPr lang="en-US" sz="3200" dirty="0"/>
                <a:t>Hoang </a:t>
              </a:r>
              <a:r>
                <a:rPr lang="en-US" sz="3200" dirty="0" err="1"/>
                <a:t>dã</a:t>
              </a:r>
              <a:endParaRPr lang="en-US" sz="3200" dirty="0"/>
            </a:p>
          </p:txBody>
        </p:sp>
        <p:sp>
          <p:nvSpPr>
            <p:cNvPr id="42" name="Multiply 41"/>
            <p:cNvSpPr/>
            <p:nvPr/>
          </p:nvSpPr>
          <p:spPr>
            <a:xfrm>
              <a:off x="1925159" y="2236230"/>
              <a:ext cx="3050213" cy="3050213"/>
            </a:xfrm>
            <a:prstGeom prst="mathMultiply">
              <a:avLst>
                <a:gd name="adj1" fmla="val 29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792584" y="2757515"/>
            <a:ext cx="2306450" cy="3304323"/>
            <a:chOff x="4792584" y="2757515"/>
            <a:chExt cx="2306450" cy="3304323"/>
          </a:xfrm>
        </p:grpSpPr>
        <p:sp>
          <p:nvSpPr>
            <p:cNvPr id="15" name="Rectangle 14"/>
            <p:cNvSpPr/>
            <p:nvPr/>
          </p:nvSpPr>
          <p:spPr>
            <a:xfrm>
              <a:off x="5005983" y="4984620"/>
              <a:ext cx="1643399" cy="1077218"/>
            </a:xfrm>
            <a:prstGeom prst="rect">
              <a:avLst/>
            </a:prstGeom>
          </p:spPr>
          <p:txBody>
            <a:bodyPr wrap="none">
              <a:spAutoFit/>
            </a:bodyPr>
            <a:lstStyle/>
            <a:p>
              <a:pPr algn="ctr"/>
              <a:r>
                <a:rPr lang="en-US" sz="3200" dirty="0" err="1"/>
                <a:t>Dùng</a:t>
              </a:r>
              <a:r>
                <a:rPr lang="en-US" sz="3200" dirty="0"/>
                <a:t> </a:t>
              </a:r>
              <a:r>
                <a:rPr lang="vi-VN" sz="3200" dirty="0"/>
                <a:t>giấy</a:t>
              </a:r>
              <a:endParaRPr lang="en-US" sz="3200" dirty="0"/>
            </a:p>
            <a:p>
              <a:pPr algn="ctr"/>
              <a:r>
                <a:rPr lang="vi-VN" sz="3200" dirty="0"/>
                <a:t> tái chế</a:t>
              </a:r>
              <a:endParaRPr lang="en-US" sz="3200" dirty="0"/>
            </a:p>
          </p:txBody>
        </p:sp>
        <p:sp>
          <p:nvSpPr>
            <p:cNvPr id="19" name="Oval 18"/>
            <p:cNvSpPr/>
            <p:nvPr/>
          </p:nvSpPr>
          <p:spPr>
            <a:xfrm>
              <a:off x="4921295" y="2757515"/>
              <a:ext cx="2049939" cy="2113851"/>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Simbolo del riciclaggio Freccia - riciclare scaricare png - Disegno png  trasparente Foglia png scaricar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000" b="99000" l="10000" r="91333">
                          <a14:foregroundMark x1="36444" y1="21875" x2="36444" y2="21875"/>
                          <a14:foregroundMark x1="66556" y1="17750" x2="66556" y2="17750"/>
                          <a14:foregroundMark x1="85000" y1="53000" x2="85000" y2="53000"/>
                          <a14:foregroundMark x1="70778" y1="72000" x2="70778" y2="72000"/>
                        </a14:backgroundRemoval>
                      </a14:imgEffect>
                    </a14:imgLayer>
                  </a14:imgProps>
                </a:ext>
                <a:ext uri="{28A0092B-C50C-407E-A947-70E740481C1C}">
                  <a14:useLocalDpi xmlns:a14="http://schemas.microsoft.com/office/drawing/2010/main" val="0"/>
                </a:ext>
              </a:extLst>
            </a:blip>
            <a:srcRect/>
            <a:stretch>
              <a:fillRect/>
            </a:stretch>
          </p:blipFill>
          <p:spPr bwMode="auto">
            <a:xfrm>
              <a:off x="4792584" y="2807893"/>
              <a:ext cx="2306450" cy="2050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889" name="Group 13888"/>
          <p:cNvGrpSpPr/>
          <p:nvPr/>
        </p:nvGrpSpPr>
        <p:grpSpPr>
          <a:xfrm>
            <a:off x="9553251" y="2757515"/>
            <a:ext cx="2533882" cy="3743198"/>
            <a:chOff x="9553251" y="2757515"/>
            <a:chExt cx="2533882" cy="3743198"/>
          </a:xfrm>
        </p:grpSpPr>
        <p:sp>
          <p:nvSpPr>
            <p:cNvPr id="31" name="Rectangle 30"/>
            <p:cNvSpPr/>
            <p:nvPr/>
          </p:nvSpPr>
          <p:spPr>
            <a:xfrm>
              <a:off x="9598951" y="4931053"/>
              <a:ext cx="2488182" cy="1569660"/>
            </a:xfrm>
            <a:prstGeom prst="rect">
              <a:avLst/>
            </a:prstGeom>
          </p:spPr>
          <p:txBody>
            <a:bodyPr wrap="none">
              <a:spAutoFit/>
            </a:bodyPr>
            <a:lstStyle/>
            <a:p>
              <a:pPr algn="ctr"/>
              <a:r>
                <a:rPr lang="en-US" sz="3200" dirty="0" err="1"/>
                <a:t>Tuyên</a:t>
              </a:r>
              <a:r>
                <a:rPr lang="en-US" sz="3200" dirty="0"/>
                <a:t> </a:t>
              </a:r>
              <a:r>
                <a:rPr lang="en-US" sz="3200" dirty="0" err="1"/>
                <a:t>truyền</a:t>
              </a:r>
              <a:r>
                <a:rPr lang="en-US" sz="3200" dirty="0"/>
                <a:t> </a:t>
              </a:r>
              <a:r>
                <a:rPr lang="en-US" sz="3200" dirty="0" err="1"/>
                <a:t>về</a:t>
              </a:r>
              <a:endParaRPr lang="en-US" sz="3200" dirty="0"/>
            </a:p>
            <a:p>
              <a:pPr algn="ctr"/>
              <a:r>
                <a:rPr lang="en-US" sz="3200" dirty="0" err="1"/>
                <a:t>vai</a:t>
              </a:r>
              <a:r>
                <a:rPr lang="en-US" sz="3200" dirty="0"/>
                <a:t> </a:t>
              </a:r>
              <a:r>
                <a:rPr lang="en-US" sz="3200" dirty="0" err="1"/>
                <a:t>trò</a:t>
              </a:r>
              <a:endParaRPr lang="en-US" sz="3200" dirty="0"/>
            </a:p>
            <a:p>
              <a:pPr algn="ctr"/>
              <a:r>
                <a:rPr lang="en-US" sz="3200" dirty="0" err="1"/>
                <a:t>bảo</a:t>
              </a:r>
              <a:r>
                <a:rPr lang="en-US" sz="3200" dirty="0"/>
                <a:t> </a:t>
              </a:r>
              <a:r>
                <a:rPr lang="en-US" sz="3200" dirty="0" err="1"/>
                <a:t>vệ</a:t>
              </a:r>
              <a:endParaRPr lang="en-US" sz="3200" dirty="0"/>
            </a:p>
          </p:txBody>
        </p:sp>
        <p:grpSp>
          <p:nvGrpSpPr>
            <p:cNvPr id="27" name="Group 26"/>
            <p:cNvGrpSpPr/>
            <p:nvPr/>
          </p:nvGrpSpPr>
          <p:grpSpPr>
            <a:xfrm>
              <a:off x="9553251" y="2757515"/>
              <a:ext cx="2476369" cy="2049939"/>
              <a:chOff x="9553251" y="2757515"/>
              <a:chExt cx="2476369" cy="2049939"/>
            </a:xfrm>
          </p:grpSpPr>
          <p:sp>
            <p:nvSpPr>
              <p:cNvPr id="21" name="Oval 20"/>
              <p:cNvSpPr/>
              <p:nvPr/>
            </p:nvSpPr>
            <p:spPr>
              <a:xfrm>
                <a:off x="9766467" y="2757515"/>
                <a:ext cx="2049939" cy="2049939"/>
              </a:xfrm>
              <a:prstGeom prst="ellipse">
                <a:avLst/>
              </a:prstGeom>
              <a:noFill/>
              <a:ln>
                <a:solidFill>
                  <a:srgbClr val="F79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6 cách để thực hiện chiến lược Marketing truyền miệng cực kì hiệu quả -  NOVAONX - Nền tảng Trợ lý ảo tiên pho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872" b="98815" l="7333" r="93167">
                            <a14:foregroundMark x1="26556" y1="73741" x2="26556" y2="73741"/>
                            <a14:foregroundMark x1="14778" y1="62389" x2="14778" y2="62389"/>
                            <a14:foregroundMark x1="14778" y1="59131" x2="15278" y2="55084"/>
                            <a14:foregroundMark x1="29389" y1="88746" x2="29389" y2="88746"/>
                            <a14:foregroundMark x1="17333" y1="88746" x2="17333" y2="88746"/>
                            <a14:foregroundMark x1="48111" y1="49654" x2="48111" y2="53208"/>
                            <a14:foregroundMark x1="51667" y1="82823" x2="51667" y2="82823"/>
                            <a14:foregroundMark x1="51944" y1="85192" x2="55000" y2="86969"/>
                            <a14:foregroundMark x1="49111" y1="89733" x2="40667" y2="92399"/>
                            <a14:foregroundMark x1="37556" y1="92399" x2="37556" y2="92399"/>
                            <a14:foregroundMark x1="64222" y1="90622" x2="66556" y2="91115"/>
                            <a14:foregroundMark x1="71167" y1="92004" x2="71167" y2="92004"/>
                            <a14:foregroundMark x1="73500" y1="88351" x2="73500" y2="88351"/>
                            <a14:foregroundMark x1="80667" y1="80553" x2="79889" y2="67818"/>
                            <a14:foregroundMark x1="79611" y1="55084" x2="79611" y2="52813"/>
                            <a14:foregroundMark x1="62722" y1="31392" x2="62722" y2="31392"/>
                            <a14:foregroundMark x1="47556" y1="19546" x2="47556" y2="19546"/>
                            <a14:foregroundMark x1="46556" y1="18657" x2="42444" y2="18164"/>
                            <a14:foregroundMark x1="36833" y1="17670" x2="34500" y2="17670"/>
                            <a14:foregroundMark x1="32444" y1="18164" x2="28611" y2="19941"/>
                            <a14:foregroundMark x1="27333" y1="21323" x2="25778" y2="22705"/>
                            <a14:foregroundMark x1="24778" y1="23198" x2="29611" y2="27246"/>
                            <a14:foregroundMark x1="34778" y1="30898" x2="37056" y2="37315"/>
                            <a14:foregroundMark x1="39389" y1="38697" x2="39389" y2="38697"/>
                            <a14:foregroundMark x1="36833" y1="37315" x2="29389" y2="35439"/>
                            <a14:foregroundMark x1="28833" y1="35044" x2="28111" y2="35044"/>
                            <a14:foregroundMark x1="45278" y1="16387" x2="46278" y2="15005"/>
                            <a14:foregroundMark x1="50167" y1="13129" x2="53222" y2="11747"/>
                            <a14:foregroundMark x1="55556" y1="11352" x2="62722" y2="14511"/>
                            <a14:foregroundMark x1="66556" y1="16387" x2="69111" y2="18657"/>
                            <a14:foregroundMark x1="72444" y1="21323" x2="76556" y2="24975"/>
                            <a14:foregroundMark x1="78333" y1="26357" x2="79111" y2="29121"/>
                            <a14:foregroundMark x1="80167" y1="32774" x2="77333" y2="34551"/>
                            <a14:foregroundMark x1="74000" y1="33169" x2="74000" y2="33169"/>
                            <a14:foregroundMark x1="72222" y1="25864" x2="74500" y2="25864"/>
                            <a14:foregroundMark x1="77056" y1="27246" x2="77556" y2="29121"/>
                            <a14:foregroundMark x1="80389" y1="32774" x2="80389" y2="32774"/>
                            <a14:foregroundMark x1="78611" y1="34551" x2="78611" y2="34551"/>
                            <a14:foregroundMark x1="59611" y1="22310" x2="56556" y2="23198"/>
                            <a14:foregroundMark x1="55778" y1="24087" x2="55778" y2="25864"/>
                            <a14:foregroundMark x1="56056" y1="26851" x2="55778" y2="30503"/>
                            <a14:foregroundMark x1="55556" y1="30898" x2="55556" y2="34156"/>
                            <a14:foregroundMark x1="78611" y1="61007" x2="79889" y2="66436"/>
                            <a14:foregroundMark x1="81944" y1="76900" x2="84222" y2="78776"/>
                            <a14:foregroundMark x1="39889" y1="13623" x2="39889" y2="13623"/>
                            <a14:foregroundMark x1="57333" y1="27246" x2="57333" y2="27246"/>
                            <a14:foregroundMark x1="10667" y1="73741" x2="10667" y2="73741"/>
                          </a14:backgroundRemoval>
                        </a14:imgEffect>
                      </a14:imgLayer>
                    </a14:imgProps>
                  </a:ext>
                  <a:ext uri="{28A0092B-C50C-407E-A947-70E740481C1C}">
                    <a14:useLocalDpi xmlns:a14="http://schemas.microsoft.com/office/drawing/2010/main" val="0"/>
                  </a:ext>
                </a:extLst>
              </a:blip>
              <a:srcRect/>
              <a:stretch>
                <a:fillRect/>
              </a:stretch>
            </p:blipFill>
            <p:spPr bwMode="auto">
              <a:xfrm>
                <a:off x="9553251" y="2915472"/>
                <a:ext cx="2476369" cy="1393646"/>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888"/>
                                        </p:tgtEl>
                                        <p:attrNameLst>
                                          <p:attrName>style.visibility</p:attrName>
                                        </p:attrNameLst>
                                      </p:cBhvr>
                                      <p:to>
                                        <p:strVal val="visible"/>
                                      </p:to>
                                    </p:set>
                                    <p:animEffect transition="in" filter="circle(in)">
                                      <p:cBhvr>
                                        <p:cTn id="47" dur="2000"/>
                                        <p:tgtEl>
                                          <p:spTgt spid="1388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in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pic>
        <p:nvPicPr>
          <p:cNvPr id="98" name="Picture 97" descr="Không có mô tả ảnh."/>
          <p:cNvPicPr>
            <a:picLocks noChangeAspect="1" noChangeArrowheads="1"/>
          </p:cNvPicPr>
          <p:nvPr/>
        </p:nvPicPr>
        <p:blipFill>
          <a:blip r:embed="rId3" cstate="print">
            <a:extLst>
              <a:ext uri="{28A0092B-C50C-407E-A947-70E740481C1C}">
                <a14:useLocalDpi xmlns:a14="http://schemas.microsoft.com/office/drawing/2010/main" val="0"/>
              </a:ext>
            </a:extLst>
          </a:blip>
          <a:srcRect l="5594" t="15375" r="18386" b="8618"/>
          <a:stretch>
            <a:fillRect/>
          </a:stretch>
        </p:blipFill>
        <p:spPr bwMode="auto">
          <a:xfrm>
            <a:off x="6933022" y="1159844"/>
            <a:ext cx="3320247" cy="3319630"/>
          </a:xfrm>
          <a:custGeom>
            <a:avLst/>
            <a:gdLst>
              <a:gd name="connsiteX0" fmla="*/ 1660160 w 3320247"/>
              <a:gd name="connsiteY0" fmla="*/ 0 h 3319630"/>
              <a:gd name="connsiteX1" fmla="*/ 1701207 w 3320247"/>
              <a:gd name="connsiteY1" fmla="*/ 16905 h 3319630"/>
              <a:gd name="connsiteX2" fmla="*/ 2355312 w 3320247"/>
              <a:gd name="connsiteY2" fmla="*/ 670844 h 3319630"/>
              <a:gd name="connsiteX3" fmla="*/ 2396359 w 3320247"/>
              <a:gd name="connsiteY3" fmla="*/ 687848 h 3319630"/>
              <a:gd name="connsiteX4" fmla="*/ 2437308 w 3320247"/>
              <a:gd name="connsiteY4" fmla="*/ 670844 h 3319630"/>
              <a:gd name="connsiteX5" fmla="*/ 2449133 w 3320247"/>
              <a:gd name="connsiteY5" fmla="*/ 659118 h 3319630"/>
              <a:gd name="connsiteX6" fmla="*/ 2495554 w 3320247"/>
              <a:gd name="connsiteY6" fmla="*/ 560324 h 3319630"/>
              <a:gd name="connsiteX7" fmla="*/ 2559274 w 3320247"/>
              <a:gd name="connsiteY7" fmla="*/ 416481 h 3319630"/>
              <a:gd name="connsiteX8" fmla="*/ 2734211 w 3320247"/>
              <a:gd name="connsiteY8" fmla="*/ 342409 h 3319630"/>
              <a:gd name="connsiteX9" fmla="*/ 2906508 w 3320247"/>
              <a:gd name="connsiteY9" fmla="*/ 413744 h 3319630"/>
              <a:gd name="connsiteX10" fmla="*/ 2903674 w 3320247"/>
              <a:gd name="connsiteY10" fmla="*/ 760746 h 3319630"/>
              <a:gd name="connsiteX11" fmla="*/ 2759718 w 3320247"/>
              <a:gd name="connsiteY11" fmla="*/ 824362 h 3319630"/>
              <a:gd name="connsiteX12" fmla="*/ 2660620 w 3320247"/>
              <a:gd name="connsiteY12" fmla="*/ 870974 h 3319630"/>
              <a:gd name="connsiteX13" fmla="*/ 2649186 w 3320247"/>
              <a:gd name="connsiteY13" fmla="*/ 882896 h 3319630"/>
              <a:gd name="connsiteX14" fmla="*/ 2649186 w 3320247"/>
              <a:gd name="connsiteY14" fmla="*/ 964883 h 3319630"/>
              <a:gd name="connsiteX15" fmla="*/ 3303389 w 3320247"/>
              <a:gd name="connsiteY15" fmla="*/ 1618822 h 3319630"/>
              <a:gd name="connsiteX16" fmla="*/ 3303389 w 3320247"/>
              <a:gd name="connsiteY16" fmla="*/ 1701004 h 3319630"/>
              <a:gd name="connsiteX17" fmla="*/ 3296646 w 3320247"/>
              <a:gd name="connsiteY17" fmla="*/ 1707649 h 3319630"/>
              <a:gd name="connsiteX18" fmla="*/ 3294984 w 3320247"/>
              <a:gd name="connsiteY18" fmla="*/ 1708724 h 3319630"/>
              <a:gd name="connsiteX19" fmla="*/ 2914229 w 3320247"/>
              <a:gd name="connsiteY19" fmla="*/ 2089537 h 3319630"/>
              <a:gd name="connsiteX20" fmla="*/ 2647818 w 3320247"/>
              <a:gd name="connsiteY20" fmla="*/ 2355920 h 3319630"/>
              <a:gd name="connsiteX21" fmla="*/ 2607944 w 3320247"/>
              <a:gd name="connsiteY21" fmla="*/ 2371946 h 3319630"/>
              <a:gd name="connsiteX22" fmla="*/ 2566995 w 3320247"/>
              <a:gd name="connsiteY22" fmla="*/ 2355041 h 3319630"/>
              <a:gd name="connsiteX23" fmla="*/ 2559958 w 3320247"/>
              <a:gd name="connsiteY23" fmla="*/ 2347809 h 3319630"/>
              <a:gd name="connsiteX24" fmla="*/ 2513146 w 3320247"/>
              <a:gd name="connsiteY24" fmla="*/ 2249113 h 3319630"/>
              <a:gd name="connsiteX25" fmla="*/ 2449719 w 3320247"/>
              <a:gd name="connsiteY25" fmla="*/ 2105172 h 3319630"/>
              <a:gd name="connsiteX26" fmla="*/ 2275272 w 3320247"/>
              <a:gd name="connsiteY26" fmla="*/ 2034032 h 3319630"/>
              <a:gd name="connsiteX27" fmla="*/ 2101410 w 3320247"/>
              <a:gd name="connsiteY27" fmla="*/ 2104683 h 3319630"/>
              <a:gd name="connsiteX28" fmla="*/ 2092517 w 3320247"/>
              <a:gd name="connsiteY28" fmla="*/ 2452662 h 3319630"/>
              <a:gd name="connsiteX29" fmla="*/ 2236375 w 3320247"/>
              <a:gd name="connsiteY29" fmla="*/ 2516571 h 3319630"/>
              <a:gd name="connsiteX30" fmla="*/ 2335180 w 3320247"/>
              <a:gd name="connsiteY30" fmla="*/ 2563183 h 3319630"/>
              <a:gd name="connsiteX31" fmla="*/ 2346908 w 3320247"/>
              <a:gd name="connsiteY31" fmla="*/ 2574616 h 3319630"/>
              <a:gd name="connsiteX32" fmla="*/ 2346908 w 3320247"/>
              <a:gd name="connsiteY32" fmla="*/ 2656799 h 3319630"/>
              <a:gd name="connsiteX33" fmla="*/ 2011010 w 3320247"/>
              <a:gd name="connsiteY33" fmla="*/ 2992758 h 3319630"/>
              <a:gd name="connsiteX34" fmla="*/ 1700523 w 3320247"/>
              <a:gd name="connsiteY34" fmla="*/ 3303018 h 3319630"/>
              <a:gd name="connsiteX35" fmla="*/ 1659867 w 3320247"/>
              <a:gd name="connsiteY35" fmla="*/ 3319630 h 3319630"/>
              <a:gd name="connsiteX36" fmla="*/ 1619016 w 3320247"/>
              <a:gd name="connsiteY36" fmla="*/ 3302627 h 3319630"/>
              <a:gd name="connsiteX37" fmla="*/ 1109551 w 3320247"/>
              <a:gd name="connsiteY37" fmla="*/ 2793117 h 3319630"/>
              <a:gd name="connsiteX38" fmla="*/ 965008 w 3320247"/>
              <a:gd name="connsiteY38" fmla="*/ 2648688 h 3319630"/>
              <a:gd name="connsiteX39" fmla="*/ 965008 w 3320247"/>
              <a:gd name="connsiteY39" fmla="*/ 2566506 h 3319630"/>
              <a:gd name="connsiteX40" fmla="*/ 972338 w 3320247"/>
              <a:gd name="connsiteY40" fmla="*/ 2559470 h 3319630"/>
              <a:gd name="connsiteX41" fmla="*/ 1042117 w 3320247"/>
              <a:gd name="connsiteY41" fmla="*/ 2519600 h 3319630"/>
              <a:gd name="connsiteX42" fmla="*/ 1058243 w 3320247"/>
              <a:gd name="connsiteY42" fmla="*/ 2516082 h 3319630"/>
              <a:gd name="connsiteX43" fmla="*/ 1097530 w 3320247"/>
              <a:gd name="connsiteY43" fmla="*/ 2508167 h 3319630"/>
              <a:gd name="connsiteX44" fmla="*/ 1214903 w 3320247"/>
              <a:gd name="connsiteY44" fmla="*/ 2449145 h 3319630"/>
              <a:gd name="connsiteX45" fmla="*/ 1244418 w 3320247"/>
              <a:gd name="connsiteY45" fmla="*/ 2138592 h 3319630"/>
              <a:gd name="connsiteX46" fmla="*/ 1043876 w 3320247"/>
              <a:gd name="connsiteY46" fmla="*/ 2032957 h 3319630"/>
              <a:gd name="connsiteX47" fmla="*/ 943899 w 3320247"/>
              <a:gd name="connsiteY47" fmla="*/ 2054553 h 3319630"/>
              <a:gd name="connsiteX48" fmla="*/ 870601 w 3320247"/>
              <a:gd name="connsiteY48" fmla="*/ 2104879 h 3319630"/>
              <a:gd name="connsiteX49" fmla="*/ 807175 w 3320247"/>
              <a:gd name="connsiteY49" fmla="*/ 2248722 h 3319630"/>
              <a:gd name="connsiteX50" fmla="*/ 760362 w 3320247"/>
              <a:gd name="connsiteY50" fmla="*/ 2347809 h 3319630"/>
              <a:gd name="connsiteX51" fmla="*/ 753130 w 3320247"/>
              <a:gd name="connsiteY51" fmla="*/ 2355041 h 3319630"/>
              <a:gd name="connsiteX52" fmla="*/ 712084 w 3320247"/>
              <a:gd name="connsiteY52" fmla="*/ 2371848 h 3319630"/>
              <a:gd name="connsiteX53" fmla="*/ 685501 w 3320247"/>
              <a:gd name="connsiteY53" fmla="*/ 2364422 h 3319630"/>
              <a:gd name="connsiteX54" fmla="*/ 671135 w 3320247"/>
              <a:gd name="connsiteY54" fmla="*/ 2354943 h 3319630"/>
              <a:gd name="connsiteX55" fmla="*/ 620804 w 3320247"/>
              <a:gd name="connsiteY55" fmla="*/ 2304617 h 3319630"/>
              <a:gd name="connsiteX56" fmla="*/ 16932 w 3320247"/>
              <a:gd name="connsiteY56" fmla="*/ 1700808 h 3319630"/>
              <a:gd name="connsiteX57" fmla="*/ 16932 w 3320247"/>
              <a:gd name="connsiteY57" fmla="*/ 1618822 h 3319630"/>
              <a:gd name="connsiteX58" fmla="*/ 671135 w 3320247"/>
              <a:gd name="connsiteY58" fmla="*/ 964883 h 3319630"/>
              <a:gd name="connsiteX59" fmla="*/ 671135 w 3320247"/>
              <a:gd name="connsiteY59" fmla="*/ 882700 h 3319630"/>
              <a:gd name="connsiteX60" fmla="*/ 670451 w 3320247"/>
              <a:gd name="connsiteY60" fmla="*/ 882016 h 3319630"/>
              <a:gd name="connsiteX61" fmla="*/ 571646 w 3320247"/>
              <a:gd name="connsiteY61" fmla="*/ 835697 h 3319630"/>
              <a:gd name="connsiteX62" fmla="*/ 427690 w 3320247"/>
              <a:gd name="connsiteY62" fmla="*/ 771691 h 3319630"/>
              <a:gd name="connsiteX63" fmla="*/ 423878 w 3320247"/>
              <a:gd name="connsiteY63" fmla="*/ 423321 h 3319630"/>
              <a:gd name="connsiteX64" fmla="*/ 595883 w 3320247"/>
              <a:gd name="connsiteY64" fmla="*/ 352181 h 3319630"/>
              <a:gd name="connsiteX65" fmla="*/ 772090 w 3320247"/>
              <a:gd name="connsiteY65" fmla="*/ 427718 h 3319630"/>
              <a:gd name="connsiteX66" fmla="*/ 835810 w 3320247"/>
              <a:gd name="connsiteY66" fmla="*/ 571561 h 3319630"/>
              <a:gd name="connsiteX67" fmla="*/ 882329 w 3320247"/>
              <a:gd name="connsiteY67" fmla="*/ 670356 h 3319630"/>
              <a:gd name="connsiteX68" fmla="*/ 883013 w 3320247"/>
              <a:gd name="connsiteY68" fmla="*/ 671040 h 3319630"/>
              <a:gd name="connsiteX69" fmla="*/ 923864 w 3320247"/>
              <a:gd name="connsiteY69" fmla="*/ 687945 h 3319630"/>
              <a:gd name="connsiteX70" fmla="*/ 965008 w 3320247"/>
              <a:gd name="connsiteY70" fmla="*/ 671040 h 3319630"/>
              <a:gd name="connsiteX71" fmla="*/ 1619114 w 3320247"/>
              <a:gd name="connsiteY71" fmla="*/ 16905 h 3319630"/>
              <a:gd name="connsiteX72" fmla="*/ 1660160 w 3320247"/>
              <a:gd name="connsiteY72" fmla="*/ 0 h 331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20247" h="3319630">
                <a:moveTo>
                  <a:pt x="1660160" y="0"/>
                </a:moveTo>
                <a:cubicBezTo>
                  <a:pt x="1675015" y="0"/>
                  <a:pt x="1689870" y="5668"/>
                  <a:pt x="1701207" y="16905"/>
                </a:cubicBezTo>
                <a:lnTo>
                  <a:pt x="2355312" y="670844"/>
                </a:lnTo>
                <a:cubicBezTo>
                  <a:pt x="2366649" y="682180"/>
                  <a:pt x="2381504" y="687848"/>
                  <a:pt x="2396359" y="687848"/>
                </a:cubicBezTo>
                <a:cubicBezTo>
                  <a:pt x="2411214" y="687848"/>
                  <a:pt x="2426069" y="682180"/>
                  <a:pt x="2437308" y="670844"/>
                </a:cubicBezTo>
                <a:lnTo>
                  <a:pt x="2449133" y="659118"/>
                </a:lnTo>
                <a:cubicBezTo>
                  <a:pt x="2471708" y="636447"/>
                  <a:pt x="2492525" y="592082"/>
                  <a:pt x="2495554" y="560324"/>
                </a:cubicBezTo>
                <a:cubicBezTo>
                  <a:pt x="2495554" y="560324"/>
                  <a:pt x="2504448" y="471497"/>
                  <a:pt x="2559274" y="416481"/>
                </a:cubicBezTo>
                <a:cubicBezTo>
                  <a:pt x="2607064" y="367132"/>
                  <a:pt x="2670589" y="342409"/>
                  <a:pt x="2734211" y="342409"/>
                </a:cubicBezTo>
                <a:cubicBezTo>
                  <a:pt x="2796562" y="342409"/>
                  <a:pt x="2858816" y="366155"/>
                  <a:pt x="2906508" y="413744"/>
                </a:cubicBezTo>
                <a:cubicBezTo>
                  <a:pt x="3002577" y="509900"/>
                  <a:pt x="3001306" y="666154"/>
                  <a:pt x="2903674" y="760746"/>
                </a:cubicBezTo>
                <a:cubicBezTo>
                  <a:pt x="2848262" y="815763"/>
                  <a:pt x="2759718" y="824362"/>
                  <a:pt x="2759718" y="824362"/>
                </a:cubicBezTo>
                <a:cubicBezTo>
                  <a:pt x="2728054" y="827489"/>
                  <a:pt x="2683098" y="848499"/>
                  <a:pt x="2660620" y="870974"/>
                </a:cubicBezTo>
                <a:lnTo>
                  <a:pt x="2649186" y="882896"/>
                </a:lnTo>
                <a:cubicBezTo>
                  <a:pt x="2626512" y="905469"/>
                  <a:pt x="2626512" y="942212"/>
                  <a:pt x="2649186" y="964883"/>
                </a:cubicBezTo>
                <a:lnTo>
                  <a:pt x="3303389" y="1618822"/>
                </a:lnTo>
                <a:cubicBezTo>
                  <a:pt x="3325867" y="1641395"/>
                  <a:pt x="3325867" y="1678137"/>
                  <a:pt x="3303389" y="1701004"/>
                </a:cubicBezTo>
                <a:lnTo>
                  <a:pt x="3296646" y="1707649"/>
                </a:lnTo>
                <a:cubicBezTo>
                  <a:pt x="3296157" y="1708235"/>
                  <a:pt x="3295473" y="1708235"/>
                  <a:pt x="3294984" y="1708724"/>
                </a:cubicBezTo>
                <a:lnTo>
                  <a:pt x="2914229" y="2089537"/>
                </a:lnTo>
                <a:lnTo>
                  <a:pt x="2647818" y="2355920"/>
                </a:lnTo>
                <a:cubicBezTo>
                  <a:pt x="2636676" y="2366572"/>
                  <a:pt x="2622310" y="2371946"/>
                  <a:pt x="2607944" y="2371946"/>
                </a:cubicBezTo>
                <a:cubicBezTo>
                  <a:pt x="2593089" y="2371946"/>
                  <a:pt x="2578332" y="2366278"/>
                  <a:pt x="2566995" y="2355041"/>
                </a:cubicBezTo>
                <a:lnTo>
                  <a:pt x="2559958" y="2347809"/>
                </a:lnTo>
                <a:cubicBezTo>
                  <a:pt x="2537285" y="2325236"/>
                  <a:pt x="2516371" y="2280774"/>
                  <a:pt x="2513146" y="2249113"/>
                </a:cubicBezTo>
                <a:cubicBezTo>
                  <a:pt x="2513146" y="2249113"/>
                  <a:pt x="2504644" y="2160188"/>
                  <a:pt x="2449719" y="2105172"/>
                </a:cubicBezTo>
                <a:cubicBezTo>
                  <a:pt x="2401245" y="2057778"/>
                  <a:pt x="2338307" y="2034032"/>
                  <a:pt x="2275272" y="2034032"/>
                </a:cubicBezTo>
                <a:cubicBezTo>
                  <a:pt x="2212529" y="2034032"/>
                  <a:pt x="2149786" y="2057582"/>
                  <a:pt x="2101410" y="2104683"/>
                </a:cubicBezTo>
                <a:cubicBezTo>
                  <a:pt x="2004462" y="2198885"/>
                  <a:pt x="2000455" y="2353575"/>
                  <a:pt x="2092517" y="2452662"/>
                </a:cubicBezTo>
                <a:cubicBezTo>
                  <a:pt x="2147539" y="2507874"/>
                  <a:pt x="2236375" y="2516571"/>
                  <a:pt x="2236375" y="2516571"/>
                </a:cubicBezTo>
                <a:cubicBezTo>
                  <a:pt x="2268137" y="2519405"/>
                  <a:pt x="2312604" y="2540708"/>
                  <a:pt x="2335180" y="2563183"/>
                </a:cubicBezTo>
                <a:lnTo>
                  <a:pt x="2346908" y="2574616"/>
                </a:lnTo>
                <a:cubicBezTo>
                  <a:pt x="2369092" y="2597385"/>
                  <a:pt x="2369092" y="2633932"/>
                  <a:pt x="2346908" y="2656799"/>
                </a:cubicBezTo>
                <a:lnTo>
                  <a:pt x="2011010" y="2992758"/>
                </a:lnTo>
                <a:lnTo>
                  <a:pt x="1700523" y="3303018"/>
                </a:lnTo>
                <a:cubicBezTo>
                  <a:pt x="1689577" y="3313572"/>
                  <a:pt x="1675015" y="3319435"/>
                  <a:pt x="1659867" y="3319630"/>
                </a:cubicBezTo>
                <a:cubicBezTo>
                  <a:pt x="1644621" y="3319630"/>
                  <a:pt x="1629864" y="3313376"/>
                  <a:pt x="1619016" y="3302627"/>
                </a:cubicBezTo>
                <a:lnTo>
                  <a:pt x="1109551" y="2793117"/>
                </a:lnTo>
                <a:lnTo>
                  <a:pt x="965008" y="2648688"/>
                </a:lnTo>
                <a:cubicBezTo>
                  <a:pt x="942140" y="2626115"/>
                  <a:pt x="942140" y="2589177"/>
                  <a:pt x="965008" y="2566506"/>
                </a:cubicBezTo>
                <a:lnTo>
                  <a:pt x="972338" y="2559470"/>
                </a:lnTo>
                <a:cubicBezTo>
                  <a:pt x="988464" y="2543248"/>
                  <a:pt x="1016121" y="2528004"/>
                  <a:pt x="1042117" y="2519600"/>
                </a:cubicBezTo>
                <a:cubicBezTo>
                  <a:pt x="1047297" y="2518037"/>
                  <a:pt x="1052672" y="2516864"/>
                  <a:pt x="1058243" y="2516082"/>
                </a:cubicBezTo>
                <a:cubicBezTo>
                  <a:pt x="1071534" y="2514421"/>
                  <a:pt x="1084630" y="2511685"/>
                  <a:pt x="1097530" y="2508167"/>
                </a:cubicBezTo>
                <a:cubicBezTo>
                  <a:pt x="1127826" y="2501522"/>
                  <a:pt x="1178646" y="2485594"/>
                  <a:pt x="1214903" y="2449145"/>
                </a:cubicBezTo>
                <a:cubicBezTo>
                  <a:pt x="1298658" y="2366474"/>
                  <a:pt x="1311070" y="2235627"/>
                  <a:pt x="1244418" y="2138592"/>
                </a:cubicBezTo>
                <a:cubicBezTo>
                  <a:pt x="1197898" y="2070677"/>
                  <a:pt x="1121962" y="2032957"/>
                  <a:pt x="1043876" y="2032957"/>
                </a:cubicBezTo>
                <a:cubicBezTo>
                  <a:pt x="1010257" y="2032957"/>
                  <a:pt x="976150" y="2039895"/>
                  <a:pt x="943899" y="2054553"/>
                </a:cubicBezTo>
                <a:cubicBezTo>
                  <a:pt x="916534" y="2066573"/>
                  <a:pt x="891711" y="2083674"/>
                  <a:pt x="870601" y="2104879"/>
                </a:cubicBezTo>
                <a:cubicBezTo>
                  <a:pt x="815677" y="2160188"/>
                  <a:pt x="807175" y="2248722"/>
                  <a:pt x="807175" y="2248722"/>
                </a:cubicBezTo>
                <a:cubicBezTo>
                  <a:pt x="803754" y="2280774"/>
                  <a:pt x="782840" y="2325236"/>
                  <a:pt x="760362" y="2347809"/>
                </a:cubicBezTo>
                <a:lnTo>
                  <a:pt x="753130" y="2355041"/>
                </a:lnTo>
                <a:cubicBezTo>
                  <a:pt x="742282" y="2365790"/>
                  <a:pt x="727525" y="2371848"/>
                  <a:pt x="712084" y="2371848"/>
                </a:cubicBezTo>
                <a:cubicBezTo>
                  <a:pt x="702799" y="2371457"/>
                  <a:pt x="693808" y="2369015"/>
                  <a:pt x="685501" y="2364422"/>
                </a:cubicBezTo>
                <a:cubicBezTo>
                  <a:pt x="680321" y="2362076"/>
                  <a:pt x="675337" y="2358949"/>
                  <a:pt x="671135" y="2354943"/>
                </a:cubicBezTo>
                <a:lnTo>
                  <a:pt x="620804" y="2304617"/>
                </a:lnTo>
                <a:lnTo>
                  <a:pt x="16932" y="1700808"/>
                </a:lnTo>
                <a:cubicBezTo>
                  <a:pt x="-5644" y="1678137"/>
                  <a:pt x="-5644" y="1641395"/>
                  <a:pt x="16932" y="1618822"/>
                </a:cubicBezTo>
                <a:lnTo>
                  <a:pt x="671135" y="964883"/>
                </a:lnTo>
                <a:cubicBezTo>
                  <a:pt x="693613" y="942114"/>
                  <a:pt x="693613" y="905469"/>
                  <a:pt x="671135" y="882700"/>
                </a:cubicBezTo>
                <a:lnTo>
                  <a:pt x="670451" y="882016"/>
                </a:lnTo>
                <a:cubicBezTo>
                  <a:pt x="647777" y="859541"/>
                  <a:pt x="603310" y="838629"/>
                  <a:pt x="571646" y="835697"/>
                </a:cubicBezTo>
                <a:cubicBezTo>
                  <a:pt x="571646" y="835697"/>
                  <a:pt x="483103" y="826805"/>
                  <a:pt x="427690" y="771691"/>
                </a:cubicBezTo>
                <a:cubicBezTo>
                  <a:pt x="328983" y="677294"/>
                  <a:pt x="327224" y="519965"/>
                  <a:pt x="423878" y="423321"/>
                </a:cubicBezTo>
                <a:cubicBezTo>
                  <a:pt x="471473" y="375829"/>
                  <a:pt x="533727" y="352181"/>
                  <a:pt x="595883" y="352181"/>
                </a:cubicBezTo>
                <a:cubicBezTo>
                  <a:pt x="660091" y="352181"/>
                  <a:pt x="724202" y="377393"/>
                  <a:pt x="772090" y="427718"/>
                </a:cubicBezTo>
                <a:cubicBezTo>
                  <a:pt x="827112" y="482734"/>
                  <a:pt x="835810" y="571561"/>
                  <a:pt x="835810" y="571561"/>
                </a:cubicBezTo>
                <a:cubicBezTo>
                  <a:pt x="838839" y="603320"/>
                  <a:pt x="859851" y="647685"/>
                  <a:pt x="882329" y="670356"/>
                </a:cubicBezTo>
                <a:lnTo>
                  <a:pt x="883013" y="671040"/>
                </a:lnTo>
                <a:cubicBezTo>
                  <a:pt x="893666" y="681789"/>
                  <a:pt x="908423" y="687945"/>
                  <a:pt x="923864" y="687945"/>
                </a:cubicBezTo>
                <a:cubicBezTo>
                  <a:pt x="939305" y="687945"/>
                  <a:pt x="954063" y="681789"/>
                  <a:pt x="965008" y="671040"/>
                </a:cubicBezTo>
                <a:lnTo>
                  <a:pt x="1619114" y="16905"/>
                </a:lnTo>
                <a:cubicBezTo>
                  <a:pt x="1630450" y="5668"/>
                  <a:pt x="1645305" y="0"/>
                  <a:pt x="1660160"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6" name="Picture 95" descr="What is Deforestation? - Tropical Rainforest Concerns"/>
          <p:cNvPicPr>
            <a:picLocks noChangeAspect="1" noChangeArrowheads="1"/>
          </p:cNvPicPr>
          <p:nvPr/>
        </p:nvPicPr>
        <p:blipFill>
          <a:blip r:embed="rId4">
            <a:extLst>
              <a:ext uri="{28A0092B-C50C-407E-A947-70E740481C1C}">
                <a14:useLocalDpi xmlns:a14="http://schemas.microsoft.com/office/drawing/2010/main" val="0"/>
              </a:ext>
            </a:extLst>
          </a:blip>
          <a:srcRect l="33001" t="781" r="677"/>
          <a:stretch>
            <a:fillRect/>
          </a:stretch>
        </p:blipFill>
        <p:spPr bwMode="auto">
          <a:xfrm>
            <a:off x="1873207" y="2834918"/>
            <a:ext cx="3339256" cy="3252524"/>
          </a:xfrm>
          <a:custGeom>
            <a:avLst/>
            <a:gdLst>
              <a:gd name="connsiteX0" fmla="*/ 1669445 w 3339256"/>
              <a:gd name="connsiteY0" fmla="*/ 0 h 3252524"/>
              <a:gd name="connsiteX1" fmla="*/ 1710785 w 3339256"/>
              <a:gd name="connsiteY1" fmla="*/ 17101 h 3252524"/>
              <a:gd name="connsiteX2" fmla="*/ 1714303 w 3339256"/>
              <a:gd name="connsiteY2" fmla="*/ 20423 h 3252524"/>
              <a:gd name="connsiteX3" fmla="*/ 1715280 w 3339256"/>
              <a:gd name="connsiteY3" fmla="*/ 21889 h 3252524"/>
              <a:gd name="connsiteX4" fmla="*/ 2175588 w 3339256"/>
              <a:gd name="connsiteY4" fmla="*/ 482148 h 3252524"/>
              <a:gd name="connsiteX5" fmla="*/ 2369288 w 3339256"/>
              <a:gd name="connsiteY5" fmla="*/ 675828 h 3252524"/>
              <a:gd name="connsiteX6" fmla="*/ 2368897 w 3339256"/>
              <a:gd name="connsiteY6" fmla="*/ 757326 h 3252524"/>
              <a:gd name="connsiteX7" fmla="*/ 2363033 w 3339256"/>
              <a:gd name="connsiteY7" fmla="*/ 763091 h 3252524"/>
              <a:gd name="connsiteX8" fmla="*/ 2269799 w 3339256"/>
              <a:gd name="connsiteY8" fmla="*/ 805013 h 3252524"/>
              <a:gd name="connsiteX9" fmla="*/ 2141285 w 3339256"/>
              <a:gd name="connsiteY9" fmla="*/ 855925 h 3252524"/>
              <a:gd name="connsiteX10" fmla="*/ 2117341 w 3339256"/>
              <a:gd name="connsiteY10" fmla="*/ 875762 h 3252524"/>
              <a:gd name="connsiteX11" fmla="*/ 2115973 w 3339256"/>
              <a:gd name="connsiteY11" fmla="*/ 1222959 h 3252524"/>
              <a:gd name="connsiteX12" fmla="*/ 2289150 w 3339256"/>
              <a:gd name="connsiteY12" fmla="*/ 1294686 h 3252524"/>
              <a:gd name="connsiteX13" fmla="*/ 2463695 w 3339256"/>
              <a:gd name="connsiteY13" fmla="*/ 1221591 h 3252524"/>
              <a:gd name="connsiteX14" fmla="*/ 2484316 w 3339256"/>
              <a:gd name="connsiteY14" fmla="*/ 1196087 h 3252524"/>
              <a:gd name="connsiteX15" fmla="*/ 2533865 w 3339256"/>
              <a:gd name="connsiteY15" fmla="*/ 1069344 h 3252524"/>
              <a:gd name="connsiteX16" fmla="*/ 2573543 w 3339256"/>
              <a:gd name="connsiteY16" fmla="*/ 978758 h 3252524"/>
              <a:gd name="connsiteX17" fmla="*/ 2574618 w 3339256"/>
              <a:gd name="connsiteY17" fmla="*/ 977586 h 3252524"/>
              <a:gd name="connsiteX18" fmla="*/ 2581753 w 3339256"/>
              <a:gd name="connsiteY18" fmla="*/ 970550 h 3252524"/>
              <a:gd name="connsiteX19" fmla="*/ 2622995 w 3339256"/>
              <a:gd name="connsiteY19" fmla="*/ 953254 h 3252524"/>
              <a:gd name="connsiteX20" fmla="*/ 2644691 w 3339256"/>
              <a:gd name="connsiteY20" fmla="*/ 957456 h 3252524"/>
              <a:gd name="connsiteX21" fmla="*/ 2663455 w 3339256"/>
              <a:gd name="connsiteY21" fmla="*/ 969671 h 3252524"/>
              <a:gd name="connsiteX22" fmla="*/ 2767635 w 3339256"/>
              <a:gd name="connsiteY22" fmla="*/ 1073840 h 3252524"/>
              <a:gd name="connsiteX23" fmla="*/ 3317462 w 3339256"/>
              <a:gd name="connsiteY23" fmla="*/ 1623805 h 3252524"/>
              <a:gd name="connsiteX24" fmla="*/ 3319124 w 3339256"/>
              <a:gd name="connsiteY24" fmla="*/ 1624782 h 3252524"/>
              <a:gd name="connsiteX25" fmla="*/ 3321958 w 3339256"/>
              <a:gd name="connsiteY25" fmla="*/ 1628105 h 3252524"/>
              <a:gd name="connsiteX26" fmla="*/ 3321958 w 3339256"/>
              <a:gd name="connsiteY26" fmla="*/ 1710971 h 3252524"/>
              <a:gd name="connsiteX27" fmla="*/ 2664334 w 3339256"/>
              <a:gd name="connsiteY27" fmla="*/ 2368427 h 3252524"/>
              <a:gd name="connsiteX28" fmla="*/ 2622995 w 3339256"/>
              <a:gd name="connsiteY28" fmla="*/ 2385626 h 3252524"/>
              <a:gd name="connsiteX29" fmla="*/ 2581655 w 3339256"/>
              <a:gd name="connsiteY29" fmla="*/ 2368427 h 3252524"/>
              <a:gd name="connsiteX30" fmla="*/ 2574716 w 3339256"/>
              <a:gd name="connsiteY30" fmla="*/ 2361587 h 3252524"/>
              <a:gd name="connsiteX31" fmla="*/ 2527610 w 3339256"/>
              <a:gd name="connsiteY31" fmla="*/ 2262109 h 3252524"/>
              <a:gd name="connsiteX32" fmla="*/ 2463891 w 3339256"/>
              <a:gd name="connsiteY32" fmla="*/ 2117386 h 3252524"/>
              <a:gd name="connsiteX33" fmla="*/ 2289247 w 3339256"/>
              <a:gd name="connsiteY33" fmla="*/ 2044096 h 3252524"/>
              <a:gd name="connsiteX34" fmla="*/ 2116168 w 3339256"/>
              <a:gd name="connsiteY34" fmla="*/ 2115823 h 3252524"/>
              <a:gd name="connsiteX35" fmla="*/ 2117634 w 3339256"/>
              <a:gd name="connsiteY35" fmla="*/ 2463509 h 3252524"/>
              <a:gd name="connsiteX36" fmla="*/ 2262079 w 3339256"/>
              <a:gd name="connsiteY36" fmla="*/ 2527613 h 3252524"/>
              <a:gd name="connsiteX37" fmla="*/ 2361568 w 3339256"/>
              <a:gd name="connsiteY37" fmla="*/ 2574420 h 3252524"/>
              <a:gd name="connsiteX38" fmla="*/ 2368800 w 3339256"/>
              <a:gd name="connsiteY38" fmla="*/ 2581554 h 3252524"/>
              <a:gd name="connsiteX39" fmla="*/ 2368800 w 3339256"/>
              <a:gd name="connsiteY39" fmla="*/ 2664127 h 3252524"/>
              <a:gd name="connsiteX40" fmla="*/ 1780165 w 3339256"/>
              <a:gd name="connsiteY40" fmla="*/ 3252524 h 3252524"/>
              <a:gd name="connsiteX41" fmla="*/ 1559039 w 3339256"/>
              <a:gd name="connsiteY41" fmla="*/ 3252524 h 3252524"/>
              <a:gd name="connsiteX42" fmla="*/ 970580 w 3339256"/>
              <a:gd name="connsiteY42" fmla="*/ 2664127 h 3252524"/>
              <a:gd name="connsiteX43" fmla="*/ 929142 w 3339256"/>
              <a:gd name="connsiteY43" fmla="*/ 2647123 h 3252524"/>
              <a:gd name="connsiteX44" fmla="*/ 887705 w 3339256"/>
              <a:gd name="connsiteY44" fmla="*/ 2664127 h 3252524"/>
              <a:gd name="connsiteX45" fmla="*/ 875977 w 3339256"/>
              <a:gd name="connsiteY45" fmla="*/ 2675853 h 3252524"/>
              <a:gd name="connsiteX46" fmla="*/ 829165 w 3339256"/>
              <a:gd name="connsiteY46" fmla="*/ 2775331 h 3252524"/>
              <a:gd name="connsiteX47" fmla="*/ 765054 w 3339256"/>
              <a:gd name="connsiteY47" fmla="*/ 2920054 h 3252524"/>
              <a:gd name="connsiteX48" fmla="*/ 592463 w 3339256"/>
              <a:gd name="connsiteY48" fmla="*/ 2991194 h 3252524"/>
              <a:gd name="connsiteX49" fmla="*/ 419384 w 3339256"/>
              <a:gd name="connsiteY49" fmla="*/ 2919565 h 3252524"/>
              <a:gd name="connsiteX50" fmla="*/ 418700 w 3339256"/>
              <a:gd name="connsiteY50" fmla="*/ 2573834 h 3252524"/>
              <a:gd name="connsiteX51" fmla="*/ 418700 w 3339256"/>
              <a:gd name="connsiteY51" fmla="*/ 2574225 h 3252524"/>
              <a:gd name="connsiteX52" fmla="*/ 563633 w 3339256"/>
              <a:gd name="connsiteY52" fmla="*/ 2510121 h 3252524"/>
              <a:gd name="connsiteX53" fmla="*/ 663122 w 3339256"/>
              <a:gd name="connsiteY53" fmla="*/ 2463020 h 3252524"/>
              <a:gd name="connsiteX54" fmla="*/ 674849 w 3339256"/>
              <a:gd name="connsiteY54" fmla="*/ 2451098 h 3252524"/>
              <a:gd name="connsiteX55" fmla="*/ 674849 w 3339256"/>
              <a:gd name="connsiteY55" fmla="*/ 2368721 h 3252524"/>
              <a:gd name="connsiteX56" fmla="*/ 16932 w 3339256"/>
              <a:gd name="connsiteY56" fmla="*/ 1710775 h 3252524"/>
              <a:gd name="connsiteX57" fmla="*/ 16932 w 3339256"/>
              <a:gd name="connsiteY57" fmla="*/ 1628300 h 3252524"/>
              <a:gd name="connsiteX58" fmla="*/ 674849 w 3339256"/>
              <a:gd name="connsiteY58" fmla="*/ 970550 h 3252524"/>
              <a:gd name="connsiteX59" fmla="*/ 674849 w 3339256"/>
              <a:gd name="connsiteY59" fmla="*/ 887684 h 3252524"/>
              <a:gd name="connsiteX60" fmla="*/ 674361 w 3339256"/>
              <a:gd name="connsiteY60" fmla="*/ 887293 h 3252524"/>
              <a:gd name="connsiteX61" fmla="*/ 574872 w 3339256"/>
              <a:gd name="connsiteY61" fmla="*/ 840388 h 3252524"/>
              <a:gd name="connsiteX62" fmla="*/ 430232 w 3339256"/>
              <a:gd name="connsiteY62" fmla="*/ 776479 h 3252524"/>
              <a:gd name="connsiteX63" fmla="*/ 428766 w 3339256"/>
              <a:gd name="connsiteY63" fmla="*/ 428793 h 3252524"/>
              <a:gd name="connsiteX64" fmla="*/ 601943 w 3339256"/>
              <a:gd name="connsiteY64" fmla="*/ 357067 h 3252524"/>
              <a:gd name="connsiteX65" fmla="*/ 776684 w 3339256"/>
              <a:gd name="connsiteY65" fmla="*/ 430259 h 3252524"/>
              <a:gd name="connsiteX66" fmla="*/ 840404 w 3339256"/>
              <a:gd name="connsiteY66" fmla="*/ 575177 h 3252524"/>
              <a:gd name="connsiteX67" fmla="*/ 887509 w 3339256"/>
              <a:gd name="connsiteY67" fmla="*/ 674460 h 3252524"/>
              <a:gd name="connsiteX68" fmla="*/ 887705 w 3339256"/>
              <a:gd name="connsiteY68" fmla="*/ 674851 h 3252524"/>
              <a:gd name="connsiteX69" fmla="*/ 929142 w 3339256"/>
              <a:gd name="connsiteY69" fmla="*/ 691854 h 3252524"/>
              <a:gd name="connsiteX70" fmla="*/ 970580 w 3339256"/>
              <a:gd name="connsiteY70" fmla="*/ 674851 h 3252524"/>
              <a:gd name="connsiteX71" fmla="*/ 1628203 w 3339256"/>
              <a:gd name="connsiteY71" fmla="*/ 17101 h 3252524"/>
              <a:gd name="connsiteX72" fmla="*/ 1669445 w 3339256"/>
              <a:gd name="connsiteY72" fmla="*/ 0 h 32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9256" h="3252524">
                <a:moveTo>
                  <a:pt x="1669445" y="0"/>
                </a:moveTo>
                <a:cubicBezTo>
                  <a:pt x="1684398" y="0"/>
                  <a:pt x="1699351" y="5668"/>
                  <a:pt x="1710785" y="17101"/>
                </a:cubicBezTo>
                <a:lnTo>
                  <a:pt x="1714303" y="20423"/>
                </a:lnTo>
                <a:cubicBezTo>
                  <a:pt x="1714792" y="20912"/>
                  <a:pt x="1714792" y="21400"/>
                  <a:pt x="1715280" y="21889"/>
                </a:cubicBezTo>
                <a:lnTo>
                  <a:pt x="2175588" y="482148"/>
                </a:lnTo>
                <a:lnTo>
                  <a:pt x="2369288" y="675828"/>
                </a:lnTo>
                <a:cubicBezTo>
                  <a:pt x="2391571" y="698499"/>
                  <a:pt x="2391375" y="734851"/>
                  <a:pt x="2368897" y="757326"/>
                </a:cubicBezTo>
                <a:lnTo>
                  <a:pt x="2363033" y="763091"/>
                </a:lnTo>
                <a:cubicBezTo>
                  <a:pt x="2339383" y="783710"/>
                  <a:pt x="2299509" y="802277"/>
                  <a:pt x="2269799" y="805013"/>
                </a:cubicBezTo>
                <a:cubicBezTo>
                  <a:pt x="2269799" y="805013"/>
                  <a:pt x="2195818" y="812831"/>
                  <a:pt x="2141285" y="855925"/>
                </a:cubicBezTo>
                <a:cubicBezTo>
                  <a:pt x="2132782" y="861886"/>
                  <a:pt x="2124671" y="868335"/>
                  <a:pt x="2117341" y="875762"/>
                </a:cubicBezTo>
                <a:cubicBezTo>
                  <a:pt x="2020588" y="971039"/>
                  <a:pt x="2019904" y="1127194"/>
                  <a:pt x="2115973" y="1222959"/>
                </a:cubicBezTo>
                <a:cubicBezTo>
                  <a:pt x="2163860" y="1270842"/>
                  <a:pt x="2226505" y="1294686"/>
                  <a:pt x="2289150" y="1294686"/>
                </a:cubicBezTo>
                <a:cubicBezTo>
                  <a:pt x="2352479" y="1294686"/>
                  <a:pt x="2415710" y="1270353"/>
                  <a:pt x="2463695" y="1221591"/>
                </a:cubicBezTo>
                <a:cubicBezTo>
                  <a:pt x="2471416" y="1213676"/>
                  <a:pt x="2478257" y="1205272"/>
                  <a:pt x="2484316" y="1196087"/>
                </a:cubicBezTo>
                <a:cubicBezTo>
                  <a:pt x="2526438" y="1141559"/>
                  <a:pt x="2533865" y="1069344"/>
                  <a:pt x="2533865" y="1069344"/>
                </a:cubicBezTo>
                <a:cubicBezTo>
                  <a:pt x="2536699" y="1040810"/>
                  <a:pt x="2553997" y="1002895"/>
                  <a:pt x="2573543" y="978758"/>
                </a:cubicBezTo>
                <a:cubicBezTo>
                  <a:pt x="2573934" y="978368"/>
                  <a:pt x="2574227" y="977879"/>
                  <a:pt x="2574618" y="977586"/>
                </a:cubicBezTo>
                <a:lnTo>
                  <a:pt x="2581753" y="970550"/>
                </a:lnTo>
                <a:cubicBezTo>
                  <a:pt x="2592796" y="959312"/>
                  <a:pt x="2607749" y="953254"/>
                  <a:pt x="2622995" y="953254"/>
                </a:cubicBezTo>
                <a:cubicBezTo>
                  <a:pt x="2630324" y="953254"/>
                  <a:pt x="2637654" y="954622"/>
                  <a:pt x="2644691" y="957456"/>
                </a:cubicBezTo>
                <a:cubicBezTo>
                  <a:pt x="2651532" y="960289"/>
                  <a:pt x="2658080" y="964491"/>
                  <a:pt x="2663455" y="969671"/>
                </a:cubicBezTo>
                <a:lnTo>
                  <a:pt x="2767635" y="1073840"/>
                </a:lnTo>
                <a:lnTo>
                  <a:pt x="3317462" y="1623805"/>
                </a:lnTo>
                <a:cubicBezTo>
                  <a:pt x="3317951" y="1624293"/>
                  <a:pt x="3318635" y="1624391"/>
                  <a:pt x="3319124" y="1624782"/>
                </a:cubicBezTo>
                <a:lnTo>
                  <a:pt x="3321958" y="1628105"/>
                </a:lnTo>
                <a:cubicBezTo>
                  <a:pt x="3345022" y="1650971"/>
                  <a:pt x="3345022" y="1688007"/>
                  <a:pt x="3321958" y="1710971"/>
                </a:cubicBezTo>
                <a:lnTo>
                  <a:pt x="2664334" y="2368427"/>
                </a:lnTo>
                <a:cubicBezTo>
                  <a:pt x="2652900" y="2379861"/>
                  <a:pt x="2637947" y="2385626"/>
                  <a:pt x="2622995" y="2385626"/>
                </a:cubicBezTo>
                <a:cubicBezTo>
                  <a:pt x="2608042" y="2385626"/>
                  <a:pt x="2592992" y="2379861"/>
                  <a:pt x="2581655" y="2368427"/>
                </a:cubicBezTo>
                <a:lnTo>
                  <a:pt x="2574716" y="2361587"/>
                </a:lnTo>
                <a:cubicBezTo>
                  <a:pt x="2551945" y="2338525"/>
                  <a:pt x="2530933" y="2294161"/>
                  <a:pt x="2527610" y="2262109"/>
                </a:cubicBezTo>
                <a:cubicBezTo>
                  <a:pt x="2527610" y="2262109"/>
                  <a:pt x="2519206" y="2172891"/>
                  <a:pt x="2463891" y="2117386"/>
                </a:cubicBezTo>
                <a:cubicBezTo>
                  <a:pt x="2416003" y="2068526"/>
                  <a:pt x="2352674" y="2044096"/>
                  <a:pt x="2289247" y="2044096"/>
                </a:cubicBezTo>
                <a:cubicBezTo>
                  <a:pt x="2226603" y="2044096"/>
                  <a:pt x="2163958" y="2067940"/>
                  <a:pt x="2116168" y="2115823"/>
                </a:cubicBezTo>
                <a:cubicBezTo>
                  <a:pt x="2019904" y="2211979"/>
                  <a:pt x="2020588" y="2368232"/>
                  <a:pt x="2117634" y="2463509"/>
                </a:cubicBezTo>
                <a:cubicBezTo>
                  <a:pt x="2172851" y="2518818"/>
                  <a:pt x="2262079" y="2527613"/>
                  <a:pt x="2262079" y="2527613"/>
                </a:cubicBezTo>
                <a:cubicBezTo>
                  <a:pt x="2294134" y="2530642"/>
                  <a:pt x="2338894" y="2551945"/>
                  <a:pt x="2361568" y="2574420"/>
                </a:cubicBezTo>
                <a:lnTo>
                  <a:pt x="2368800" y="2581554"/>
                </a:lnTo>
                <a:cubicBezTo>
                  <a:pt x="2391375" y="2604420"/>
                  <a:pt x="2391375" y="2641260"/>
                  <a:pt x="2368800" y="2664127"/>
                </a:cubicBezTo>
                <a:lnTo>
                  <a:pt x="1780165" y="3252524"/>
                </a:lnTo>
                <a:lnTo>
                  <a:pt x="1559039" y="3252524"/>
                </a:lnTo>
                <a:lnTo>
                  <a:pt x="970580" y="2664127"/>
                </a:lnTo>
                <a:cubicBezTo>
                  <a:pt x="959047" y="2652791"/>
                  <a:pt x="944095" y="2647123"/>
                  <a:pt x="929142" y="2647123"/>
                </a:cubicBezTo>
                <a:cubicBezTo>
                  <a:pt x="914189" y="2647123"/>
                  <a:pt x="899139" y="2652791"/>
                  <a:pt x="887705" y="2664127"/>
                </a:cubicBezTo>
                <a:lnTo>
                  <a:pt x="875977" y="2675853"/>
                </a:lnTo>
                <a:cubicBezTo>
                  <a:pt x="853304" y="2698817"/>
                  <a:pt x="832194" y="2743573"/>
                  <a:pt x="829165" y="2775331"/>
                </a:cubicBezTo>
                <a:cubicBezTo>
                  <a:pt x="829165" y="2775331"/>
                  <a:pt x="820467" y="2864549"/>
                  <a:pt x="765054" y="2920054"/>
                </a:cubicBezTo>
                <a:cubicBezTo>
                  <a:pt x="717264" y="2967448"/>
                  <a:pt x="654912" y="2991194"/>
                  <a:pt x="592463" y="2991194"/>
                </a:cubicBezTo>
                <a:cubicBezTo>
                  <a:pt x="529818" y="2991194"/>
                  <a:pt x="467173" y="2967253"/>
                  <a:pt x="419384" y="2919565"/>
                </a:cubicBezTo>
                <a:cubicBezTo>
                  <a:pt x="323902" y="2824093"/>
                  <a:pt x="323804" y="2669501"/>
                  <a:pt x="418700" y="2573834"/>
                </a:cubicBezTo>
                <a:lnTo>
                  <a:pt x="418700" y="2574225"/>
                </a:lnTo>
                <a:cubicBezTo>
                  <a:pt x="474406" y="2518525"/>
                  <a:pt x="563633" y="2510121"/>
                  <a:pt x="563633" y="2510121"/>
                </a:cubicBezTo>
                <a:cubicBezTo>
                  <a:pt x="595688" y="2506798"/>
                  <a:pt x="640155" y="2485789"/>
                  <a:pt x="663122" y="2463020"/>
                </a:cubicBezTo>
                <a:lnTo>
                  <a:pt x="674849" y="2451098"/>
                </a:lnTo>
                <a:cubicBezTo>
                  <a:pt x="697327" y="2428330"/>
                  <a:pt x="697327" y="2391587"/>
                  <a:pt x="674849" y="2368721"/>
                </a:cubicBezTo>
                <a:lnTo>
                  <a:pt x="16932" y="1710775"/>
                </a:lnTo>
                <a:cubicBezTo>
                  <a:pt x="-5643" y="1688007"/>
                  <a:pt x="-5643" y="1651069"/>
                  <a:pt x="16932" y="1628300"/>
                </a:cubicBezTo>
                <a:lnTo>
                  <a:pt x="674849" y="970550"/>
                </a:lnTo>
                <a:cubicBezTo>
                  <a:pt x="697523" y="947586"/>
                  <a:pt x="697523" y="910648"/>
                  <a:pt x="674849" y="887684"/>
                </a:cubicBezTo>
                <a:lnTo>
                  <a:pt x="674361" y="887293"/>
                </a:lnTo>
                <a:cubicBezTo>
                  <a:pt x="651687" y="864524"/>
                  <a:pt x="606927" y="843710"/>
                  <a:pt x="574872" y="840388"/>
                </a:cubicBezTo>
                <a:cubicBezTo>
                  <a:pt x="574872" y="840388"/>
                  <a:pt x="485644" y="831984"/>
                  <a:pt x="430232" y="776479"/>
                </a:cubicBezTo>
                <a:cubicBezTo>
                  <a:pt x="333284" y="681203"/>
                  <a:pt x="332697" y="524851"/>
                  <a:pt x="428766" y="428793"/>
                </a:cubicBezTo>
                <a:cubicBezTo>
                  <a:pt x="476653" y="380910"/>
                  <a:pt x="539298" y="357067"/>
                  <a:pt x="601943" y="357067"/>
                </a:cubicBezTo>
                <a:cubicBezTo>
                  <a:pt x="665272" y="357067"/>
                  <a:pt x="728698" y="381497"/>
                  <a:pt x="776684" y="430259"/>
                </a:cubicBezTo>
                <a:cubicBezTo>
                  <a:pt x="831803" y="485470"/>
                  <a:pt x="840404" y="575177"/>
                  <a:pt x="840404" y="575177"/>
                </a:cubicBezTo>
                <a:cubicBezTo>
                  <a:pt x="843531" y="606740"/>
                  <a:pt x="864543" y="651691"/>
                  <a:pt x="887509" y="674460"/>
                </a:cubicBezTo>
                <a:lnTo>
                  <a:pt x="887705" y="674851"/>
                </a:lnTo>
                <a:cubicBezTo>
                  <a:pt x="899139" y="686186"/>
                  <a:pt x="914189" y="691854"/>
                  <a:pt x="929142" y="691854"/>
                </a:cubicBezTo>
                <a:cubicBezTo>
                  <a:pt x="944095" y="691854"/>
                  <a:pt x="959047" y="686186"/>
                  <a:pt x="970580" y="674851"/>
                </a:cubicBezTo>
                <a:lnTo>
                  <a:pt x="1628203" y="17101"/>
                </a:lnTo>
                <a:cubicBezTo>
                  <a:pt x="1639638" y="5668"/>
                  <a:pt x="1654590" y="0"/>
                  <a:pt x="1669445"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5" name="Picture 94" descr="Watercolor Jaguar Art Print Amazon Rainforest Art PRINT | Etsy"/>
          <p:cNvPicPr>
            <a:picLocks noChangeAspect="1" noChangeArrowheads="1"/>
          </p:cNvPicPr>
          <p:nvPr/>
        </p:nvPicPr>
        <p:blipFill>
          <a:blip r:embed="rId5">
            <a:extLst>
              <a:ext uri="{28A0092B-C50C-407E-A947-70E740481C1C}">
                <a14:useLocalDpi xmlns:a14="http://schemas.microsoft.com/office/drawing/2010/main" val="0"/>
              </a:ext>
            </a:extLst>
          </a:blip>
          <a:srcRect l="1248" t="2092" r="43" b="23974"/>
          <a:stretch>
            <a:fillRect/>
          </a:stretch>
        </p:blipFill>
        <p:spPr bwMode="auto">
          <a:xfrm>
            <a:off x="8609125" y="2851667"/>
            <a:ext cx="3319954" cy="3319824"/>
          </a:xfrm>
          <a:custGeom>
            <a:avLst/>
            <a:gdLst>
              <a:gd name="connsiteX0" fmla="*/ 1659941 w 3319954"/>
              <a:gd name="connsiteY0" fmla="*/ 0 h 3319824"/>
              <a:gd name="connsiteX1" fmla="*/ 1700987 w 3319954"/>
              <a:gd name="connsiteY1" fmla="*/ 17003 h 3319824"/>
              <a:gd name="connsiteX2" fmla="*/ 2277007 w 3319954"/>
              <a:gd name="connsiteY2" fmla="*/ 592864 h 3319824"/>
              <a:gd name="connsiteX3" fmla="*/ 2351672 w 3319954"/>
              <a:gd name="connsiteY3" fmla="*/ 667522 h 3319824"/>
              <a:gd name="connsiteX4" fmla="*/ 2351183 w 3319954"/>
              <a:gd name="connsiteY4" fmla="*/ 748727 h 3319824"/>
              <a:gd name="connsiteX5" fmla="*/ 2339358 w 3319954"/>
              <a:gd name="connsiteY5" fmla="*/ 760160 h 3319824"/>
              <a:gd name="connsiteX6" fmla="*/ 2240749 w 3319954"/>
              <a:gd name="connsiteY6" fmla="*/ 806870 h 3319824"/>
              <a:gd name="connsiteX7" fmla="*/ 2096695 w 3319954"/>
              <a:gd name="connsiteY7" fmla="*/ 870485 h 3319824"/>
              <a:gd name="connsiteX8" fmla="*/ 2044019 w 3319954"/>
              <a:gd name="connsiteY8" fmla="*/ 1135794 h 3319824"/>
              <a:gd name="connsiteX9" fmla="*/ 2268993 w 3319954"/>
              <a:gd name="connsiteY9" fmla="*/ 1286086 h 3319824"/>
              <a:gd name="connsiteX10" fmla="*/ 2274173 w 3319954"/>
              <a:gd name="connsiteY10" fmla="*/ 1285598 h 3319824"/>
              <a:gd name="connsiteX11" fmla="*/ 2277495 w 3319954"/>
              <a:gd name="connsiteY11" fmla="*/ 1285891 h 3319824"/>
              <a:gd name="connsiteX12" fmla="*/ 2449597 w 3319954"/>
              <a:gd name="connsiteY12" fmla="*/ 1214653 h 3319824"/>
              <a:gd name="connsiteX13" fmla="*/ 2513024 w 3319954"/>
              <a:gd name="connsiteY13" fmla="*/ 1070908 h 3319824"/>
              <a:gd name="connsiteX14" fmla="*/ 2559837 w 3319954"/>
              <a:gd name="connsiteY14" fmla="*/ 971820 h 3319824"/>
              <a:gd name="connsiteX15" fmla="*/ 2566678 w 3319954"/>
              <a:gd name="connsiteY15" fmla="*/ 964882 h 3319824"/>
              <a:gd name="connsiteX16" fmla="*/ 2607724 w 3319954"/>
              <a:gd name="connsiteY16" fmla="*/ 947977 h 3319824"/>
              <a:gd name="connsiteX17" fmla="*/ 2648869 w 3319954"/>
              <a:gd name="connsiteY17" fmla="*/ 964882 h 3319824"/>
              <a:gd name="connsiteX18" fmla="*/ 2752657 w 3319954"/>
              <a:gd name="connsiteY18" fmla="*/ 1068758 h 3319824"/>
              <a:gd name="connsiteX19" fmla="*/ 3302876 w 3319954"/>
              <a:gd name="connsiteY19" fmla="*/ 1618821 h 3319824"/>
              <a:gd name="connsiteX20" fmla="*/ 3303169 w 3319954"/>
              <a:gd name="connsiteY20" fmla="*/ 1700808 h 3319824"/>
              <a:gd name="connsiteX21" fmla="*/ 2649064 w 3319954"/>
              <a:gd name="connsiteY21" fmla="*/ 2354942 h 3319824"/>
              <a:gd name="connsiteX22" fmla="*/ 2608115 w 3319954"/>
              <a:gd name="connsiteY22" fmla="*/ 2371652 h 3319824"/>
              <a:gd name="connsiteX23" fmla="*/ 2566971 w 3319954"/>
              <a:gd name="connsiteY23" fmla="*/ 2354942 h 3319824"/>
              <a:gd name="connsiteX24" fmla="*/ 2559837 w 3319954"/>
              <a:gd name="connsiteY24" fmla="*/ 2347711 h 3319824"/>
              <a:gd name="connsiteX25" fmla="*/ 2513317 w 3319954"/>
              <a:gd name="connsiteY25" fmla="*/ 2249112 h 3319824"/>
              <a:gd name="connsiteX26" fmla="*/ 2449597 w 3319954"/>
              <a:gd name="connsiteY26" fmla="*/ 2104976 h 3319824"/>
              <a:gd name="connsiteX27" fmla="*/ 2277397 w 3319954"/>
              <a:gd name="connsiteY27" fmla="*/ 2033738 h 3319824"/>
              <a:gd name="connsiteX28" fmla="*/ 2105197 w 3319954"/>
              <a:gd name="connsiteY28" fmla="*/ 2104976 h 3319824"/>
              <a:gd name="connsiteX29" fmla="*/ 2105197 w 3319954"/>
              <a:gd name="connsiteY29" fmla="*/ 2449144 h 3319824"/>
              <a:gd name="connsiteX30" fmla="*/ 2249153 w 3319954"/>
              <a:gd name="connsiteY30" fmla="*/ 2512759 h 3319824"/>
              <a:gd name="connsiteX31" fmla="*/ 2347763 w 3319954"/>
              <a:gd name="connsiteY31" fmla="*/ 2559567 h 3319824"/>
              <a:gd name="connsiteX32" fmla="*/ 2355483 w 3319954"/>
              <a:gd name="connsiteY32" fmla="*/ 2566700 h 3319824"/>
              <a:gd name="connsiteX33" fmla="*/ 2355483 w 3319954"/>
              <a:gd name="connsiteY33" fmla="*/ 2648882 h 3319824"/>
              <a:gd name="connsiteX34" fmla="*/ 1701378 w 3319954"/>
              <a:gd name="connsiteY34" fmla="*/ 3303017 h 3319824"/>
              <a:gd name="connsiteX35" fmla="*/ 1660038 w 3319954"/>
              <a:gd name="connsiteY35" fmla="*/ 3319824 h 3319824"/>
              <a:gd name="connsiteX36" fmla="*/ 1618796 w 3319954"/>
              <a:gd name="connsiteY36" fmla="*/ 3303017 h 3319824"/>
              <a:gd name="connsiteX37" fmla="*/ 964691 w 3319954"/>
              <a:gd name="connsiteY37" fmla="*/ 2648882 h 3319824"/>
              <a:gd name="connsiteX38" fmla="*/ 923938 w 3319954"/>
              <a:gd name="connsiteY38" fmla="*/ 2631977 h 3319824"/>
              <a:gd name="connsiteX39" fmla="*/ 882598 w 3319954"/>
              <a:gd name="connsiteY39" fmla="*/ 2648882 h 3319824"/>
              <a:gd name="connsiteX40" fmla="*/ 882305 w 3319954"/>
              <a:gd name="connsiteY40" fmla="*/ 2649273 h 3319824"/>
              <a:gd name="connsiteX41" fmla="*/ 835492 w 3319954"/>
              <a:gd name="connsiteY41" fmla="*/ 2748361 h 3319824"/>
              <a:gd name="connsiteX42" fmla="*/ 771968 w 3319954"/>
              <a:gd name="connsiteY42" fmla="*/ 2892106 h 3319824"/>
              <a:gd name="connsiteX43" fmla="*/ 601429 w 3319954"/>
              <a:gd name="connsiteY43" fmla="*/ 2961780 h 3319824"/>
              <a:gd name="connsiteX44" fmla="*/ 429229 w 3319954"/>
              <a:gd name="connsiteY44" fmla="*/ 2890445 h 3319824"/>
              <a:gd name="connsiteX45" fmla="*/ 427763 w 3319954"/>
              <a:gd name="connsiteY45" fmla="*/ 2547938 h 3319824"/>
              <a:gd name="connsiteX46" fmla="*/ 571622 w 3319954"/>
              <a:gd name="connsiteY46" fmla="*/ 2484030 h 3319824"/>
              <a:gd name="connsiteX47" fmla="*/ 670426 w 3319954"/>
              <a:gd name="connsiteY47" fmla="*/ 2437613 h 3319824"/>
              <a:gd name="connsiteX48" fmla="*/ 671111 w 3319954"/>
              <a:gd name="connsiteY48" fmla="*/ 2436929 h 3319824"/>
              <a:gd name="connsiteX49" fmla="*/ 671111 w 3319954"/>
              <a:gd name="connsiteY49" fmla="*/ 2354942 h 3319824"/>
              <a:gd name="connsiteX50" fmla="*/ 17005 w 3319954"/>
              <a:gd name="connsiteY50" fmla="*/ 1700808 h 3319824"/>
              <a:gd name="connsiteX51" fmla="*/ 17005 w 3319954"/>
              <a:gd name="connsiteY51" fmla="*/ 1618821 h 3319824"/>
              <a:gd name="connsiteX52" fmla="*/ 24530 w 3319954"/>
              <a:gd name="connsiteY52" fmla="*/ 1611101 h 3319824"/>
              <a:gd name="connsiteX53" fmla="*/ 335116 w 3319954"/>
              <a:gd name="connsiteY53" fmla="*/ 1300647 h 3319824"/>
              <a:gd name="connsiteX54" fmla="*/ 670915 w 3319954"/>
              <a:gd name="connsiteY54" fmla="*/ 964882 h 3319824"/>
              <a:gd name="connsiteX55" fmla="*/ 670915 w 3319954"/>
              <a:gd name="connsiteY55" fmla="*/ 882700 h 3319824"/>
              <a:gd name="connsiteX56" fmla="*/ 659187 w 3319954"/>
              <a:gd name="connsiteY56" fmla="*/ 871267 h 3319824"/>
              <a:gd name="connsiteX57" fmla="*/ 560578 w 3319954"/>
              <a:gd name="connsiteY57" fmla="*/ 824655 h 3319824"/>
              <a:gd name="connsiteX58" fmla="*/ 416622 w 3319954"/>
              <a:gd name="connsiteY58" fmla="*/ 760746 h 3319824"/>
              <a:gd name="connsiteX59" fmla="*/ 423072 w 3319954"/>
              <a:gd name="connsiteY59" fmla="*/ 410129 h 3319824"/>
              <a:gd name="connsiteX60" fmla="*/ 596738 w 3319954"/>
              <a:gd name="connsiteY60" fmla="*/ 339478 h 3319824"/>
              <a:gd name="connsiteX61" fmla="*/ 773727 w 3319954"/>
              <a:gd name="connsiteY61" fmla="*/ 413256 h 3319824"/>
              <a:gd name="connsiteX62" fmla="*/ 837153 w 3319954"/>
              <a:gd name="connsiteY62" fmla="*/ 557197 h 3319824"/>
              <a:gd name="connsiteX63" fmla="*/ 883966 w 3319954"/>
              <a:gd name="connsiteY63" fmla="*/ 655991 h 3319824"/>
              <a:gd name="connsiteX64" fmla="*/ 891198 w 3319954"/>
              <a:gd name="connsiteY64" fmla="*/ 663222 h 3319824"/>
              <a:gd name="connsiteX65" fmla="*/ 931951 w 3319954"/>
              <a:gd name="connsiteY65" fmla="*/ 680030 h 3319824"/>
              <a:gd name="connsiteX66" fmla="*/ 972021 w 3319954"/>
              <a:gd name="connsiteY66" fmla="*/ 663809 h 3319824"/>
              <a:gd name="connsiteX67" fmla="*/ 1238237 w 3319954"/>
              <a:gd name="connsiteY67" fmla="*/ 397718 h 3319824"/>
              <a:gd name="connsiteX68" fmla="*/ 1238237 w 3319954"/>
              <a:gd name="connsiteY68" fmla="*/ 398207 h 3319824"/>
              <a:gd name="connsiteX69" fmla="*/ 1620458 w 3319954"/>
              <a:gd name="connsiteY69" fmla="*/ 15928 h 3319824"/>
              <a:gd name="connsiteX70" fmla="*/ 1659941 w 3319954"/>
              <a:gd name="connsiteY70" fmla="*/ 0 h 331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9954" h="3319824">
                <a:moveTo>
                  <a:pt x="1659941" y="0"/>
                </a:moveTo>
                <a:cubicBezTo>
                  <a:pt x="1675382" y="0"/>
                  <a:pt x="1690139" y="6254"/>
                  <a:pt x="1700987" y="17003"/>
                </a:cubicBezTo>
                <a:lnTo>
                  <a:pt x="2277007" y="592864"/>
                </a:lnTo>
                <a:lnTo>
                  <a:pt x="2351672" y="667522"/>
                </a:lnTo>
                <a:cubicBezTo>
                  <a:pt x="2373661" y="690193"/>
                  <a:pt x="2373466" y="726251"/>
                  <a:pt x="2351183" y="748727"/>
                </a:cubicBezTo>
                <a:lnTo>
                  <a:pt x="2339358" y="760160"/>
                </a:lnTo>
                <a:cubicBezTo>
                  <a:pt x="2316783" y="782733"/>
                  <a:pt x="2272315" y="804036"/>
                  <a:pt x="2240749" y="806870"/>
                </a:cubicBezTo>
                <a:cubicBezTo>
                  <a:pt x="2240749" y="806870"/>
                  <a:pt x="2151717" y="815469"/>
                  <a:pt x="2096695" y="870485"/>
                </a:cubicBezTo>
                <a:cubicBezTo>
                  <a:pt x="2027111" y="940062"/>
                  <a:pt x="2006295" y="1044719"/>
                  <a:pt x="2044019" y="1135794"/>
                </a:cubicBezTo>
                <a:cubicBezTo>
                  <a:pt x="2081547" y="1226673"/>
                  <a:pt x="2170481" y="1286086"/>
                  <a:pt x="2268993" y="1286086"/>
                </a:cubicBezTo>
                <a:cubicBezTo>
                  <a:pt x="2270654" y="1286086"/>
                  <a:pt x="2272511" y="1285598"/>
                  <a:pt x="2274173" y="1285598"/>
                </a:cubicBezTo>
                <a:cubicBezTo>
                  <a:pt x="2275345" y="1285598"/>
                  <a:pt x="2276323" y="1285891"/>
                  <a:pt x="2277495" y="1285891"/>
                </a:cubicBezTo>
                <a:cubicBezTo>
                  <a:pt x="2342095" y="1285891"/>
                  <a:pt x="2403957" y="1260288"/>
                  <a:pt x="2449597" y="1214653"/>
                </a:cubicBezTo>
                <a:cubicBezTo>
                  <a:pt x="2504619" y="1159442"/>
                  <a:pt x="2513024" y="1070908"/>
                  <a:pt x="2513024" y="1070908"/>
                </a:cubicBezTo>
                <a:cubicBezTo>
                  <a:pt x="2516347" y="1038856"/>
                  <a:pt x="2537359" y="994394"/>
                  <a:pt x="2559837" y="971820"/>
                </a:cubicBezTo>
                <a:lnTo>
                  <a:pt x="2566678" y="964882"/>
                </a:lnTo>
                <a:cubicBezTo>
                  <a:pt x="2577623" y="954036"/>
                  <a:pt x="2592381" y="947977"/>
                  <a:pt x="2607724" y="947977"/>
                </a:cubicBezTo>
                <a:cubicBezTo>
                  <a:pt x="2623165" y="947977"/>
                  <a:pt x="2637923" y="954036"/>
                  <a:pt x="2648869" y="964882"/>
                </a:cubicBezTo>
                <a:lnTo>
                  <a:pt x="2752657" y="1068758"/>
                </a:lnTo>
                <a:lnTo>
                  <a:pt x="3302876" y="1618821"/>
                </a:lnTo>
                <a:cubicBezTo>
                  <a:pt x="3325549" y="1641492"/>
                  <a:pt x="3325647" y="1678039"/>
                  <a:pt x="3303169" y="1700808"/>
                </a:cubicBezTo>
                <a:lnTo>
                  <a:pt x="2649064" y="2354942"/>
                </a:lnTo>
                <a:cubicBezTo>
                  <a:pt x="2638118" y="2365691"/>
                  <a:pt x="2623361" y="2371652"/>
                  <a:pt x="2608115" y="2371652"/>
                </a:cubicBezTo>
                <a:cubicBezTo>
                  <a:pt x="2592674" y="2371652"/>
                  <a:pt x="2577917" y="2365691"/>
                  <a:pt x="2566971" y="2354942"/>
                </a:cubicBezTo>
                <a:lnTo>
                  <a:pt x="2559837" y="2347711"/>
                </a:lnTo>
                <a:cubicBezTo>
                  <a:pt x="2537359" y="2325040"/>
                  <a:pt x="2516151" y="2280578"/>
                  <a:pt x="2513317" y="2249112"/>
                </a:cubicBezTo>
                <a:cubicBezTo>
                  <a:pt x="2513317" y="2249112"/>
                  <a:pt x="2504424" y="2159992"/>
                  <a:pt x="2449597" y="2104976"/>
                </a:cubicBezTo>
                <a:cubicBezTo>
                  <a:pt x="2402003" y="2057484"/>
                  <a:pt x="2339749" y="2033738"/>
                  <a:pt x="2277397" y="2033738"/>
                </a:cubicBezTo>
                <a:cubicBezTo>
                  <a:pt x="2215143" y="2033738"/>
                  <a:pt x="2152792" y="2057484"/>
                  <a:pt x="2105197" y="2104976"/>
                </a:cubicBezTo>
                <a:cubicBezTo>
                  <a:pt x="2010497" y="2199959"/>
                  <a:pt x="2010009" y="2354258"/>
                  <a:pt x="2105197" y="2449144"/>
                </a:cubicBezTo>
                <a:cubicBezTo>
                  <a:pt x="2160611" y="2504355"/>
                  <a:pt x="2249153" y="2512759"/>
                  <a:pt x="2249153" y="2512759"/>
                </a:cubicBezTo>
                <a:cubicBezTo>
                  <a:pt x="2280720" y="2515886"/>
                  <a:pt x="2325285" y="2537091"/>
                  <a:pt x="2347763" y="2559567"/>
                </a:cubicBezTo>
                <a:lnTo>
                  <a:pt x="2355483" y="2566700"/>
                </a:lnTo>
                <a:cubicBezTo>
                  <a:pt x="2377961" y="2589567"/>
                  <a:pt x="2377961" y="2626114"/>
                  <a:pt x="2355483" y="2648882"/>
                </a:cubicBezTo>
                <a:lnTo>
                  <a:pt x="1701378" y="3303017"/>
                </a:lnTo>
                <a:cubicBezTo>
                  <a:pt x="1689846" y="3314254"/>
                  <a:pt x="1674991" y="3319824"/>
                  <a:pt x="1660038" y="3319824"/>
                </a:cubicBezTo>
                <a:cubicBezTo>
                  <a:pt x="1645183" y="3319824"/>
                  <a:pt x="1630329" y="3314254"/>
                  <a:pt x="1618796" y="3303017"/>
                </a:cubicBezTo>
                <a:lnTo>
                  <a:pt x="964691" y="2648882"/>
                </a:lnTo>
                <a:cubicBezTo>
                  <a:pt x="953941" y="2638036"/>
                  <a:pt x="939183" y="2631977"/>
                  <a:pt x="923938" y="2631977"/>
                </a:cubicBezTo>
                <a:cubicBezTo>
                  <a:pt x="908496" y="2631977"/>
                  <a:pt x="893739" y="2638036"/>
                  <a:pt x="882598" y="2648882"/>
                </a:cubicBezTo>
                <a:lnTo>
                  <a:pt x="882305" y="2649273"/>
                </a:lnTo>
                <a:cubicBezTo>
                  <a:pt x="859827" y="2671749"/>
                  <a:pt x="838815" y="2716309"/>
                  <a:pt x="835492" y="2748361"/>
                </a:cubicBezTo>
                <a:cubicBezTo>
                  <a:pt x="835492" y="2748361"/>
                  <a:pt x="827087" y="2836895"/>
                  <a:pt x="771968" y="2892106"/>
                </a:cubicBezTo>
                <a:cubicBezTo>
                  <a:pt x="724569" y="2938621"/>
                  <a:pt x="662999" y="2961780"/>
                  <a:pt x="601429" y="2961780"/>
                </a:cubicBezTo>
                <a:cubicBezTo>
                  <a:pt x="539078" y="2961780"/>
                  <a:pt x="476824" y="2937937"/>
                  <a:pt x="429229" y="2890445"/>
                </a:cubicBezTo>
                <a:cubicBezTo>
                  <a:pt x="334822" y="2796048"/>
                  <a:pt x="334138" y="2643019"/>
                  <a:pt x="427763" y="2547938"/>
                </a:cubicBezTo>
                <a:cubicBezTo>
                  <a:pt x="482785" y="2492922"/>
                  <a:pt x="571622" y="2484030"/>
                  <a:pt x="571622" y="2484030"/>
                </a:cubicBezTo>
                <a:cubicBezTo>
                  <a:pt x="603384" y="2481196"/>
                  <a:pt x="647851" y="2460284"/>
                  <a:pt x="670426" y="2437613"/>
                </a:cubicBezTo>
                <a:lnTo>
                  <a:pt x="671111" y="2436929"/>
                </a:lnTo>
                <a:cubicBezTo>
                  <a:pt x="693588" y="2414258"/>
                  <a:pt x="693588" y="2377711"/>
                  <a:pt x="671111" y="2354942"/>
                </a:cubicBezTo>
                <a:lnTo>
                  <a:pt x="17005" y="1700808"/>
                </a:lnTo>
                <a:cubicBezTo>
                  <a:pt x="-5668" y="1678235"/>
                  <a:pt x="-5668" y="1641492"/>
                  <a:pt x="17005" y="1618821"/>
                </a:cubicBezTo>
                <a:lnTo>
                  <a:pt x="24530" y="1611101"/>
                </a:lnTo>
                <a:lnTo>
                  <a:pt x="335116" y="1300647"/>
                </a:lnTo>
                <a:lnTo>
                  <a:pt x="670915" y="964882"/>
                </a:lnTo>
                <a:cubicBezTo>
                  <a:pt x="693295" y="942114"/>
                  <a:pt x="693295" y="905567"/>
                  <a:pt x="670915" y="882700"/>
                </a:cubicBezTo>
                <a:lnTo>
                  <a:pt x="659187" y="871267"/>
                </a:lnTo>
                <a:cubicBezTo>
                  <a:pt x="636612" y="848792"/>
                  <a:pt x="592145" y="827489"/>
                  <a:pt x="560578" y="824655"/>
                </a:cubicBezTo>
                <a:cubicBezTo>
                  <a:pt x="560578" y="824655"/>
                  <a:pt x="471546" y="815958"/>
                  <a:pt x="416622" y="760746"/>
                </a:cubicBezTo>
                <a:cubicBezTo>
                  <a:pt x="322020" y="662050"/>
                  <a:pt x="324952" y="505405"/>
                  <a:pt x="423072" y="410129"/>
                </a:cubicBezTo>
                <a:cubicBezTo>
                  <a:pt x="471449" y="362930"/>
                  <a:pt x="534093" y="339478"/>
                  <a:pt x="596738" y="339478"/>
                </a:cubicBezTo>
                <a:cubicBezTo>
                  <a:pt x="660849" y="339478"/>
                  <a:pt x="725057" y="364103"/>
                  <a:pt x="773727" y="413256"/>
                </a:cubicBezTo>
                <a:cubicBezTo>
                  <a:pt x="828749" y="468272"/>
                  <a:pt x="837153" y="557197"/>
                  <a:pt x="837153" y="557197"/>
                </a:cubicBezTo>
                <a:cubicBezTo>
                  <a:pt x="840574" y="588858"/>
                  <a:pt x="861488" y="633320"/>
                  <a:pt x="883966" y="655991"/>
                </a:cubicBezTo>
                <a:lnTo>
                  <a:pt x="891198" y="663222"/>
                </a:lnTo>
                <a:cubicBezTo>
                  <a:pt x="902437" y="674362"/>
                  <a:pt x="917194" y="680030"/>
                  <a:pt x="931951" y="680030"/>
                </a:cubicBezTo>
                <a:cubicBezTo>
                  <a:pt x="946318" y="680030"/>
                  <a:pt x="960782" y="674656"/>
                  <a:pt x="972021" y="663809"/>
                </a:cubicBezTo>
                <a:lnTo>
                  <a:pt x="1238237" y="397718"/>
                </a:lnTo>
                <a:lnTo>
                  <a:pt x="1238237" y="398207"/>
                </a:lnTo>
                <a:lnTo>
                  <a:pt x="1620458" y="15928"/>
                </a:lnTo>
                <a:cubicBezTo>
                  <a:pt x="1631208" y="5863"/>
                  <a:pt x="1645183" y="196"/>
                  <a:pt x="1659941"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4" name="Picture 93" descr="Copy Of South America Saving The Amazon - Lessons - Blendspace"/>
          <p:cNvPicPr>
            <a:picLocks noChangeAspect="1" noChangeArrowheads="1"/>
          </p:cNvPicPr>
          <p:nvPr/>
        </p:nvPicPr>
        <p:blipFill>
          <a:blip r:embed="rId6" cstate="print">
            <a:extLst>
              <a:ext uri="{28A0092B-C50C-407E-A947-70E740481C1C}">
                <a14:useLocalDpi xmlns:a14="http://schemas.microsoft.com/office/drawing/2010/main" val="0"/>
              </a:ext>
            </a:extLst>
          </a:blip>
          <a:srcRect l="851" t="14623" r="1596" b="16469"/>
          <a:stretch>
            <a:fillRect/>
          </a:stretch>
        </p:blipFill>
        <p:spPr bwMode="auto">
          <a:xfrm>
            <a:off x="3571805" y="1155795"/>
            <a:ext cx="3319872" cy="3319532"/>
          </a:xfrm>
          <a:custGeom>
            <a:avLst/>
            <a:gdLst>
              <a:gd name="connsiteX0" fmla="*/ 1659933 w 3319872"/>
              <a:gd name="connsiteY0" fmla="*/ 0 h 3319532"/>
              <a:gd name="connsiteX1" fmla="*/ 1700881 w 3319872"/>
              <a:gd name="connsiteY1" fmla="*/ 16710 h 3319532"/>
              <a:gd name="connsiteX2" fmla="*/ 2354889 w 3319872"/>
              <a:gd name="connsiteY2" fmla="*/ 670844 h 3319532"/>
              <a:gd name="connsiteX3" fmla="*/ 2354889 w 3319872"/>
              <a:gd name="connsiteY3" fmla="*/ 753222 h 3319532"/>
              <a:gd name="connsiteX4" fmla="*/ 2347950 w 3319872"/>
              <a:gd name="connsiteY4" fmla="*/ 760062 h 3319532"/>
              <a:gd name="connsiteX5" fmla="*/ 2249145 w 3319872"/>
              <a:gd name="connsiteY5" fmla="*/ 806479 h 3319532"/>
              <a:gd name="connsiteX6" fmla="*/ 2105287 w 3319872"/>
              <a:gd name="connsiteY6" fmla="*/ 870290 h 3319532"/>
              <a:gd name="connsiteX7" fmla="*/ 2107926 w 3319872"/>
              <a:gd name="connsiteY7" fmla="*/ 1211331 h 3319532"/>
              <a:gd name="connsiteX8" fmla="*/ 2280126 w 3319872"/>
              <a:gd name="connsiteY8" fmla="*/ 1282862 h 3319532"/>
              <a:gd name="connsiteX9" fmla="*/ 2449101 w 3319872"/>
              <a:gd name="connsiteY9" fmla="*/ 1214556 h 3319532"/>
              <a:gd name="connsiteX10" fmla="*/ 2513016 w 3319872"/>
              <a:gd name="connsiteY10" fmla="*/ 1070713 h 3319532"/>
              <a:gd name="connsiteX11" fmla="*/ 2559828 w 3319872"/>
              <a:gd name="connsiteY11" fmla="*/ 972016 h 3319532"/>
              <a:gd name="connsiteX12" fmla="*/ 2566670 w 3319872"/>
              <a:gd name="connsiteY12" fmla="*/ 964687 h 3319532"/>
              <a:gd name="connsiteX13" fmla="*/ 2607814 w 3319872"/>
              <a:gd name="connsiteY13" fmla="*/ 947684 h 3319532"/>
              <a:gd name="connsiteX14" fmla="*/ 2648665 w 3319872"/>
              <a:gd name="connsiteY14" fmla="*/ 964687 h 3319532"/>
              <a:gd name="connsiteX15" fmla="*/ 3302868 w 3319872"/>
              <a:gd name="connsiteY15" fmla="*/ 1618724 h 3319532"/>
              <a:gd name="connsiteX16" fmla="*/ 3302868 w 3319872"/>
              <a:gd name="connsiteY16" fmla="*/ 1700808 h 3319532"/>
              <a:gd name="connsiteX17" fmla="*/ 2722549 w 3319872"/>
              <a:gd name="connsiteY17" fmla="*/ 2281360 h 3319532"/>
              <a:gd name="connsiteX18" fmla="*/ 2722842 w 3319872"/>
              <a:gd name="connsiteY18" fmla="*/ 2281360 h 3319532"/>
              <a:gd name="connsiteX19" fmla="*/ 2648372 w 3319872"/>
              <a:gd name="connsiteY19" fmla="*/ 2355822 h 3319532"/>
              <a:gd name="connsiteX20" fmla="*/ 2648860 w 3319872"/>
              <a:gd name="connsiteY20" fmla="*/ 2437223 h 3319532"/>
              <a:gd name="connsiteX21" fmla="*/ 2660490 w 3319872"/>
              <a:gd name="connsiteY21" fmla="*/ 2448656 h 3319532"/>
              <a:gd name="connsiteX22" fmla="*/ 2759295 w 3319872"/>
              <a:gd name="connsiteY22" fmla="*/ 2495366 h 3319532"/>
              <a:gd name="connsiteX23" fmla="*/ 2903153 w 3319872"/>
              <a:gd name="connsiteY23" fmla="*/ 2558981 h 3319532"/>
              <a:gd name="connsiteX24" fmla="*/ 2956025 w 3319872"/>
              <a:gd name="connsiteY24" fmla="*/ 2824290 h 3319532"/>
              <a:gd name="connsiteX25" fmla="*/ 2731051 w 3319872"/>
              <a:gd name="connsiteY25" fmla="*/ 2974582 h 3319532"/>
              <a:gd name="connsiteX26" fmla="*/ 2725676 w 3319872"/>
              <a:gd name="connsiteY26" fmla="*/ 2974094 h 3319532"/>
              <a:gd name="connsiteX27" fmla="*/ 2722549 w 3319872"/>
              <a:gd name="connsiteY27" fmla="*/ 2974192 h 3319532"/>
              <a:gd name="connsiteX28" fmla="*/ 2721864 w 3319872"/>
              <a:gd name="connsiteY28" fmla="*/ 2974192 h 3319532"/>
              <a:gd name="connsiteX29" fmla="*/ 2550251 w 3319872"/>
              <a:gd name="connsiteY29" fmla="*/ 2903149 h 3319532"/>
              <a:gd name="connsiteX30" fmla="*/ 2486824 w 3319872"/>
              <a:gd name="connsiteY30" fmla="*/ 2759404 h 3319532"/>
              <a:gd name="connsiteX31" fmla="*/ 2440207 w 3319872"/>
              <a:gd name="connsiteY31" fmla="*/ 2660316 h 3319532"/>
              <a:gd name="connsiteX32" fmla="*/ 2433366 w 3319872"/>
              <a:gd name="connsiteY32" fmla="*/ 2653378 h 3319532"/>
              <a:gd name="connsiteX33" fmla="*/ 2392124 w 3319872"/>
              <a:gd name="connsiteY33" fmla="*/ 2636473 h 3319532"/>
              <a:gd name="connsiteX34" fmla="*/ 2351175 w 3319872"/>
              <a:gd name="connsiteY34" fmla="*/ 2653378 h 3319532"/>
              <a:gd name="connsiteX35" fmla="*/ 2247289 w 3319872"/>
              <a:gd name="connsiteY35" fmla="*/ 2757254 h 3319532"/>
              <a:gd name="connsiteX36" fmla="*/ 2247289 w 3319872"/>
              <a:gd name="connsiteY36" fmla="*/ 2756668 h 3319532"/>
              <a:gd name="connsiteX37" fmla="*/ 1701175 w 3319872"/>
              <a:gd name="connsiteY37" fmla="*/ 3302822 h 3319532"/>
              <a:gd name="connsiteX38" fmla="*/ 1659933 w 3319872"/>
              <a:gd name="connsiteY38" fmla="*/ 3319532 h 3319532"/>
              <a:gd name="connsiteX39" fmla="*/ 1620645 w 3319872"/>
              <a:gd name="connsiteY39" fmla="*/ 3303800 h 3319532"/>
              <a:gd name="connsiteX40" fmla="*/ 1618984 w 3319872"/>
              <a:gd name="connsiteY40" fmla="*/ 3302822 h 3319532"/>
              <a:gd name="connsiteX41" fmla="*/ 1069156 w 3319872"/>
              <a:gd name="connsiteY41" fmla="*/ 2752857 h 3319532"/>
              <a:gd name="connsiteX42" fmla="*/ 964976 w 3319872"/>
              <a:gd name="connsiteY42" fmla="*/ 2648688 h 3319532"/>
              <a:gd name="connsiteX43" fmla="*/ 946212 w 3319872"/>
              <a:gd name="connsiteY43" fmla="*/ 2636473 h 3319532"/>
              <a:gd name="connsiteX44" fmla="*/ 924418 w 3319872"/>
              <a:gd name="connsiteY44" fmla="*/ 2632173 h 3319532"/>
              <a:gd name="connsiteX45" fmla="*/ 883274 w 3319872"/>
              <a:gd name="connsiteY45" fmla="*/ 2649372 h 3319532"/>
              <a:gd name="connsiteX46" fmla="*/ 876140 w 3319872"/>
              <a:gd name="connsiteY46" fmla="*/ 2656603 h 3319532"/>
              <a:gd name="connsiteX47" fmla="*/ 875065 w 3319872"/>
              <a:gd name="connsiteY47" fmla="*/ 2657776 h 3319532"/>
              <a:gd name="connsiteX48" fmla="*/ 835387 w 3319872"/>
              <a:gd name="connsiteY48" fmla="*/ 2748166 h 3319532"/>
              <a:gd name="connsiteX49" fmla="*/ 786033 w 3319872"/>
              <a:gd name="connsiteY49" fmla="*/ 2875104 h 3319532"/>
              <a:gd name="connsiteX50" fmla="*/ 765217 w 3319872"/>
              <a:gd name="connsiteY50" fmla="*/ 2900609 h 3319532"/>
              <a:gd name="connsiteX51" fmla="*/ 590769 w 3319872"/>
              <a:gd name="connsiteY51" fmla="*/ 2973605 h 3319532"/>
              <a:gd name="connsiteX52" fmla="*/ 417689 w 3319872"/>
              <a:gd name="connsiteY52" fmla="*/ 2901977 h 3319532"/>
              <a:gd name="connsiteX53" fmla="*/ 418862 w 3319872"/>
              <a:gd name="connsiteY53" fmla="*/ 2554584 h 3319532"/>
              <a:gd name="connsiteX54" fmla="*/ 442806 w 3319872"/>
              <a:gd name="connsiteY54" fmla="*/ 2534845 h 3319532"/>
              <a:gd name="connsiteX55" fmla="*/ 571321 w 3319872"/>
              <a:gd name="connsiteY55" fmla="*/ 2484030 h 3319532"/>
              <a:gd name="connsiteX56" fmla="*/ 664750 w 3319872"/>
              <a:gd name="connsiteY56" fmla="*/ 2441913 h 3319532"/>
              <a:gd name="connsiteX57" fmla="*/ 670419 w 3319872"/>
              <a:gd name="connsiteY57" fmla="*/ 2436246 h 3319532"/>
              <a:gd name="connsiteX58" fmla="*/ 670810 w 3319872"/>
              <a:gd name="connsiteY58" fmla="*/ 2354845 h 3319532"/>
              <a:gd name="connsiteX59" fmla="*/ 477109 w 3319872"/>
              <a:gd name="connsiteY59" fmla="*/ 2160970 h 3319532"/>
              <a:gd name="connsiteX60" fmla="*/ 16802 w 3319872"/>
              <a:gd name="connsiteY60" fmla="*/ 1700906 h 3319532"/>
              <a:gd name="connsiteX61" fmla="*/ 15825 w 3319872"/>
              <a:gd name="connsiteY61" fmla="*/ 1699440 h 3319532"/>
              <a:gd name="connsiteX62" fmla="*/ 16802 w 3319872"/>
              <a:gd name="connsiteY62" fmla="*/ 1618724 h 3319532"/>
              <a:gd name="connsiteX63" fmla="*/ 671005 w 3319872"/>
              <a:gd name="connsiteY63" fmla="*/ 964687 h 3319532"/>
              <a:gd name="connsiteX64" fmla="*/ 711270 w 3319872"/>
              <a:gd name="connsiteY64" fmla="*/ 947879 h 3319532"/>
              <a:gd name="connsiteX65" fmla="*/ 711856 w 3319872"/>
              <a:gd name="connsiteY65" fmla="*/ 947879 h 3319532"/>
              <a:gd name="connsiteX66" fmla="*/ 753000 w 3319872"/>
              <a:gd name="connsiteY66" fmla="*/ 964687 h 3319532"/>
              <a:gd name="connsiteX67" fmla="*/ 760232 w 3319872"/>
              <a:gd name="connsiteY67" fmla="*/ 972016 h 3319532"/>
              <a:gd name="connsiteX68" fmla="*/ 806654 w 3319872"/>
              <a:gd name="connsiteY68" fmla="*/ 1071006 h 3319532"/>
              <a:gd name="connsiteX69" fmla="*/ 870374 w 3319872"/>
              <a:gd name="connsiteY69" fmla="*/ 1214947 h 3319532"/>
              <a:gd name="connsiteX70" fmla="*/ 1043844 w 3319872"/>
              <a:gd name="connsiteY70" fmla="*/ 1287357 h 3319532"/>
              <a:gd name="connsiteX71" fmla="*/ 1215946 w 3319872"/>
              <a:gd name="connsiteY71" fmla="*/ 1216120 h 3319532"/>
              <a:gd name="connsiteX72" fmla="*/ 1214774 w 3319872"/>
              <a:gd name="connsiteY72" fmla="*/ 870583 h 3319532"/>
              <a:gd name="connsiteX73" fmla="*/ 1070818 w 3319872"/>
              <a:gd name="connsiteY73" fmla="*/ 806870 h 3319532"/>
              <a:gd name="connsiteX74" fmla="*/ 972208 w 3319872"/>
              <a:gd name="connsiteY74" fmla="*/ 760356 h 3319532"/>
              <a:gd name="connsiteX75" fmla="*/ 964488 w 3319872"/>
              <a:gd name="connsiteY75" fmla="*/ 753222 h 3319532"/>
              <a:gd name="connsiteX76" fmla="*/ 964488 w 3319872"/>
              <a:gd name="connsiteY76" fmla="*/ 670844 h 3319532"/>
              <a:gd name="connsiteX77" fmla="*/ 1618691 w 3319872"/>
              <a:gd name="connsiteY77" fmla="*/ 16710 h 3319532"/>
              <a:gd name="connsiteX78" fmla="*/ 1659933 w 3319872"/>
              <a:gd name="connsiteY78" fmla="*/ 0 h 33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9872" h="3319532">
                <a:moveTo>
                  <a:pt x="1659933" y="0"/>
                </a:moveTo>
                <a:cubicBezTo>
                  <a:pt x="1675179" y="0"/>
                  <a:pt x="1689936" y="5863"/>
                  <a:pt x="1700881" y="16710"/>
                </a:cubicBezTo>
                <a:lnTo>
                  <a:pt x="2354889" y="670844"/>
                </a:lnTo>
                <a:cubicBezTo>
                  <a:pt x="2377465" y="693613"/>
                  <a:pt x="2377465" y="730356"/>
                  <a:pt x="2354889" y="753222"/>
                </a:cubicBezTo>
                <a:lnTo>
                  <a:pt x="2347950" y="760062"/>
                </a:lnTo>
                <a:cubicBezTo>
                  <a:pt x="2325277" y="782538"/>
                  <a:pt x="2280908" y="803450"/>
                  <a:pt x="2249145" y="806479"/>
                </a:cubicBezTo>
                <a:cubicBezTo>
                  <a:pt x="2249145" y="806479"/>
                  <a:pt x="2160309" y="815372"/>
                  <a:pt x="2105287" y="870290"/>
                </a:cubicBezTo>
                <a:cubicBezTo>
                  <a:pt x="2013030" y="965664"/>
                  <a:pt x="2014008" y="1117423"/>
                  <a:pt x="2107926" y="1211331"/>
                </a:cubicBezTo>
                <a:cubicBezTo>
                  <a:pt x="2155423" y="1259018"/>
                  <a:pt x="2217774" y="1282862"/>
                  <a:pt x="2280126" y="1282862"/>
                </a:cubicBezTo>
                <a:cubicBezTo>
                  <a:pt x="2341011" y="1282862"/>
                  <a:pt x="2401995" y="1260093"/>
                  <a:pt x="2449101" y="1214556"/>
                </a:cubicBezTo>
                <a:cubicBezTo>
                  <a:pt x="2504416" y="1159247"/>
                  <a:pt x="2513016" y="1070713"/>
                  <a:pt x="2513016" y="1070713"/>
                </a:cubicBezTo>
                <a:cubicBezTo>
                  <a:pt x="2516339" y="1038954"/>
                  <a:pt x="2537155" y="994492"/>
                  <a:pt x="2559828" y="972016"/>
                </a:cubicBezTo>
                <a:lnTo>
                  <a:pt x="2566670" y="964687"/>
                </a:lnTo>
                <a:cubicBezTo>
                  <a:pt x="2577615" y="953938"/>
                  <a:pt x="2592372" y="947879"/>
                  <a:pt x="2607814" y="947684"/>
                </a:cubicBezTo>
                <a:cubicBezTo>
                  <a:pt x="2623255" y="947684"/>
                  <a:pt x="2637817" y="953938"/>
                  <a:pt x="2648665" y="964687"/>
                </a:cubicBezTo>
                <a:lnTo>
                  <a:pt x="3302868" y="1618724"/>
                </a:lnTo>
                <a:cubicBezTo>
                  <a:pt x="3325541" y="1641590"/>
                  <a:pt x="3325541" y="1678137"/>
                  <a:pt x="3302868" y="1700808"/>
                </a:cubicBezTo>
                <a:lnTo>
                  <a:pt x="2722549" y="2281360"/>
                </a:lnTo>
                <a:lnTo>
                  <a:pt x="2722842" y="2281360"/>
                </a:lnTo>
                <a:lnTo>
                  <a:pt x="2648372" y="2355822"/>
                </a:lnTo>
                <a:cubicBezTo>
                  <a:pt x="2626382" y="2378689"/>
                  <a:pt x="2626578" y="2414747"/>
                  <a:pt x="2648860" y="2437223"/>
                </a:cubicBezTo>
                <a:lnTo>
                  <a:pt x="2660490" y="2448656"/>
                </a:lnTo>
                <a:cubicBezTo>
                  <a:pt x="2683066" y="2471229"/>
                  <a:pt x="2727533" y="2492532"/>
                  <a:pt x="2759295" y="2495366"/>
                </a:cubicBezTo>
                <a:cubicBezTo>
                  <a:pt x="2759295" y="2495366"/>
                  <a:pt x="2848327" y="2503965"/>
                  <a:pt x="2903153" y="2558981"/>
                </a:cubicBezTo>
                <a:cubicBezTo>
                  <a:pt x="2972737" y="2628558"/>
                  <a:pt x="2993553" y="2733215"/>
                  <a:pt x="2956025" y="2824290"/>
                </a:cubicBezTo>
                <a:cubicBezTo>
                  <a:pt x="2918301" y="2915169"/>
                  <a:pt x="2829563" y="2974582"/>
                  <a:pt x="2731051" y="2974582"/>
                </a:cubicBezTo>
                <a:cubicBezTo>
                  <a:pt x="2729194" y="2974582"/>
                  <a:pt x="2727533" y="2974094"/>
                  <a:pt x="2725676" y="2974094"/>
                </a:cubicBezTo>
                <a:cubicBezTo>
                  <a:pt x="2724699" y="2974094"/>
                  <a:pt x="2723721" y="2974192"/>
                  <a:pt x="2722549" y="2974192"/>
                </a:cubicBezTo>
                <a:cubicBezTo>
                  <a:pt x="2722255" y="2974192"/>
                  <a:pt x="2722060" y="2974192"/>
                  <a:pt x="2721864" y="2974192"/>
                </a:cubicBezTo>
                <a:cubicBezTo>
                  <a:pt x="2657558" y="2974192"/>
                  <a:pt x="2595891" y="2948589"/>
                  <a:pt x="2550251" y="2903149"/>
                </a:cubicBezTo>
                <a:cubicBezTo>
                  <a:pt x="2495425" y="2847938"/>
                  <a:pt x="2486824" y="2759404"/>
                  <a:pt x="2486824" y="2759404"/>
                </a:cubicBezTo>
                <a:cubicBezTo>
                  <a:pt x="2483697" y="2727352"/>
                  <a:pt x="2462685" y="2682890"/>
                  <a:pt x="2440207" y="2660316"/>
                </a:cubicBezTo>
                <a:lnTo>
                  <a:pt x="2433366" y="2653378"/>
                </a:lnTo>
                <a:cubicBezTo>
                  <a:pt x="2422225" y="2642531"/>
                  <a:pt x="2407468" y="2636473"/>
                  <a:pt x="2392124" y="2636473"/>
                </a:cubicBezTo>
                <a:cubicBezTo>
                  <a:pt x="2376781" y="2636473"/>
                  <a:pt x="2362023" y="2642531"/>
                  <a:pt x="2351175" y="2653378"/>
                </a:cubicBezTo>
                <a:lnTo>
                  <a:pt x="2247289" y="2757254"/>
                </a:lnTo>
                <a:lnTo>
                  <a:pt x="2247289" y="2756668"/>
                </a:lnTo>
                <a:lnTo>
                  <a:pt x="1701175" y="3302822"/>
                </a:lnTo>
                <a:cubicBezTo>
                  <a:pt x="1690131" y="3313474"/>
                  <a:pt x="1675374" y="3319532"/>
                  <a:pt x="1659933" y="3319532"/>
                </a:cubicBezTo>
                <a:cubicBezTo>
                  <a:pt x="1645371" y="3319435"/>
                  <a:pt x="1631200" y="3313865"/>
                  <a:pt x="1620645" y="3303800"/>
                </a:cubicBezTo>
                <a:cubicBezTo>
                  <a:pt x="1620157" y="3303311"/>
                  <a:pt x="1619473" y="3303116"/>
                  <a:pt x="1618984" y="3302822"/>
                </a:cubicBezTo>
                <a:lnTo>
                  <a:pt x="1069156" y="2752857"/>
                </a:lnTo>
                <a:lnTo>
                  <a:pt x="964976" y="2648688"/>
                </a:lnTo>
                <a:cubicBezTo>
                  <a:pt x="959601" y="2643509"/>
                  <a:pt x="953249" y="2639307"/>
                  <a:pt x="946212" y="2636473"/>
                </a:cubicBezTo>
                <a:cubicBezTo>
                  <a:pt x="939176" y="2633541"/>
                  <a:pt x="931748" y="2632173"/>
                  <a:pt x="924418" y="2632173"/>
                </a:cubicBezTo>
                <a:cubicBezTo>
                  <a:pt x="909270" y="2632173"/>
                  <a:pt x="894415" y="2638134"/>
                  <a:pt x="883274" y="2649372"/>
                </a:cubicBezTo>
                <a:lnTo>
                  <a:pt x="876140" y="2656603"/>
                </a:lnTo>
                <a:cubicBezTo>
                  <a:pt x="875749" y="2656896"/>
                  <a:pt x="875456" y="2657385"/>
                  <a:pt x="875065" y="2657776"/>
                </a:cubicBezTo>
                <a:cubicBezTo>
                  <a:pt x="855519" y="2681717"/>
                  <a:pt x="838318" y="2719828"/>
                  <a:pt x="835387" y="2748166"/>
                </a:cubicBezTo>
                <a:cubicBezTo>
                  <a:pt x="835387" y="2748166"/>
                  <a:pt x="827959" y="2820576"/>
                  <a:pt x="786033" y="2875104"/>
                </a:cubicBezTo>
                <a:cubicBezTo>
                  <a:pt x="779778" y="2884192"/>
                  <a:pt x="772937" y="2892693"/>
                  <a:pt x="765217" y="2900609"/>
                </a:cubicBezTo>
                <a:cubicBezTo>
                  <a:pt x="717231" y="2949273"/>
                  <a:pt x="654000" y="2973605"/>
                  <a:pt x="590769" y="2973605"/>
                </a:cubicBezTo>
                <a:cubicBezTo>
                  <a:pt x="528124" y="2973605"/>
                  <a:pt x="465479" y="2949762"/>
                  <a:pt x="417689" y="2901977"/>
                </a:cubicBezTo>
                <a:cubicBezTo>
                  <a:pt x="321621" y="2806016"/>
                  <a:pt x="322110" y="2650056"/>
                  <a:pt x="418862" y="2554584"/>
                </a:cubicBezTo>
                <a:cubicBezTo>
                  <a:pt x="426192" y="2547353"/>
                  <a:pt x="434304" y="2540708"/>
                  <a:pt x="442806" y="2534845"/>
                </a:cubicBezTo>
                <a:cubicBezTo>
                  <a:pt x="497535" y="2491750"/>
                  <a:pt x="571321" y="2484030"/>
                  <a:pt x="571321" y="2484030"/>
                </a:cubicBezTo>
                <a:cubicBezTo>
                  <a:pt x="601031" y="2481197"/>
                  <a:pt x="640904" y="2462728"/>
                  <a:pt x="664750" y="2441913"/>
                </a:cubicBezTo>
                <a:lnTo>
                  <a:pt x="670419" y="2436246"/>
                </a:lnTo>
                <a:cubicBezTo>
                  <a:pt x="692897" y="2413868"/>
                  <a:pt x="693092" y="2377516"/>
                  <a:pt x="670810" y="2354845"/>
                </a:cubicBezTo>
                <a:lnTo>
                  <a:pt x="477109" y="2160970"/>
                </a:lnTo>
                <a:lnTo>
                  <a:pt x="16802" y="1700906"/>
                </a:lnTo>
                <a:cubicBezTo>
                  <a:pt x="16313" y="1700418"/>
                  <a:pt x="16313" y="1699929"/>
                  <a:pt x="15825" y="1699440"/>
                </a:cubicBezTo>
                <a:cubicBezTo>
                  <a:pt x="-5676" y="1676769"/>
                  <a:pt x="-5187" y="1641102"/>
                  <a:pt x="16802" y="1618724"/>
                </a:cubicBezTo>
                <a:lnTo>
                  <a:pt x="671005" y="964687"/>
                </a:lnTo>
                <a:cubicBezTo>
                  <a:pt x="681755" y="954036"/>
                  <a:pt x="696122" y="947879"/>
                  <a:pt x="711270" y="947879"/>
                </a:cubicBezTo>
                <a:cubicBezTo>
                  <a:pt x="711465" y="947879"/>
                  <a:pt x="711661" y="947879"/>
                  <a:pt x="711856" y="947879"/>
                </a:cubicBezTo>
                <a:cubicBezTo>
                  <a:pt x="727297" y="947879"/>
                  <a:pt x="742055" y="953938"/>
                  <a:pt x="753000" y="964687"/>
                </a:cubicBezTo>
                <a:lnTo>
                  <a:pt x="760232" y="972016"/>
                </a:lnTo>
                <a:cubicBezTo>
                  <a:pt x="782710" y="994492"/>
                  <a:pt x="803820" y="1039149"/>
                  <a:pt x="806654" y="1071006"/>
                </a:cubicBezTo>
                <a:cubicBezTo>
                  <a:pt x="806654" y="1071006"/>
                  <a:pt x="815352" y="1159735"/>
                  <a:pt x="870374" y="1214947"/>
                </a:cubicBezTo>
                <a:cubicBezTo>
                  <a:pt x="918066" y="1263220"/>
                  <a:pt x="981004" y="1287357"/>
                  <a:pt x="1043844" y="1287357"/>
                </a:cubicBezTo>
                <a:cubicBezTo>
                  <a:pt x="1106196" y="1287357"/>
                  <a:pt x="1168450" y="1263611"/>
                  <a:pt x="1215946" y="1216120"/>
                </a:cubicBezTo>
                <a:cubicBezTo>
                  <a:pt x="1311526" y="1120452"/>
                  <a:pt x="1311037" y="965469"/>
                  <a:pt x="1214774" y="870583"/>
                </a:cubicBezTo>
                <a:cubicBezTo>
                  <a:pt x="1159556" y="815567"/>
                  <a:pt x="1070818" y="806870"/>
                  <a:pt x="1070818" y="806870"/>
                </a:cubicBezTo>
                <a:cubicBezTo>
                  <a:pt x="1039153" y="803841"/>
                  <a:pt x="994686" y="783026"/>
                  <a:pt x="972208" y="760356"/>
                </a:cubicBezTo>
                <a:lnTo>
                  <a:pt x="964488" y="753222"/>
                </a:lnTo>
                <a:cubicBezTo>
                  <a:pt x="942010" y="730356"/>
                  <a:pt x="942010" y="693613"/>
                  <a:pt x="964488" y="670844"/>
                </a:cubicBezTo>
                <a:lnTo>
                  <a:pt x="1618691" y="16710"/>
                </a:lnTo>
                <a:cubicBezTo>
                  <a:pt x="1629734" y="6059"/>
                  <a:pt x="1644491" y="0"/>
                  <a:pt x="1659933" y="0"/>
                </a:cubicBezTo>
                <a:close/>
              </a:path>
            </a:pathLst>
          </a:cu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7"/>
          <a:srcRect l="9098" t="1004" r="28197" b="213"/>
          <a:stretch>
            <a:fillRect/>
          </a:stretch>
        </p:blipFill>
        <p:spPr>
          <a:xfrm>
            <a:off x="5251810" y="2844399"/>
            <a:ext cx="3319954" cy="3319824"/>
          </a:xfrm>
          <a:custGeom>
            <a:avLst/>
            <a:gdLst>
              <a:gd name="connsiteX0" fmla="*/ 1660015 w 3319954"/>
              <a:gd name="connsiteY0" fmla="*/ 0 h 3319824"/>
              <a:gd name="connsiteX1" fmla="*/ 1699497 w 3319954"/>
              <a:gd name="connsiteY1" fmla="*/ 15928 h 3319824"/>
              <a:gd name="connsiteX2" fmla="*/ 2081719 w 3319954"/>
              <a:gd name="connsiteY2" fmla="*/ 398207 h 3319824"/>
              <a:gd name="connsiteX3" fmla="*/ 2081719 w 3319954"/>
              <a:gd name="connsiteY3" fmla="*/ 397718 h 3319824"/>
              <a:gd name="connsiteX4" fmla="*/ 2347935 w 3319954"/>
              <a:gd name="connsiteY4" fmla="*/ 663809 h 3319824"/>
              <a:gd name="connsiteX5" fmla="*/ 2388004 w 3319954"/>
              <a:gd name="connsiteY5" fmla="*/ 680030 h 3319824"/>
              <a:gd name="connsiteX6" fmla="*/ 2428757 w 3319954"/>
              <a:gd name="connsiteY6" fmla="*/ 663222 h 3319824"/>
              <a:gd name="connsiteX7" fmla="*/ 2435989 w 3319954"/>
              <a:gd name="connsiteY7" fmla="*/ 655991 h 3319824"/>
              <a:gd name="connsiteX8" fmla="*/ 2482802 w 3319954"/>
              <a:gd name="connsiteY8" fmla="*/ 557197 h 3319824"/>
              <a:gd name="connsiteX9" fmla="*/ 2546228 w 3319954"/>
              <a:gd name="connsiteY9" fmla="*/ 413256 h 3319824"/>
              <a:gd name="connsiteX10" fmla="*/ 2723217 w 3319954"/>
              <a:gd name="connsiteY10" fmla="*/ 339478 h 3319824"/>
              <a:gd name="connsiteX11" fmla="*/ 2896883 w 3319954"/>
              <a:gd name="connsiteY11" fmla="*/ 410129 h 3319824"/>
              <a:gd name="connsiteX12" fmla="*/ 2903333 w 3319954"/>
              <a:gd name="connsiteY12" fmla="*/ 760746 h 3319824"/>
              <a:gd name="connsiteX13" fmla="*/ 2759377 w 3319954"/>
              <a:gd name="connsiteY13" fmla="*/ 824655 h 3319824"/>
              <a:gd name="connsiteX14" fmla="*/ 2660768 w 3319954"/>
              <a:gd name="connsiteY14" fmla="*/ 871267 h 3319824"/>
              <a:gd name="connsiteX15" fmla="*/ 2649040 w 3319954"/>
              <a:gd name="connsiteY15" fmla="*/ 882700 h 3319824"/>
              <a:gd name="connsiteX16" fmla="*/ 2649040 w 3319954"/>
              <a:gd name="connsiteY16" fmla="*/ 964882 h 3319824"/>
              <a:gd name="connsiteX17" fmla="*/ 2984840 w 3319954"/>
              <a:gd name="connsiteY17" fmla="*/ 1300647 h 3319824"/>
              <a:gd name="connsiteX18" fmla="*/ 3295425 w 3319954"/>
              <a:gd name="connsiteY18" fmla="*/ 1611101 h 3319824"/>
              <a:gd name="connsiteX19" fmla="*/ 3302950 w 3319954"/>
              <a:gd name="connsiteY19" fmla="*/ 1618821 h 3319824"/>
              <a:gd name="connsiteX20" fmla="*/ 3302950 w 3319954"/>
              <a:gd name="connsiteY20" fmla="*/ 1700808 h 3319824"/>
              <a:gd name="connsiteX21" fmla="*/ 2648845 w 3319954"/>
              <a:gd name="connsiteY21" fmla="*/ 2354942 h 3319824"/>
              <a:gd name="connsiteX22" fmla="*/ 2648845 w 3319954"/>
              <a:gd name="connsiteY22" fmla="*/ 2436929 h 3319824"/>
              <a:gd name="connsiteX23" fmla="*/ 2649529 w 3319954"/>
              <a:gd name="connsiteY23" fmla="*/ 2437613 h 3319824"/>
              <a:gd name="connsiteX24" fmla="*/ 2748334 w 3319954"/>
              <a:gd name="connsiteY24" fmla="*/ 2484030 h 3319824"/>
              <a:gd name="connsiteX25" fmla="*/ 2892192 w 3319954"/>
              <a:gd name="connsiteY25" fmla="*/ 2547938 h 3319824"/>
              <a:gd name="connsiteX26" fmla="*/ 2890726 w 3319954"/>
              <a:gd name="connsiteY26" fmla="*/ 2890445 h 3319824"/>
              <a:gd name="connsiteX27" fmla="*/ 2718526 w 3319954"/>
              <a:gd name="connsiteY27" fmla="*/ 2961780 h 3319824"/>
              <a:gd name="connsiteX28" fmla="*/ 2547988 w 3319954"/>
              <a:gd name="connsiteY28" fmla="*/ 2892106 h 3319824"/>
              <a:gd name="connsiteX29" fmla="*/ 2484463 w 3319954"/>
              <a:gd name="connsiteY29" fmla="*/ 2748361 h 3319824"/>
              <a:gd name="connsiteX30" fmla="*/ 2437651 w 3319954"/>
              <a:gd name="connsiteY30" fmla="*/ 2649273 h 3319824"/>
              <a:gd name="connsiteX31" fmla="*/ 2437357 w 3319954"/>
              <a:gd name="connsiteY31" fmla="*/ 2648882 h 3319824"/>
              <a:gd name="connsiteX32" fmla="*/ 2396018 w 3319954"/>
              <a:gd name="connsiteY32" fmla="*/ 2631977 h 3319824"/>
              <a:gd name="connsiteX33" fmla="*/ 2355264 w 3319954"/>
              <a:gd name="connsiteY33" fmla="*/ 2648882 h 3319824"/>
              <a:gd name="connsiteX34" fmla="*/ 1701159 w 3319954"/>
              <a:gd name="connsiteY34" fmla="*/ 3303017 h 3319824"/>
              <a:gd name="connsiteX35" fmla="*/ 1659917 w 3319954"/>
              <a:gd name="connsiteY35" fmla="*/ 3319824 h 3319824"/>
              <a:gd name="connsiteX36" fmla="*/ 1618577 w 3319954"/>
              <a:gd name="connsiteY36" fmla="*/ 3303017 h 3319824"/>
              <a:gd name="connsiteX37" fmla="*/ 964472 w 3319954"/>
              <a:gd name="connsiteY37" fmla="*/ 2648882 h 3319824"/>
              <a:gd name="connsiteX38" fmla="*/ 964472 w 3319954"/>
              <a:gd name="connsiteY38" fmla="*/ 2566700 h 3319824"/>
              <a:gd name="connsiteX39" fmla="*/ 972192 w 3319954"/>
              <a:gd name="connsiteY39" fmla="*/ 2559567 h 3319824"/>
              <a:gd name="connsiteX40" fmla="*/ 1070802 w 3319954"/>
              <a:gd name="connsiteY40" fmla="*/ 2512759 h 3319824"/>
              <a:gd name="connsiteX41" fmla="*/ 1214758 w 3319954"/>
              <a:gd name="connsiteY41" fmla="*/ 2449144 h 3319824"/>
              <a:gd name="connsiteX42" fmla="*/ 1214758 w 3319954"/>
              <a:gd name="connsiteY42" fmla="*/ 2104976 h 3319824"/>
              <a:gd name="connsiteX43" fmla="*/ 1042558 w 3319954"/>
              <a:gd name="connsiteY43" fmla="*/ 2033738 h 3319824"/>
              <a:gd name="connsiteX44" fmla="*/ 870358 w 3319954"/>
              <a:gd name="connsiteY44" fmla="*/ 2104976 h 3319824"/>
              <a:gd name="connsiteX45" fmla="*/ 806638 w 3319954"/>
              <a:gd name="connsiteY45" fmla="*/ 2249112 h 3319824"/>
              <a:gd name="connsiteX46" fmla="*/ 760119 w 3319954"/>
              <a:gd name="connsiteY46" fmla="*/ 2347711 h 3319824"/>
              <a:gd name="connsiteX47" fmla="*/ 752984 w 3319954"/>
              <a:gd name="connsiteY47" fmla="*/ 2354942 h 3319824"/>
              <a:gd name="connsiteX48" fmla="*/ 711840 w 3319954"/>
              <a:gd name="connsiteY48" fmla="*/ 2371652 h 3319824"/>
              <a:gd name="connsiteX49" fmla="*/ 670891 w 3319954"/>
              <a:gd name="connsiteY49" fmla="*/ 2354942 h 3319824"/>
              <a:gd name="connsiteX50" fmla="*/ 16786 w 3319954"/>
              <a:gd name="connsiteY50" fmla="*/ 1700808 h 3319824"/>
              <a:gd name="connsiteX51" fmla="*/ 17079 w 3319954"/>
              <a:gd name="connsiteY51" fmla="*/ 1618821 h 3319824"/>
              <a:gd name="connsiteX52" fmla="*/ 567298 w 3319954"/>
              <a:gd name="connsiteY52" fmla="*/ 1068758 h 3319824"/>
              <a:gd name="connsiteX53" fmla="*/ 671087 w 3319954"/>
              <a:gd name="connsiteY53" fmla="*/ 964882 h 3319824"/>
              <a:gd name="connsiteX54" fmla="*/ 712231 w 3319954"/>
              <a:gd name="connsiteY54" fmla="*/ 947977 h 3319824"/>
              <a:gd name="connsiteX55" fmla="*/ 753277 w 3319954"/>
              <a:gd name="connsiteY55" fmla="*/ 964882 h 3319824"/>
              <a:gd name="connsiteX56" fmla="*/ 760119 w 3319954"/>
              <a:gd name="connsiteY56" fmla="*/ 971820 h 3319824"/>
              <a:gd name="connsiteX57" fmla="*/ 806931 w 3319954"/>
              <a:gd name="connsiteY57" fmla="*/ 1070908 h 3319824"/>
              <a:gd name="connsiteX58" fmla="*/ 870358 w 3319954"/>
              <a:gd name="connsiteY58" fmla="*/ 1214653 h 3319824"/>
              <a:gd name="connsiteX59" fmla="*/ 1042460 w 3319954"/>
              <a:gd name="connsiteY59" fmla="*/ 1285891 h 3319824"/>
              <a:gd name="connsiteX60" fmla="*/ 1045783 w 3319954"/>
              <a:gd name="connsiteY60" fmla="*/ 1285598 h 3319824"/>
              <a:gd name="connsiteX61" fmla="*/ 1050962 w 3319954"/>
              <a:gd name="connsiteY61" fmla="*/ 1286086 h 3319824"/>
              <a:gd name="connsiteX62" fmla="*/ 1275936 w 3319954"/>
              <a:gd name="connsiteY62" fmla="*/ 1135794 h 3319824"/>
              <a:gd name="connsiteX63" fmla="*/ 1223260 w 3319954"/>
              <a:gd name="connsiteY63" fmla="*/ 870485 h 3319824"/>
              <a:gd name="connsiteX64" fmla="*/ 1079206 w 3319954"/>
              <a:gd name="connsiteY64" fmla="*/ 806870 h 3319824"/>
              <a:gd name="connsiteX65" fmla="*/ 980597 w 3319954"/>
              <a:gd name="connsiteY65" fmla="*/ 760160 h 3319824"/>
              <a:gd name="connsiteX66" fmla="*/ 968772 w 3319954"/>
              <a:gd name="connsiteY66" fmla="*/ 748727 h 3319824"/>
              <a:gd name="connsiteX67" fmla="*/ 968283 w 3319954"/>
              <a:gd name="connsiteY67" fmla="*/ 667522 h 3319824"/>
              <a:gd name="connsiteX68" fmla="*/ 1042949 w 3319954"/>
              <a:gd name="connsiteY68" fmla="*/ 592864 h 3319824"/>
              <a:gd name="connsiteX69" fmla="*/ 1618968 w 3319954"/>
              <a:gd name="connsiteY69" fmla="*/ 17003 h 3319824"/>
              <a:gd name="connsiteX70" fmla="*/ 1660015 w 3319954"/>
              <a:gd name="connsiteY70" fmla="*/ 0 h 331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9954" h="3319824">
                <a:moveTo>
                  <a:pt x="1660015" y="0"/>
                </a:moveTo>
                <a:cubicBezTo>
                  <a:pt x="1674772" y="196"/>
                  <a:pt x="1688747" y="5863"/>
                  <a:pt x="1699497" y="15928"/>
                </a:cubicBezTo>
                <a:lnTo>
                  <a:pt x="2081719" y="398207"/>
                </a:lnTo>
                <a:lnTo>
                  <a:pt x="2081719" y="397718"/>
                </a:lnTo>
                <a:lnTo>
                  <a:pt x="2347935" y="663809"/>
                </a:lnTo>
                <a:cubicBezTo>
                  <a:pt x="2359174" y="674656"/>
                  <a:pt x="2373638" y="680030"/>
                  <a:pt x="2388004" y="680030"/>
                </a:cubicBezTo>
                <a:cubicBezTo>
                  <a:pt x="2402761" y="680030"/>
                  <a:pt x="2417518" y="674362"/>
                  <a:pt x="2428757" y="663222"/>
                </a:cubicBezTo>
                <a:lnTo>
                  <a:pt x="2435989" y="655991"/>
                </a:lnTo>
                <a:cubicBezTo>
                  <a:pt x="2458467" y="633320"/>
                  <a:pt x="2479381" y="588858"/>
                  <a:pt x="2482802" y="557197"/>
                </a:cubicBezTo>
                <a:cubicBezTo>
                  <a:pt x="2482802" y="557197"/>
                  <a:pt x="2491206" y="468272"/>
                  <a:pt x="2546228" y="413256"/>
                </a:cubicBezTo>
                <a:cubicBezTo>
                  <a:pt x="2594898" y="364103"/>
                  <a:pt x="2659106" y="339478"/>
                  <a:pt x="2723217" y="339478"/>
                </a:cubicBezTo>
                <a:cubicBezTo>
                  <a:pt x="2785862" y="339478"/>
                  <a:pt x="2848507" y="362930"/>
                  <a:pt x="2896883" y="410129"/>
                </a:cubicBezTo>
                <a:cubicBezTo>
                  <a:pt x="2995004" y="505405"/>
                  <a:pt x="2997936" y="662050"/>
                  <a:pt x="2903333" y="760746"/>
                </a:cubicBezTo>
                <a:cubicBezTo>
                  <a:pt x="2848409" y="815958"/>
                  <a:pt x="2759377" y="824655"/>
                  <a:pt x="2759377" y="824655"/>
                </a:cubicBezTo>
                <a:cubicBezTo>
                  <a:pt x="2727810" y="827489"/>
                  <a:pt x="2683343" y="848792"/>
                  <a:pt x="2660768" y="871267"/>
                </a:cubicBezTo>
                <a:lnTo>
                  <a:pt x="2649040" y="882700"/>
                </a:lnTo>
                <a:cubicBezTo>
                  <a:pt x="2626660" y="905567"/>
                  <a:pt x="2626660" y="942114"/>
                  <a:pt x="2649040" y="964882"/>
                </a:cubicBezTo>
                <a:lnTo>
                  <a:pt x="2984840" y="1300647"/>
                </a:lnTo>
                <a:lnTo>
                  <a:pt x="3295425" y="1611101"/>
                </a:lnTo>
                <a:lnTo>
                  <a:pt x="3302950" y="1618821"/>
                </a:lnTo>
                <a:cubicBezTo>
                  <a:pt x="3325623" y="1641492"/>
                  <a:pt x="3325623" y="1678235"/>
                  <a:pt x="3302950" y="1700808"/>
                </a:cubicBezTo>
                <a:lnTo>
                  <a:pt x="2648845" y="2354942"/>
                </a:lnTo>
                <a:cubicBezTo>
                  <a:pt x="2626367" y="2377711"/>
                  <a:pt x="2626367" y="2414258"/>
                  <a:pt x="2648845" y="2436929"/>
                </a:cubicBezTo>
                <a:lnTo>
                  <a:pt x="2649529" y="2437613"/>
                </a:lnTo>
                <a:cubicBezTo>
                  <a:pt x="2672104" y="2460284"/>
                  <a:pt x="2716571" y="2481196"/>
                  <a:pt x="2748334" y="2484030"/>
                </a:cubicBezTo>
                <a:cubicBezTo>
                  <a:pt x="2748334" y="2484030"/>
                  <a:pt x="2837170" y="2492922"/>
                  <a:pt x="2892192" y="2547938"/>
                </a:cubicBezTo>
                <a:cubicBezTo>
                  <a:pt x="2985817" y="2643019"/>
                  <a:pt x="2985133" y="2796048"/>
                  <a:pt x="2890726" y="2890445"/>
                </a:cubicBezTo>
                <a:cubicBezTo>
                  <a:pt x="2843132" y="2937937"/>
                  <a:pt x="2780878" y="2961780"/>
                  <a:pt x="2718526" y="2961780"/>
                </a:cubicBezTo>
                <a:cubicBezTo>
                  <a:pt x="2656956" y="2961780"/>
                  <a:pt x="2595386" y="2938621"/>
                  <a:pt x="2547988" y="2892106"/>
                </a:cubicBezTo>
                <a:cubicBezTo>
                  <a:pt x="2492868" y="2836895"/>
                  <a:pt x="2484463" y="2748361"/>
                  <a:pt x="2484463" y="2748361"/>
                </a:cubicBezTo>
                <a:cubicBezTo>
                  <a:pt x="2481140" y="2716309"/>
                  <a:pt x="2460128" y="2671749"/>
                  <a:pt x="2437651" y="2649273"/>
                </a:cubicBezTo>
                <a:lnTo>
                  <a:pt x="2437357" y="2648882"/>
                </a:lnTo>
                <a:cubicBezTo>
                  <a:pt x="2426216" y="2638036"/>
                  <a:pt x="2411459" y="2631977"/>
                  <a:pt x="2396018" y="2631977"/>
                </a:cubicBezTo>
                <a:cubicBezTo>
                  <a:pt x="2380772" y="2631977"/>
                  <a:pt x="2366015" y="2638036"/>
                  <a:pt x="2355264" y="2648882"/>
                </a:cubicBezTo>
                <a:lnTo>
                  <a:pt x="1701159" y="3303017"/>
                </a:lnTo>
                <a:cubicBezTo>
                  <a:pt x="1689627" y="3314254"/>
                  <a:pt x="1674772" y="3319824"/>
                  <a:pt x="1659917" y="3319824"/>
                </a:cubicBezTo>
                <a:cubicBezTo>
                  <a:pt x="1644964" y="3319824"/>
                  <a:pt x="1630109" y="3314254"/>
                  <a:pt x="1618577" y="3303017"/>
                </a:cubicBezTo>
                <a:lnTo>
                  <a:pt x="964472" y="2648882"/>
                </a:lnTo>
                <a:cubicBezTo>
                  <a:pt x="941994" y="2626114"/>
                  <a:pt x="941994" y="2589567"/>
                  <a:pt x="964472" y="2566700"/>
                </a:cubicBezTo>
                <a:lnTo>
                  <a:pt x="972192" y="2559567"/>
                </a:lnTo>
                <a:cubicBezTo>
                  <a:pt x="994670" y="2537091"/>
                  <a:pt x="1039235" y="2515886"/>
                  <a:pt x="1070802" y="2512759"/>
                </a:cubicBezTo>
                <a:cubicBezTo>
                  <a:pt x="1070802" y="2512759"/>
                  <a:pt x="1159345" y="2504355"/>
                  <a:pt x="1214758" y="2449144"/>
                </a:cubicBezTo>
                <a:cubicBezTo>
                  <a:pt x="1309946" y="2354258"/>
                  <a:pt x="1309458" y="2199959"/>
                  <a:pt x="1214758" y="2104976"/>
                </a:cubicBezTo>
                <a:cubicBezTo>
                  <a:pt x="1167163" y="2057484"/>
                  <a:pt x="1104812" y="2033738"/>
                  <a:pt x="1042558" y="2033738"/>
                </a:cubicBezTo>
                <a:cubicBezTo>
                  <a:pt x="980206" y="2033738"/>
                  <a:pt x="917952" y="2057484"/>
                  <a:pt x="870358" y="2104976"/>
                </a:cubicBezTo>
                <a:cubicBezTo>
                  <a:pt x="815531" y="2159992"/>
                  <a:pt x="806638" y="2249112"/>
                  <a:pt x="806638" y="2249112"/>
                </a:cubicBezTo>
                <a:cubicBezTo>
                  <a:pt x="803804" y="2280578"/>
                  <a:pt x="782596" y="2325040"/>
                  <a:pt x="760119" y="2347711"/>
                </a:cubicBezTo>
                <a:lnTo>
                  <a:pt x="752984" y="2354942"/>
                </a:lnTo>
                <a:cubicBezTo>
                  <a:pt x="742039" y="2365691"/>
                  <a:pt x="727281" y="2371652"/>
                  <a:pt x="711840" y="2371652"/>
                </a:cubicBezTo>
                <a:cubicBezTo>
                  <a:pt x="696594" y="2371652"/>
                  <a:pt x="681837" y="2365691"/>
                  <a:pt x="670891" y="2354942"/>
                </a:cubicBezTo>
                <a:lnTo>
                  <a:pt x="16786" y="1700808"/>
                </a:lnTo>
                <a:cubicBezTo>
                  <a:pt x="-5692" y="1678039"/>
                  <a:pt x="-5594" y="1641492"/>
                  <a:pt x="17079" y="1618821"/>
                </a:cubicBezTo>
                <a:lnTo>
                  <a:pt x="567298" y="1068758"/>
                </a:lnTo>
                <a:lnTo>
                  <a:pt x="671087" y="964882"/>
                </a:lnTo>
                <a:cubicBezTo>
                  <a:pt x="682032" y="954036"/>
                  <a:pt x="696790" y="947977"/>
                  <a:pt x="712231" y="947977"/>
                </a:cubicBezTo>
                <a:cubicBezTo>
                  <a:pt x="727575" y="947977"/>
                  <a:pt x="742332" y="954036"/>
                  <a:pt x="753277" y="964882"/>
                </a:cubicBezTo>
                <a:lnTo>
                  <a:pt x="760119" y="971820"/>
                </a:lnTo>
                <a:cubicBezTo>
                  <a:pt x="782596" y="994394"/>
                  <a:pt x="803608" y="1038856"/>
                  <a:pt x="806931" y="1070908"/>
                </a:cubicBezTo>
                <a:cubicBezTo>
                  <a:pt x="806931" y="1070908"/>
                  <a:pt x="815336" y="1159442"/>
                  <a:pt x="870358" y="1214653"/>
                </a:cubicBezTo>
                <a:cubicBezTo>
                  <a:pt x="915998" y="1260288"/>
                  <a:pt x="977861" y="1285891"/>
                  <a:pt x="1042460" y="1285891"/>
                </a:cubicBezTo>
                <a:cubicBezTo>
                  <a:pt x="1043633" y="1285891"/>
                  <a:pt x="1044610" y="1285598"/>
                  <a:pt x="1045783" y="1285598"/>
                </a:cubicBezTo>
                <a:cubicBezTo>
                  <a:pt x="1047444" y="1285598"/>
                  <a:pt x="1049301" y="1286086"/>
                  <a:pt x="1050962" y="1286086"/>
                </a:cubicBezTo>
                <a:cubicBezTo>
                  <a:pt x="1149474" y="1286086"/>
                  <a:pt x="1238408" y="1226673"/>
                  <a:pt x="1275936" y="1135794"/>
                </a:cubicBezTo>
                <a:cubicBezTo>
                  <a:pt x="1313660" y="1044719"/>
                  <a:pt x="1292844" y="940062"/>
                  <a:pt x="1223260" y="870485"/>
                </a:cubicBezTo>
                <a:cubicBezTo>
                  <a:pt x="1168238" y="815469"/>
                  <a:pt x="1079206" y="806870"/>
                  <a:pt x="1079206" y="806870"/>
                </a:cubicBezTo>
                <a:cubicBezTo>
                  <a:pt x="1047640" y="804036"/>
                  <a:pt x="1003173" y="782733"/>
                  <a:pt x="980597" y="760160"/>
                </a:cubicBezTo>
                <a:lnTo>
                  <a:pt x="968772" y="748727"/>
                </a:lnTo>
                <a:cubicBezTo>
                  <a:pt x="946489" y="726251"/>
                  <a:pt x="946294" y="690193"/>
                  <a:pt x="968283" y="667522"/>
                </a:cubicBezTo>
                <a:lnTo>
                  <a:pt x="1042949" y="592864"/>
                </a:lnTo>
                <a:lnTo>
                  <a:pt x="1618968" y="17003"/>
                </a:lnTo>
                <a:cubicBezTo>
                  <a:pt x="1629816" y="6254"/>
                  <a:pt x="1644573" y="0"/>
                  <a:pt x="1660015" y="0"/>
                </a:cubicBezTo>
                <a:close/>
              </a:path>
            </a:pathLst>
          </a:custGeom>
          <a:ln w="28575">
            <a:solidFill>
              <a:srgbClr val="FFFF00"/>
            </a:solidFill>
          </a:ln>
        </p:spPr>
      </p:pic>
      <p:pic>
        <p:nvPicPr>
          <p:cNvPr id="91" name="Picture 90"/>
          <p:cNvPicPr>
            <a:picLocks noChangeAspect="1"/>
          </p:cNvPicPr>
          <p:nvPr/>
        </p:nvPicPr>
        <p:blipFill>
          <a:blip r:embed="rId8"/>
          <a:srcRect l="3841" r="1104" b="10166"/>
          <a:stretch>
            <a:fillRect/>
          </a:stretch>
        </p:blipFill>
        <p:spPr>
          <a:xfrm>
            <a:off x="206162" y="1180349"/>
            <a:ext cx="3319954" cy="3295172"/>
          </a:xfrm>
          <a:custGeom>
            <a:avLst/>
            <a:gdLst>
              <a:gd name="connsiteX0" fmla="*/ 1611735 w 3319954"/>
              <a:gd name="connsiteY0" fmla="*/ 0 h 3295172"/>
              <a:gd name="connsiteX1" fmla="*/ 1708638 w 3319954"/>
              <a:gd name="connsiteY1" fmla="*/ 0 h 3295172"/>
              <a:gd name="connsiteX2" fmla="*/ 2277007 w 3319954"/>
              <a:gd name="connsiteY2" fmla="*/ 568212 h 3295172"/>
              <a:gd name="connsiteX3" fmla="*/ 2351672 w 3319954"/>
              <a:gd name="connsiteY3" fmla="*/ 642870 h 3295172"/>
              <a:gd name="connsiteX4" fmla="*/ 2351184 w 3319954"/>
              <a:gd name="connsiteY4" fmla="*/ 724075 h 3295172"/>
              <a:gd name="connsiteX5" fmla="*/ 2339358 w 3319954"/>
              <a:gd name="connsiteY5" fmla="*/ 735508 h 3295172"/>
              <a:gd name="connsiteX6" fmla="*/ 2240749 w 3319954"/>
              <a:gd name="connsiteY6" fmla="*/ 782218 h 3295172"/>
              <a:gd name="connsiteX7" fmla="*/ 2096695 w 3319954"/>
              <a:gd name="connsiteY7" fmla="*/ 845833 h 3295172"/>
              <a:gd name="connsiteX8" fmla="*/ 2044019 w 3319954"/>
              <a:gd name="connsiteY8" fmla="*/ 1111142 h 3295172"/>
              <a:gd name="connsiteX9" fmla="*/ 2268993 w 3319954"/>
              <a:gd name="connsiteY9" fmla="*/ 1261434 h 3295172"/>
              <a:gd name="connsiteX10" fmla="*/ 2274173 w 3319954"/>
              <a:gd name="connsiteY10" fmla="*/ 1260946 h 3295172"/>
              <a:gd name="connsiteX11" fmla="*/ 2277495 w 3319954"/>
              <a:gd name="connsiteY11" fmla="*/ 1261239 h 3295172"/>
              <a:gd name="connsiteX12" fmla="*/ 2449598 w 3319954"/>
              <a:gd name="connsiteY12" fmla="*/ 1190001 h 3295172"/>
              <a:gd name="connsiteX13" fmla="*/ 2513024 w 3319954"/>
              <a:gd name="connsiteY13" fmla="*/ 1046256 h 3295172"/>
              <a:gd name="connsiteX14" fmla="*/ 2559837 w 3319954"/>
              <a:gd name="connsiteY14" fmla="*/ 947168 h 3295172"/>
              <a:gd name="connsiteX15" fmla="*/ 2566678 w 3319954"/>
              <a:gd name="connsiteY15" fmla="*/ 940230 h 3295172"/>
              <a:gd name="connsiteX16" fmla="*/ 2607724 w 3319954"/>
              <a:gd name="connsiteY16" fmla="*/ 923325 h 3295172"/>
              <a:gd name="connsiteX17" fmla="*/ 2648869 w 3319954"/>
              <a:gd name="connsiteY17" fmla="*/ 940230 h 3295172"/>
              <a:gd name="connsiteX18" fmla="*/ 2752658 w 3319954"/>
              <a:gd name="connsiteY18" fmla="*/ 1044106 h 3295172"/>
              <a:gd name="connsiteX19" fmla="*/ 3302876 w 3319954"/>
              <a:gd name="connsiteY19" fmla="*/ 1594169 h 3295172"/>
              <a:gd name="connsiteX20" fmla="*/ 3303170 w 3319954"/>
              <a:gd name="connsiteY20" fmla="*/ 1676156 h 3295172"/>
              <a:gd name="connsiteX21" fmla="*/ 2649064 w 3319954"/>
              <a:gd name="connsiteY21" fmla="*/ 2330290 h 3295172"/>
              <a:gd name="connsiteX22" fmla="*/ 2608115 w 3319954"/>
              <a:gd name="connsiteY22" fmla="*/ 2347000 h 3295172"/>
              <a:gd name="connsiteX23" fmla="*/ 2566971 w 3319954"/>
              <a:gd name="connsiteY23" fmla="*/ 2330290 h 3295172"/>
              <a:gd name="connsiteX24" fmla="*/ 2559837 w 3319954"/>
              <a:gd name="connsiteY24" fmla="*/ 2323059 h 3295172"/>
              <a:gd name="connsiteX25" fmla="*/ 2513317 w 3319954"/>
              <a:gd name="connsiteY25" fmla="*/ 2224460 h 3295172"/>
              <a:gd name="connsiteX26" fmla="*/ 2449598 w 3319954"/>
              <a:gd name="connsiteY26" fmla="*/ 2080324 h 3295172"/>
              <a:gd name="connsiteX27" fmla="*/ 2277398 w 3319954"/>
              <a:gd name="connsiteY27" fmla="*/ 2009086 h 3295172"/>
              <a:gd name="connsiteX28" fmla="*/ 2105198 w 3319954"/>
              <a:gd name="connsiteY28" fmla="*/ 2080324 h 3295172"/>
              <a:gd name="connsiteX29" fmla="*/ 2105198 w 3319954"/>
              <a:gd name="connsiteY29" fmla="*/ 2424492 h 3295172"/>
              <a:gd name="connsiteX30" fmla="*/ 2249154 w 3319954"/>
              <a:gd name="connsiteY30" fmla="*/ 2488107 h 3295172"/>
              <a:gd name="connsiteX31" fmla="*/ 2347763 w 3319954"/>
              <a:gd name="connsiteY31" fmla="*/ 2534915 h 3295172"/>
              <a:gd name="connsiteX32" fmla="*/ 2355484 w 3319954"/>
              <a:gd name="connsiteY32" fmla="*/ 2542048 h 3295172"/>
              <a:gd name="connsiteX33" fmla="*/ 2355484 w 3319954"/>
              <a:gd name="connsiteY33" fmla="*/ 2624230 h 3295172"/>
              <a:gd name="connsiteX34" fmla="*/ 1701378 w 3319954"/>
              <a:gd name="connsiteY34" fmla="*/ 3278365 h 3295172"/>
              <a:gd name="connsiteX35" fmla="*/ 1660038 w 3319954"/>
              <a:gd name="connsiteY35" fmla="*/ 3295172 h 3295172"/>
              <a:gd name="connsiteX36" fmla="*/ 1618796 w 3319954"/>
              <a:gd name="connsiteY36" fmla="*/ 3278365 h 3295172"/>
              <a:gd name="connsiteX37" fmla="*/ 964691 w 3319954"/>
              <a:gd name="connsiteY37" fmla="*/ 2624230 h 3295172"/>
              <a:gd name="connsiteX38" fmla="*/ 923938 w 3319954"/>
              <a:gd name="connsiteY38" fmla="*/ 2607325 h 3295172"/>
              <a:gd name="connsiteX39" fmla="*/ 882598 w 3319954"/>
              <a:gd name="connsiteY39" fmla="*/ 2624230 h 3295172"/>
              <a:gd name="connsiteX40" fmla="*/ 882305 w 3319954"/>
              <a:gd name="connsiteY40" fmla="*/ 2624621 h 3295172"/>
              <a:gd name="connsiteX41" fmla="*/ 835492 w 3319954"/>
              <a:gd name="connsiteY41" fmla="*/ 2723709 h 3295172"/>
              <a:gd name="connsiteX42" fmla="*/ 771968 w 3319954"/>
              <a:gd name="connsiteY42" fmla="*/ 2867454 h 3295172"/>
              <a:gd name="connsiteX43" fmla="*/ 601429 w 3319954"/>
              <a:gd name="connsiteY43" fmla="*/ 2937128 h 3295172"/>
              <a:gd name="connsiteX44" fmla="*/ 429229 w 3319954"/>
              <a:gd name="connsiteY44" fmla="*/ 2865793 h 3295172"/>
              <a:gd name="connsiteX45" fmla="*/ 427763 w 3319954"/>
              <a:gd name="connsiteY45" fmla="*/ 2523286 h 3295172"/>
              <a:gd name="connsiteX46" fmla="*/ 571622 w 3319954"/>
              <a:gd name="connsiteY46" fmla="*/ 2459378 h 3295172"/>
              <a:gd name="connsiteX47" fmla="*/ 670427 w 3319954"/>
              <a:gd name="connsiteY47" fmla="*/ 2412961 h 3295172"/>
              <a:gd name="connsiteX48" fmla="*/ 671111 w 3319954"/>
              <a:gd name="connsiteY48" fmla="*/ 2412277 h 3295172"/>
              <a:gd name="connsiteX49" fmla="*/ 671111 w 3319954"/>
              <a:gd name="connsiteY49" fmla="*/ 2330290 h 3295172"/>
              <a:gd name="connsiteX50" fmla="*/ 17005 w 3319954"/>
              <a:gd name="connsiteY50" fmla="*/ 1676156 h 3295172"/>
              <a:gd name="connsiteX51" fmla="*/ 17005 w 3319954"/>
              <a:gd name="connsiteY51" fmla="*/ 1594169 h 3295172"/>
              <a:gd name="connsiteX52" fmla="*/ 24530 w 3319954"/>
              <a:gd name="connsiteY52" fmla="*/ 1586449 h 3295172"/>
              <a:gd name="connsiteX53" fmla="*/ 335116 w 3319954"/>
              <a:gd name="connsiteY53" fmla="*/ 1275995 h 3295172"/>
              <a:gd name="connsiteX54" fmla="*/ 670915 w 3319954"/>
              <a:gd name="connsiteY54" fmla="*/ 940230 h 3295172"/>
              <a:gd name="connsiteX55" fmla="*/ 670915 w 3319954"/>
              <a:gd name="connsiteY55" fmla="*/ 858048 h 3295172"/>
              <a:gd name="connsiteX56" fmla="*/ 659188 w 3319954"/>
              <a:gd name="connsiteY56" fmla="*/ 846615 h 3295172"/>
              <a:gd name="connsiteX57" fmla="*/ 560578 w 3319954"/>
              <a:gd name="connsiteY57" fmla="*/ 800003 h 3295172"/>
              <a:gd name="connsiteX58" fmla="*/ 416622 w 3319954"/>
              <a:gd name="connsiteY58" fmla="*/ 736094 h 3295172"/>
              <a:gd name="connsiteX59" fmla="*/ 423072 w 3319954"/>
              <a:gd name="connsiteY59" fmla="*/ 385477 h 3295172"/>
              <a:gd name="connsiteX60" fmla="*/ 596738 w 3319954"/>
              <a:gd name="connsiteY60" fmla="*/ 314826 h 3295172"/>
              <a:gd name="connsiteX61" fmla="*/ 773727 w 3319954"/>
              <a:gd name="connsiteY61" fmla="*/ 388604 h 3295172"/>
              <a:gd name="connsiteX62" fmla="*/ 837154 w 3319954"/>
              <a:gd name="connsiteY62" fmla="*/ 532545 h 3295172"/>
              <a:gd name="connsiteX63" fmla="*/ 883966 w 3319954"/>
              <a:gd name="connsiteY63" fmla="*/ 631339 h 3295172"/>
              <a:gd name="connsiteX64" fmla="*/ 891198 w 3319954"/>
              <a:gd name="connsiteY64" fmla="*/ 638570 h 3295172"/>
              <a:gd name="connsiteX65" fmla="*/ 931951 w 3319954"/>
              <a:gd name="connsiteY65" fmla="*/ 655378 h 3295172"/>
              <a:gd name="connsiteX66" fmla="*/ 972021 w 3319954"/>
              <a:gd name="connsiteY66" fmla="*/ 639157 h 3295172"/>
              <a:gd name="connsiteX67" fmla="*/ 1238237 w 3319954"/>
              <a:gd name="connsiteY67" fmla="*/ 373066 h 3295172"/>
              <a:gd name="connsiteX68" fmla="*/ 1238237 w 3319954"/>
              <a:gd name="connsiteY68" fmla="*/ 373555 h 32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19954" h="3295172">
                <a:moveTo>
                  <a:pt x="1611735" y="0"/>
                </a:moveTo>
                <a:lnTo>
                  <a:pt x="1708638" y="0"/>
                </a:lnTo>
                <a:lnTo>
                  <a:pt x="2277007" y="568212"/>
                </a:lnTo>
                <a:lnTo>
                  <a:pt x="2351672" y="642870"/>
                </a:lnTo>
                <a:cubicBezTo>
                  <a:pt x="2373661" y="665541"/>
                  <a:pt x="2373466" y="701599"/>
                  <a:pt x="2351184" y="724075"/>
                </a:cubicBezTo>
                <a:lnTo>
                  <a:pt x="2339358" y="735508"/>
                </a:lnTo>
                <a:cubicBezTo>
                  <a:pt x="2316783" y="758081"/>
                  <a:pt x="2272316" y="779384"/>
                  <a:pt x="2240749" y="782218"/>
                </a:cubicBezTo>
                <a:cubicBezTo>
                  <a:pt x="2240749" y="782218"/>
                  <a:pt x="2151717" y="790817"/>
                  <a:pt x="2096695" y="845833"/>
                </a:cubicBezTo>
                <a:cubicBezTo>
                  <a:pt x="2027112" y="915410"/>
                  <a:pt x="2006295" y="1020067"/>
                  <a:pt x="2044019" y="1111142"/>
                </a:cubicBezTo>
                <a:cubicBezTo>
                  <a:pt x="2081547" y="1202021"/>
                  <a:pt x="2170481" y="1261434"/>
                  <a:pt x="2268993" y="1261434"/>
                </a:cubicBezTo>
                <a:cubicBezTo>
                  <a:pt x="2270654" y="1261434"/>
                  <a:pt x="2272511" y="1260946"/>
                  <a:pt x="2274173" y="1260946"/>
                </a:cubicBezTo>
                <a:cubicBezTo>
                  <a:pt x="2275345" y="1260946"/>
                  <a:pt x="2276323" y="1261239"/>
                  <a:pt x="2277495" y="1261239"/>
                </a:cubicBezTo>
                <a:cubicBezTo>
                  <a:pt x="2342095" y="1261239"/>
                  <a:pt x="2403958" y="1235636"/>
                  <a:pt x="2449598" y="1190001"/>
                </a:cubicBezTo>
                <a:cubicBezTo>
                  <a:pt x="2504619" y="1134790"/>
                  <a:pt x="2513024" y="1046256"/>
                  <a:pt x="2513024" y="1046256"/>
                </a:cubicBezTo>
                <a:cubicBezTo>
                  <a:pt x="2516347" y="1014204"/>
                  <a:pt x="2537359" y="969742"/>
                  <a:pt x="2559837" y="947168"/>
                </a:cubicBezTo>
                <a:lnTo>
                  <a:pt x="2566678" y="940230"/>
                </a:lnTo>
                <a:cubicBezTo>
                  <a:pt x="2577624" y="929384"/>
                  <a:pt x="2592381" y="923325"/>
                  <a:pt x="2607724" y="923325"/>
                </a:cubicBezTo>
                <a:cubicBezTo>
                  <a:pt x="2623166" y="923325"/>
                  <a:pt x="2637923" y="929384"/>
                  <a:pt x="2648869" y="940230"/>
                </a:cubicBezTo>
                <a:lnTo>
                  <a:pt x="2752658" y="1044106"/>
                </a:lnTo>
                <a:lnTo>
                  <a:pt x="3302876" y="1594169"/>
                </a:lnTo>
                <a:cubicBezTo>
                  <a:pt x="3325550" y="1616840"/>
                  <a:pt x="3325647" y="1653387"/>
                  <a:pt x="3303170" y="1676156"/>
                </a:cubicBezTo>
                <a:lnTo>
                  <a:pt x="2649064" y="2330290"/>
                </a:lnTo>
                <a:cubicBezTo>
                  <a:pt x="2638118" y="2341039"/>
                  <a:pt x="2623361" y="2347000"/>
                  <a:pt x="2608115" y="2347000"/>
                </a:cubicBezTo>
                <a:cubicBezTo>
                  <a:pt x="2592674" y="2347000"/>
                  <a:pt x="2577917" y="2341039"/>
                  <a:pt x="2566971" y="2330290"/>
                </a:cubicBezTo>
                <a:lnTo>
                  <a:pt x="2559837" y="2323059"/>
                </a:lnTo>
                <a:cubicBezTo>
                  <a:pt x="2537359" y="2300388"/>
                  <a:pt x="2516151" y="2255926"/>
                  <a:pt x="2513317" y="2224460"/>
                </a:cubicBezTo>
                <a:cubicBezTo>
                  <a:pt x="2513317" y="2224460"/>
                  <a:pt x="2504424" y="2135340"/>
                  <a:pt x="2449598" y="2080324"/>
                </a:cubicBezTo>
                <a:cubicBezTo>
                  <a:pt x="2402003" y="2032832"/>
                  <a:pt x="2339749" y="2009086"/>
                  <a:pt x="2277398" y="2009086"/>
                </a:cubicBezTo>
                <a:cubicBezTo>
                  <a:pt x="2215144" y="2009086"/>
                  <a:pt x="2152792" y="2032832"/>
                  <a:pt x="2105198" y="2080324"/>
                </a:cubicBezTo>
                <a:cubicBezTo>
                  <a:pt x="2010498" y="2175307"/>
                  <a:pt x="2010009" y="2329606"/>
                  <a:pt x="2105198" y="2424492"/>
                </a:cubicBezTo>
                <a:cubicBezTo>
                  <a:pt x="2160611" y="2479703"/>
                  <a:pt x="2249154" y="2488107"/>
                  <a:pt x="2249154" y="2488107"/>
                </a:cubicBezTo>
                <a:cubicBezTo>
                  <a:pt x="2280720" y="2491234"/>
                  <a:pt x="2325285" y="2512439"/>
                  <a:pt x="2347763" y="2534915"/>
                </a:cubicBezTo>
                <a:lnTo>
                  <a:pt x="2355484" y="2542048"/>
                </a:lnTo>
                <a:cubicBezTo>
                  <a:pt x="2377962" y="2564915"/>
                  <a:pt x="2377962" y="2601462"/>
                  <a:pt x="2355484" y="2624230"/>
                </a:cubicBezTo>
                <a:lnTo>
                  <a:pt x="1701378" y="3278365"/>
                </a:lnTo>
                <a:cubicBezTo>
                  <a:pt x="1689846" y="3289602"/>
                  <a:pt x="1674991" y="3295172"/>
                  <a:pt x="1660038" y="3295172"/>
                </a:cubicBezTo>
                <a:cubicBezTo>
                  <a:pt x="1645183" y="3295172"/>
                  <a:pt x="1630329" y="3289602"/>
                  <a:pt x="1618796" y="3278365"/>
                </a:cubicBezTo>
                <a:lnTo>
                  <a:pt x="964691" y="2624230"/>
                </a:lnTo>
                <a:cubicBezTo>
                  <a:pt x="953941" y="2613384"/>
                  <a:pt x="939183" y="2607325"/>
                  <a:pt x="923938" y="2607325"/>
                </a:cubicBezTo>
                <a:cubicBezTo>
                  <a:pt x="908496" y="2607325"/>
                  <a:pt x="893739" y="2613384"/>
                  <a:pt x="882598" y="2624230"/>
                </a:cubicBezTo>
                <a:lnTo>
                  <a:pt x="882305" y="2624621"/>
                </a:lnTo>
                <a:cubicBezTo>
                  <a:pt x="859827" y="2647097"/>
                  <a:pt x="838815" y="2691657"/>
                  <a:pt x="835492" y="2723709"/>
                </a:cubicBezTo>
                <a:cubicBezTo>
                  <a:pt x="835492" y="2723709"/>
                  <a:pt x="827087" y="2812243"/>
                  <a:pt x="771968" y="2867454"/>
                </a:cubicBezTo>
                <a:cubicBezTo>
                  <a:pt x="724569" y="2913969"/>
                  <a:pt x="662999" y="2937128"/>
                  <a:pt x="601429" y="2937128"/>
                </a:cubicBezTo>
                <a:cubicBezTo>
                  <a:pt x="539078" y="2937128"/>
                  <a:pt x="476824" y="2913285"/>
                  <a:pt x="429229" y="2865793"/>
                </a:cubicBezTo>
                <a:cubicBezTo>
                  <a:pt x="334822" y="2771396"/>
                  <a:pt x="334138" y="2618367"/>
                  <a:pt x="427763" y="2523286"/>
                </a:cubicBezTo>
                <a:cubicBezTo>
                  <a:pt x="482785" y="2468270"/>
                  <a:pt x="571622" y="2459378"/>
                  <a:pt x="571622" y="2459378"/>
                </a:cubicBezTo>
                <a:cubicBezTo>
                  <a:pt x="603384" y="2456544"/>
                  <a:pt x="647851" y="2435632"/>
                  <a:pt x="670427" y="2412961"/>
                </a:cubicBezTo>
                <a:lnTo>
                  <a:pt x="671111" y="2412277"/>
                </a:lnTo>
                <a:cubicBezTo>
                  <a:pt x="693588" y="2389606"/>
                  <a:pt x="693588" y="2353059"/>
                  <a:pt x="671111" y="2330290"/>
                </a:cubicBezTo>
                <a:lnTo>
                  <a:pt x="17005" y="1676156"/>
                </a:lnTo>
                <a:cubicBezTo>
                  <a:pt x="-5668" y="1653583"/>
                  <a:pt x="-5668" y="1616840"/>
                  <a:pt x="17005" y="1594169"/>
                </a:cubicBezTo>
                <a:lnTo>
                  <a:pt x="24530" y="1586449"/>
                </a:lnTo>
                <a:lnTo>
                  <a:pt x="335116" y="1275995"/>
                </a:lnTo>
                <a:lnTo>
                  <a:pt x="670915" y="940230"/>
                </a:lnTo>
                <a:cubicBezTo>
                  <a:pt x="693295" y="917462"/>
                  <a:pt x="693295" y="880915"/>
                  <a:pt x="670915" y="858048"/>
                </a:cubicBezTo>
                <a:lnTo>
                  <a:pt x="659188" y="846615"/>
                </a:lnTo>
                <a:cubicBezTo>
                  <a:pt x="636612" y="824140"/>
                  <a:pt x="592145" y="802837"/>
                  <a:pt x="560578" y="800003"/>
                </a:cubicBezTo>
                <a:cubicBezTo>
                  <a:pt x="560578" y="800003"/>
                  <a:pt x="471546" y="791306"/>
                  <a:pt x="416622" y="736094"/>
                </a:cubicBezTo>
                <a:cubicBezTo>
                  <a:pt x="322020" y="637398"/>
                  <a:pt x="324952" y="480753"/>
                  <a:pt x="423072" y="385477"/>
                </a:cubicBezTo>
                <a:cubicBezTo>
                  <a:pt x="471449" y="338278"/>
                  <a:pt x="534093" y="314826"/>
                  <a:pt x="596738" y="314826"/>
                </a:cubicBezTo>
                <a:cubicBezTo>
                  <a:pt x="660849" y="314826"/>
                  <a:pt x="725058" y="339451"/>
                  <a:pt x="773727" y="388604"/>
                </a:cubicBezTo>
                <a:cubicBezTo>
                  <a:pt x="828749" y="443620"/>
                  <a:pt x="837154" y="532545"/>
                  <a:pt x="837154" y="532545"/>
                </a:cubicBezTo>
                <a:cubicBezTo>
                  <a:pt x="840574" y="564206"/>
                  <a:pt x="861488" y="608668"/>
                  <a:pt x="883966" y="631339"/>
                </a:cubicBezTo>
                <a:lnTo>
                  <a:pt x="891198" y="638570"/>
                </a:lnTo>
                <a:cubicBezTo>
                  <a:pt x="902437" y="649710"/>
                  <a:pt x="917194" y="655378"/>
                  <a:pt x="931951" y="655378"/>
                </a:cubicBezTo>
                <a:cubicBezTo>
                  <a:pt x="946318" y="655378"/>
                  <a:pt x="960782" y="650004"/>
                  <a:pt x="972021" y="639157"/>
                </a:cubicBezTo>
                <a:lnTo>
                  <a:pt x="1238237" y="373066"/>
                </a:lnTo>
                <a:lnTo>
                  <a:pt x="1238237" y="373555"/>
                </a:lnTo>
                <a:close/>
              </a:path>
            </a:pathLst>
          </a:custGeom>
          <a:ln w="28575">
            <a:solidFill>
              <a:srgbClr val="FFFF00"/>
            </a:solidFill>
          </a:ln>
        </p:spPr>
      </p:pic>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4511" y="5394509"/>
            <a:ext cx="2809797" cy="2107348"/>
          </a:xfrm>
          <a:prstGeom prst="rect">
            <a:avLst/>
          </a:prstGeom>
        </p:spPr>
      </p:pic>
      <p:sp>
        <p:nvSpPr>
          <p:cNvPr id="74" name="Rectangle 73"/>
          <p:cNvSpPr/>
          <p:nvPr/>
        </p:nvSpPr>
        <p:spPr>
          <a:xfrm>
            <a:off x="-10029" y="6071136"/>
            <a:ext cx="12115816" cy="584775"/>
          </a:xfrm>
          <a:prstGeom prst="rect">
            <a:avLst/>
          </a:prstGeom>
        </p:spPr>
        <p:txBody>
          <a:bodyPr wrap="none">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Rừng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cs typeface="Times New Roman" panose="02020603050405020304" pitchFamily="18" charset="0"/>
              </a:rPr>
              <a:t>nghĩa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7" name="Google Shape;19882;p103"/>
          <p:cNvSpPr/>
          <p:nvPr/>
        </p:nvSpPr>
        <p:spPr>
          <a:xfrm>
            <a:off x="9847349" y="2867406"/>
            <a:ext cx="382608" cy="382470"/>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circle(in)">
                                      <p:cBhvr>
                                        <p:cTn id="12" dur="20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circle(in)">
                                      <p:cBhvr>
                                        <p:cTn id="17" dur="20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circle(in)">
                                      <p:cBhvr>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circle(in)">
                                      <p:cBhvr>
                                        <p:cTn id="27" dur="20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circle(in)">
                                      <p:cBhvr>
                                        <p:cTn id="32"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7639664" y="304710"/>
            <a:ext cx="4901337"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EM CÓ BIẾT!</a:t>
            </a:r>
            <a:endParaRPr lang="vi-VN" sz="4000" dirty="0">
              <a:solidFill>
                <a:schemeClr val="accent5">
                  <a:lumMod val="75000"/>
                </a:schemeClr>
              </a:solidFill>
            </a:endParaRP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3711" y="3085604"/>
            <a:ext cx="2809797" cy="2107348"/>
          </a:xfrm>
          <a:prstGeom prst="rect">
            <a:avLst/>
          </a:prstGeom>
        </p:spPr>
      </p:pic>
      <p:pic>
        <p:nvPicPr>
          <p:cNvPr id="13" name="Shape 5"/>
          <p:cNvPicPr/>
          <p:nvPr/>
        </p:nvPicPr>
        <p:blipFill>
          <a:blip r:embed="rId4"/>
          <a:stretch>
            <a:fillRect/>
          </a:stretch>
        </p:blipFill>
        <p:spPr>
          <a:xfrm>
            <a:off x="0" y="0"/>
            <a:ext cx="7882532" cy="6858000"/>
          </a:xfrm>
          <a:prstGeom prst="rect">
            <a:avLst/>
          </a:prstGeom>
        </p:spPr>
      </p:pic>
      <p:grpSp>
        <p:nvGrpSpPr>
          <p:cNvPr id="2" name="Group 1"/>
          <p:cNvGrpSpPr/>
          <p:nvPr/>
        </p:nvGrpSpPr>
        <p:grpSpPr>
          <a:xfrm>
            <a:off x="4877864" y="6069492"/>
            <a:ext cx="103714" cy="257224"/>
            <a:chOff x="3911074" y="5463129"/>
            <a:chExt cx="158096" cy="392099"/>
          </a:xfrm>
          <a:solidFill>
            <a:srgbClr val="FF0000"/>
          </a:solidFill>
        </p:grpSpPr>
        <p:sp>
          <p:nvSpPr>
            <p:cNvPr id="15" name="Google Shape;20160;p104"/>
            <p:cNvSpPr/>
            <p:nvPr/>
          </p:nvSpPr>
          <p:spPr>
            <a:xfrm>
              <a:off x="3911074" y="5537911"/>
              <a:ext cx="158096" cy="317317"/>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grp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20161;p104"/>
            <p:cNvSpPr/>
            <p:nvPr/>
          </p:nvSpPr>
          <p:spPr>
            <a:xfrm>
              <a:off x="3958151" y="5463129"/>
              <a:ext cx="64603" cy="64536"/>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grp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 name="Oval 2"/>
          <p:cNvSpPr/>
          <p:nvPr/>
        </p:nvSpPr>
        <p:spPr>
          <a:xfrm>
            <a:off x="4495800" y="5715000"/>
            <a:ext cx="914400" cy="977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882532" y="4330700"/>
            <a:ext cx="4176118" cy="2362200"/>
            <a:chOff x="7882532" y="4330700"/>
            <a:chExt cx="3643746" cy="2362200"/>
          </a:xfrm>
        </p:grpSpPr>
        <p:sp>
          <p:nvSpPr>
            <p:cNvPr id="4" name="Line Callout 2 3"/>
            <p:cNvSpPr/>
            <p:nvPr/>
          </p:nvSpPr>
          <p:spPr>
            <a:xfrm>
              <a:off x="7882532" y="4330700"/>
              <a:ext cx="3643746" cy="2362200"/>
            </a:xfrm>
            <a:prstGeom prst="borderCallout2">
              <a:avLst>
                <a:gd name="adj1" fmla="val 18750"/>
                <a:gd name="adj2" fmla="val -8333"/>
                <a:gd name="adj3" fmla="val 18750"/>
                <a:gd name="adj4" fmla="val -16667"/>
                <a:gd name="adj5" fmla="val 73185"/>
                <a:gd name="adj6" fmla="val -78036"/>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Rectangle 73"/>
            <p:cNvSpPr/>
            <p:nvPr/>
          </p:nvSpPr>
          <p:spPr>
            <a:xfrm>
              <a:off x="7882532" y="4779276"/>
              <a:ext cx="3643746"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1,83 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thôi</a:t>
              </a:r>
              <a:endParaRPr lang="en-US" sz="2800"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7882532" y="1769510"/>
            <a:ext cx="4176118" cy="2362200"/>
            <a:chOff x="7882532" y="4330700"/>
            <a:chExt cx="3643746" cy="2362200"/>
          </a:xfrm>
        </p:grpSpPr>
        <p:sp>
          <p:nvSpPr>
            <p:cNvPr id="22" name="Line Callout 2 21"/>
            <p:cNvSpPr/>
            <p:nvPr/>
          </p:nvSpPr>
          <p:spPr>
            <a:xfrm>
              <a:off x="7882532" y="4330700"/>
              <a:ext cx="3643746" cy="2362200"/>
            </a:xfrm>
            <a:prstGeom prst="borderCallout2">
              <a:avLst>
                <a:gd name="adj1" fmla="val 18750"/>
                <a:gd name="adj2" fmla="val -8333"/>
                <a:gd name="adj3" fmla="val 18750"/>
                <a:gd name="adj4" fmla="val -16667"/>
                <a:gd name="adj5" fmla="val 70161"/>
                <a:gd name="adj6" fmla="val -61567"/>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p:cNvSpPr/>
            <p:nvPr/>
          </p:nvSpPr>
          <p:spPr>
            <a:xfrm>
              <a:off x="7882532" y="4388415"/>
              <a:ext cx="3643746" cy="2246769"/>
            </a:xfrm>
            <a:prstGeom prst="rect">
              <a:avLst/>
            </a:prstGeom>
          </p:spPr>
          <p:txBody>
            <a:bodyPr wrap="square">
              <a:spAutoFit/>
            </a:bodyPr>
            <a:lstStyle/>
            <a:p>
              <a:pPr algn="ctr"/>
              <a:r>
                <a:rPr lang="en-US" sz="2800" dirty="0" err="1"/>
                <a:t>Đây</a:t>
              </a:r>
              <a:r>
                <a:rPr lang="en-US" sz="2800" dirty="0"/>
                <a:t> </a:t>
              </a:r>
              <a:r>
                <a:rPr lang="en-US" sz="2800" dirty="0" err="1"/>
                <a:t>là</a:t>
              </a:r>
              <a:r>
                <a:rPr lang="en-US" sz="2800" dirty="0"/>
                <a:t> “</a:t>
              </a:r>
              <a:r>
                <a:rPr lang="en-US" sz="2800" dirty="0" err="1"/>
                <a:t>anh</a:t>
              </a:r>
              <a:r>
                <a:rPr lang="en-US" sz="2800" dirty="0"/>
                <a:t> </a:t>
              </a:r>
              <a:r>
                <a:rPr lang="en-US" sz="2800" dirty="0" err="1"/>
                <a:t>cả</a:t>
              </a:r>
              <a:r>
                <a:rPr lang="en-US" sz="2800" dirty="0"/>
                <a:t>”, </a:t>
              </a:r>
              <a:r>
                <a:rPr lang="en-US" sz="2800" dirty="0" err="1"/>
                <a:t>rất</a:t>
              </a:r>
              <a:r>
                <a:rPr lang="en-US" sz="2800" dirty="0"/>
                <a:t> </a:t>
              </a:r>
              <a:r>
                <a:rPr lang="en-US" sz="2800" dirty="0" err="1"/>
                <a:t>cao</a:t>
              </a:r>
              <a:r>
                <a:rPr lang="en-US" sz="2800" dirty="0"/>
                <a:t> to: </a:t>
              </a:r>
              <a:r>
                <a:rPr lang="en-US" sz="2800" dirty="0" err="1"/>
                <a:t>là</a:t>
              </a:r>
              <a:r>
                <a:rPr lang="en-US" sz="2800" dirty="0"/>
                <a:t> </a:t>
              </a:r>
              <a:r>
                <a:rPr lang="en-US" sz="2800" dirty="0" err="1"/>
                <a:t>nơi</a:t>
              </a:r>
              <a:r>
                <a:rPr lang="en-US" sz="2800" dirty="0"/>
                <a:t> </a:t>
              </a:r>
              <a:r>
                <a:rPr lang="en-US" sz="2800" dirty="0" err="1"/>
                <a:t>cư</a:t>
              </a:r>
              <a:r>
                <a:rPr lang="en-US" sz="2800" dirty="0"/>
                <a:t> </a:t>
              </a:r>
              <a:r>
                <a:rPr lang="en-US" sz="2800" dirty="0" err="1"/>
                <a:t>trú</a:t>
              </a:r>
              <a:r>
                <a:rPr lang="en-US" sz="2800" dirty="0"/>
                <a:t> </a:t>
              </a:r>
              <a:r>
                <a:rPr lang="en-US" sz="2800" dirty="0" err="1"/>
                <a:t>của</a:t>
              </a:r>
              <a:r>
                <a:rPr lang="en-US" sz="2800" dirty="0"/>
                <a:t> </a:t>
              </a:r>
              <a:r>
                <a:rPr lang="en-US" sz="2800" dirty="0" err="1"/>
                <a:t>các</a:t>
              </a:r>
              <a:r>
                <a:rPr lang="en-US" sz="2800" dirty="0"/>
                <a:t> </a:t>
              </a:r>
              <a:r>
                <a:rPr lang="en-US" sz="2800" dirty="0" err="1"/>
                <a:t>sinh</a:t>
              </a:r>
              <a:r>
                <a:rPr lang="en-US" sz="2800" dirty="0"/>
                <a:t> </a:t>
              </a:r>
              <a:r>
                <a:rPr lang="en-US" sz="2800" dirty="0" err="1"/>
                <a:t>vật</a:t>
              </a:r>
              <a:r>
                <a:rPr lang="en-US" sz="2800" dirty="0"/>
                <a:t> </a:t>
              </a:r>
              <a:r>
                <a:rPr lang="en-US" sz="2800" dirty="0" err="1"/>
                <a:t>khác</a:t>
              </a:r>
              <a:r>
                <a:rPr lang="en-US" sz="2800" dirty="0"/>
                <a:t>, </a:t>
              </a:r>
              <a:r>
                <a:rPr lang="en-US" sz="2800" dirty="0" err="1"/>
                <a:t>hấp</a:t>
              </a:r>
              <a:r>
                <a:rPr lang="en-US" sz="2800" dirty="0"/>
                <a:t> </a:t>
              </a:r>
              <a:r>
                <a:rPr lang="en-US" sz="2800" dirty="0" err="1"/>
                <a:t>thụ</a:t>
              </a:r>
              <a:r>
                <a:rPr lang="en-US" sz="2800" dirty="0"/>
                <a:t> </a:t>
              </a:r>
              <a:r>
                <a:rPr lang="en-US" sz="2800" dirty="0" err="1"/>
                <a:t>rất</a:t>
              </a:r>
              <a:r>
                <a:rPr lang="en-US" sz="2800" dirty="0"/>
                <a:t> </a:t>
              </a:r>
              <a:r>
                <a:rPr lang="en-US" sz="2800" dirty="0" err="1"/>
                <a:t>nhiều</a:t>
              </a:r>
              <a:r>
                <a:rPr lang="en-US" sz="2800" dirty="0"/>
                <a:t> </a:t>
              </a:r>
              <a:r>
                <a:rPr lang="en-US" sz="2800" dirty="0" err="1"/>
                <a:t>Cacbon</a:t>
              </a:r>
              <a:r>
                <a:rPr lang="en-US" sz="2800" dirty="0"/>
                <a:t>, </a:t>
              </a:r>
              <a:r>
                <a:rPr lang="en-US" sz="2800" dirty="0" err="1"/>
                <a:t>nhưng</a:t>
              </a:r>
              <a:r>
                <a:rPr lang="en-US" sz="2800" dirty="0"/>
                <a:t> </a:t>
              </a:r>
              <a:r>
                <a:rPr lang="en-US" sz="2800" dirty="0" err="1"/>
                <a:t>bị</a:t>
              </a:r>
              <a:r>
                <a:rPr lang="en-US" sz="2800" dirty="0"/>
                <a:t> </a:t>
              </a:r>
              <a:r>
                <a:rPr lang="en-US" sz="2800" dirty="0" err="1"/>
                <a:t>khai</a:t>
              </a:r>
              <a:r>
                <a:rPr lang="en-US" sz="2800" dirty="0"/>
                <a:t> </a:t>
              </a:r>
              <a:r>
                <a:rPr lang="en-US" sz="2800" dirty="0" err="1"/>
                <a:t>thác</a:t>
              </a:r>
              <a:r>
                <a:rPr lang="en-US" sz="2800" dirty="0"/>
                <a:t> </a:t>
              </a:r>
              <a:r>
                <a:rPr lang="en-US" sz="2800" dirty="0" err="1"/>
                <a:t>mạnh</a:t>
              </a:r>
              <a:r>
                <a:rPr lang="en-US" sz="2800" dirty="0"/>
                <a:t> </a:t>
              </a:r>
              <a:r>
                <a:rPr lang="en-US" sz="2800" dirty="0" err="1"/>
                <a:t>để</a:t>
              </a:r>
              <a:r>
                <a:rPr lang="en-US" sz="2800" dirty="0"/>
                <a:t> </a:t>
              </a:r>
              <a:r>
                <a:rPr lang="en-US" sz="2800" dirty="0" err="1"/>
                <a:t>lấy</a:t>
              </a:r>
              <a:r>
                <a:rPr lang="en-US" sz="2800" dirty="0"/>
                <a:t> </a:t>
              </a:r>
              <a:r>
                <a:rPr lang="en-US" sz="2800" dirty="0" err="1"/>
                <a:t>gỗ</a:t>
              </a:r>
              <a:endParaRPr lang="en-US" sz="2800" dirty="0"/>
            </a:p>
          </p:txBody>
        </p:sp>
      </p:grpSp>
      <p:grpSp>
        <p:nvGrpSpPr>
          <p:cNvPr id="24" name="Group 23"/>
          <p:cNvGrpSpPr/>
          <p:nvPr/>
        </p:nvGrpSpPr>
        <p:grpSpPr>
          <a:xfrm>
            <a:off x="7882531" y="1761019"/>
            <a:ext cx="4350785" cy="2896262"/>
            <a:chOff x="7730132" y="4169809"/>
            <a:chExt cx="3796146" cy="2896262"/>
          </a:xfrm>
        </p:grpSpPr>
        <p:sp>
          <p:nvSpPr>
            <p:cNvPr id="25" name="Line Callout 2 24"/>
            <p:cNvSpPr/>
            <p:nvPr/>
          </p:nvSpPr>
          <p:spPr>
            <a:xfrm>
              <a:off x="7730132" y="4169809"/>
              <a:ext cx="3643746" cy="2362200"/>
            </a:xfrm>
            <a:prstGeom prst="borderCallout2">
              <a:avLst>
                <a:gd name="adj1" fmla="val 18750"/>
                <a:gd name="adj2" fmla="val -8333"/>
                <a:gd name="adj3" fmla="val 18750"/>
                <a:gd name="adj4" fmla="val -16667"/>
                <a:gd name="adj5" fmla="val 46390"/>
                <a:gd name="adj6" fmla="val -178877"/>
              </a:avLst>
            </a:prstGeom>
            <a:solidFill>
              <a:srgbClr val="FFF07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p:cNvSpPr/>
            <p:nvPr/>
          </p:nvSpPr>
          <p:spPr>
            <a:xfrm>
              <a:off x="7882532" y="4388415"/>
              <a:ext cx="3643746" cy="2677656"/>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½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40-70</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a:p>
              <a:pPr algn="ctr"/>
              <a:endParaRPr lang="en-US" sz="2800" dirty="0"/>
            </a:p>
            <a:p>
              <a:pPr algn="ctr"/>
              <a:endParaRPr lang="en-US" sz="2800" dirty="0"/>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2"/>
                                        </p:tgtEl>
                                      </p:cBhvr>
                                      <p:by x="150000" y="150000"/>
                                    </p:animScale>
                                  </p:childTnLst>
                                </p:cTn>
                              </p:par>
                              <p:par>
                                <p:cTn id="13" presetID="6" presetClass="emph" presetSubtype="0" fill="hold" grpId="1" nodeType="withEffect">
                                  <p:stCondLst>
                                    <p:cond delay="0"/>
                                  </p:stCondLst>
                                  <p:childTnLst>
                                    <p:animScale>
                                      <p:cBhvr>
                                        <p:cTn id="14" dur="2000" fill="hold"/>
                                        <p:tgtEl>
                                          <p:spTgt spid="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rPr>
              <a:t>2. BẢO VỆ RỪNG NHIỆT ĐỚI</a:t>
            </a:r>
            <a:endParaRPr lang="vi-VN" sz="4000" dirty="0">
              <a:solidFill>
                <a:schemeClr val="accent5">
                  <a:lumMod val="75000"/>
                </a:schemeClr>
              </a:solidFill>
            </a:endParaRPr>
          </a:p>
        </p:txBody>
      </p:sp>
      <p:sp>
        <p:nvSpPr>
          <p:cNvPr id="558" name="Google Shape;19927;p103"/>
          <p:cNvSpPr/>
          <p:nvPr/>
        </p:nvSpPr>
        <p:spPr>
          <a:xfrm>
            <a:off x="294968" y="1037109"/>
            <a:ext cx="9342040" cy="85153"/>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53" name="Google Shape;25426;p108"/>
          <p:cNvGrpSpPr/>
          <p:nvPr/>
        </p:nvGrpSpPr>
        <p:grpSpPr>
          <a:xfrm>
            <a:off x="3922502" y="5417186"/>
            <a:ext cx="606204" cy="655410"/>
            <a:chOff x="2659458" y="1500275"/>
            <a:chExt cx="332262" cy="359232"/>
          </a:xfrm>
          <a:solidFill>
            <a:srgbClr val="FFF07C"/>
          </a:solidFill>
        </p:grpSpPr>
        <p:sp>
          <p:nvSpPr>
            <p:cNvPr id="54"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74" name="Rectangle 73"/>
          <p:cNvSpPr/>
          <p:nvPr/>
        </p:nvSpPr>
        <p:spPr>
          <a:xfrm>
            <a:off x="4616515" y="5337975"/>
            <a:ext cx="5242796" cy="707886"/>
          </a:xfrm>
          <a:prstGeom prst="rect">
            <a:avLst/>
          </a:prstGeom>
        </p:spPr>
        <p:txBody>
          <a:bodyPr wrap="square">
            <a:spAutoFit/>
          </a:bodyP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ghi</a:t>
            </a:r>
            <a:r>
              <a:rPr lang="en-US" sz="4000" dirty="0">
                <a:solidFill>
                  <a:srgbClr val="FF0000"/>
                </a:solidFill>
              </a:rPr>
              <a:t> </a:t>
            </a:r>
            <a:r>
              <a:rPr lang="en-US" sz="4000" dirty="0" err="1">
                <a:solidFill>
                  <a:srgbClr val="FF0000"/>
                </a:solidFill>
              </a:rPr>
              <a:t>bài</a:t>
            </a:r>
            <a:r>
              <a:rPr lang="en-US" sz="4000" dirty="0">
                <a:solidFill>
                  <a:srgbClr val="FF0000"/>
                </a:solidFill>
              </a:rPr>
              <a:t> </a:t>
            </a:r>
            <a:r>
              <a:rPr lang="en-US" sz="4000" dirty="0" err="1">
                <a:solidFill>
                  <a:srgbClr val="FF0000"/>
                </a:solidFill>
              </a:rPr>
              <a:t>vào</a:t>
            </a:r>
            <a:r>
              <a:rPr lang="en-US" sz="4000" dirty="0">
                <a:solidFill>
                  <a:srgbClr val="FF0000"/>
                </a:solidFill>
              </a:rPr>
              <a:t> </a:t>
            </a:r>
            <a:r>
              <a:rPr lang="en-US" sz="4000" dirty="0" err="1">
                <a:solidFill>
                  <a:srgbClr val="FF0000"/>
                </a:solidFill>
              </a:rPr>
              <a:t>vở</a:t>
            </a:r>
            <a:r>
              <a:rPr lang="en-US" sz="4000" dirty="0">
                <a:solidFill>
                  <a:srgbClr val="FF0000"/>
                </a:solidFill>
              </a:rPr>
              <a:t> </a:t>
            </a:r>
            <a:r>
              <a:rPr lang="en-US" sz="4000" dirty="0" err="1">
                <a:solidFill>
                  <a:srgbClr val="FF0000"/>
                </a:solidFill>
              </a:rPr>
              <a:t>nhé</a:t>
            </a:r>
            <a:r>
              <a:rPr lang="en-US" sz="4000" dirty="0">
                <a:solidFill>
                  <a:srgbClr val="FF0000"/>
                </a:solidFill>
              </a:rPr>
              <a:t>!</a:t>
            </a:r>
          </a:p>
        </p:txBody>
      </p:sp>
      <p:sp>
        <p:nvSpPr>
          <p:cNvPr id="77" name="Google Shape;19882;p103"/>
          <p:cNvSpPr/>
          <p:nvPr/>
        </p:nvSpPr>
        <p:spPr>
          <a:xfrm>
            <a:off x="10481806" y="2323923"/>
            <a:ext cx="382608" cy="382470"/>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20275;p104"/>
          <p:cNvSpPr/>
          <p:nvPr/>
        </p:nvSpPr>
        <p:spPr>
          <a:xfrm>
            <a:off x="5180914" y="1705653"/>
            <a:ext cx="3724523" cy="970613"/>
          </a:xfrm>
          <a:custGeom>
            <a:avLst/>
            <a:gdLst/>
            <a:ahLst/>
            <a:cxnLst/>
            <a:rect l="l" t="t" r="r" b="b"/>
            <a:pathLst>
              <a:path w="91479" h="25277" extrusionOk="0">
                <a:moveTo>
                  <a:pt x="1" y="1"/>
                </a:moveTo>
                <a:lnTo>
                  <a:pt x="14647" y="25276"/>
                </a:lnTo>
                <a:lnTo>
                  <a:pt x="76602" y="25276"/>
                </a:lnTo>
                <a:lnTo>
                  <a:pt x="91479" y="1"/>
                </a:lnTo>
                <a:close/>
              </a:path>
            </a:pathLst>
          </a:custGeom>
          <a:solidFill>
            <a:srgbClr val="87BBA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20276;p104"/>
          <p:cNvSpPr/>
          <p:nvPr/>
        </p:nvSpPr>
        <p:spPr>
          <a:xfrm>
            <a:off x="5635800" y="2676225"/>
            <a:ext cx="2671605" cy="971419"/>
          </a:xfrm>
          <a:custGeom>
            <a:avLst/>
            <a:gdLst/>
            <a:ahLst/>
            <a:cxnLst/>
            <a:rect l="l" t="t" r="r" b="b"/>
            <a:pathLst>
              <a:path w="65618" h="25298" extrusionOk="0">
                <a:moveTo>
                  <a:pt x="1" y="0"/>
                </a:moveTo>
                <a:lnTo>
                  <a:pt x="14417" y="25297"/>
                </a:lnTo>
                <a:lnTo>
                  <a:pt x="50887" y="25297"/>
                </a:lnTo>
                <a:lnTo>
                  <a:pt x="65617" y="0"/>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20277;p104"/>
          <p:cNvSpPr/>
          <p:nvPr/>
        </p:nvSpPr>
        <p:spPr>
          <a:xfrm>
            <a:off x="6079653" y="3647602"/>
            <a:ext cx="1630534" cy="971381"/>
          </a:xfrm>
          <a:custGeom>
            <a:avLst/>
            <a:gdLst/>
            <a:ahLst/>
            <a:cxnLst/>
            <a:rect l="l" t="t" r="r" b="b"/>
            <a:pathLst>
              <a:path w="40048" h="25297" extrusionOk="0">
                <a:moveTo>
                  <a:pt x="0" y="0"/>
                </a:moveTo>
                <a:lnTo>
                  <a:pt x="14668" y="25297"/>
                </a:lnTo>
                <a:lnTo>
                  <a:pt x="25360" y="25297"/>
                </a:lnTo>
                <a:lnTo>
                  <a:pt x="40048" y="0"/>
                </a:lnTo>
                <a:close/>
              </a:path>
            </a:pathLst>
          </a:custGeom>
          <a:solidFill>
            <a:srgbClr val="FDCA4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cxnSp>
        <p:nvCxnSpPr>
          <p:cNvPr id="40" name="Google Shape;20278;p104"/>
          <p:cNvCxnSpPr/>
          <p:nvPr/>
        </p:nvCxnSpPr>
        <p:spPr>
          <a:xfrm>
            <a:off x="5369047" y="2522488"/>
            <a:ext cx="430458" cy="12058"/>
          </a:xfrm>
          <a:prstGeom prst="straightConnector1">
            <a:avLst/>
          </a:prstGeom>
          <a:noFill/>
          <a:ln w="19050" cap="flat" cmpd="sng">
            <a:solidFill>
              <a:srgbClr val="869FB2"/>
            </a:solidFill>
            <a:prstDash val="solid"/>
            <a:round/>
            <a:headEnd type="oval" w="med" len="med"/>
            <a:tailEnd type="none" w="med" len="med"/>
          </a:ln>
        </p:spPr>
      </p:cxnSp>
      <p:cxnSp>
        <p:nvCxnSpPr>
          <p:cNvPr id="42" name="Google Shape;20280;p104"/>
          <p:cNvCxnSpPr/>
          <p:nvPr/>
        </p:nvCxnSpPr>
        <p:spPr>
          <a:xfrm rot="10800000">
            <a:off x="7789497" y="3396026"/>
            <a:ext cx="1972636" cy="0"/>
          </a:xfrm>
          <a:prstGeom prst="straightConnector1">
            <a:avLst/>
          </a:prstGeom>
          <a:noFill/>
          <a:ln w="19050" cap="flat" cmpd="sng">
            <a:solidFill>
              <a:srgbClr val="5F7D95"/>
            </a:solidFill>
            <a:prstDash val="solid"/>
            <a:round/>
            <a:headEnd type="oval" w="med" len="med"/>
            <a:tailEnd type="none" w="med" len="med"/>
          </a:ln>
        </p:spPr>
      </p:cxnSp>
      <p:cxnSp>
        <p:nvCxnSpPr>
          <p:cNvPr id="43" name="Google Shape;20281;p104"/>
          <p:cNvCxnSpPr/>
          <p:nvPr/>
        </p:nvCxnSpPr>
        <p:spPr>
          <a:xfrm>
            <a:off x="5208755" y="4450958"/>
            <a:ext cx="1417386" cy="0"/>
          </a:xfrm>
          <a:prstGeom prst="straightConnector1">
            <a:avLst/>
          </a:prstGeom>
          <a:noFill/>
          <a:ln w="19050" cap="flat" cmpd="sng">
            <a:solidFill>
              <a:srgbClr val="435D74"/>
            </a:solidFill>
            <a:prstDash val="solid"/>
            <a:round/>
            <a:headEnd type="oval" w="med" len="med"/>
            <a:tailEnd type="none" w="med" len="med"/>
          </a:ln>
        </p:spPr>
      </p:cxnSp>
      <p:sp>
        <p:nvSpPr>
          <p:cNvPr id="44" name="Google Shape;20282;p104"/>
          <p:cNvSpPr/>
          <p:nvPr/>
        </p:nvSpPr>
        <p:spPr>
          <a:xfrm>
            <a:off x="6459971" y="4543461"/>
            <a:ext cx="869969" cy="652477"/>
          </a:xfrm>
          <a:prstGeom prst="downArrow">
            <a:avLst>
              <a:gd name="adj1" fmla="val 50000"/>
              <a:gd name="adj2" fmla="val 50000"/>
            </a:avLst>
          </a:prstGeom>
          <a:solidFill>
            <a:srgbClr val="FF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 name="Rectangle 2"/>
          <p:cNvSpPr/>
          <p:nvPr/>
        </p:nvSpPr>
        <p:spPr>
          <a:xfrm>
            <a:off x="6336914" y="3763411"/>
            <a:ext cx="1156086" cy="523220"/>
          </a:xfrm>
          <a:prstGeom prst="rect">
            <a:avLst/>
          </a:prstGeom>
        </p:spPr>
        <p:txBody>
          <a:bodyPr wrap="none">
            <a:spAutoFit/>
          </a:bodyPr>
          <a:lstStyle/>
          <a:p>
            <a:r>
              <a:rPr lang="en-US" sz="2800" dirty="0" err="1"/>
              <a:t>Vai</a:t>
            </a:r>
            <a:r>
              <a:rPr lang="en-US" sz="2800" dirty="0"/>
              <a:t> </a:t>
            </a:r>
            <a:r>
              <a:rPr lang="en-US" sz="2800" dirty="0" err="1"/>
              <a:t>trò</a:t>
            </a:r>
            <a:r>
              <a:rPr lang="en-US" sz="2800" dirty="0"/>
              <a:t> </a:t>
            </a:r>
          </a:p>
        </p:txBody>
      </p:sp>
      <p:sp>
        <p:nvSpPr>
          <p:cNvPr id="4" name="Rectangle 3"/>
          <p:cNvSpPr/>
          <p:nvPr/>
        </p:nvSpPr>
        <p:spPr>
          <a:xfrm>
            <a:off x="3107786" y="4043836"/>
            <a:ext cx="2164375" cy="646331"/>
          </a:xfrm>
          <a:prstGeom prst="rect">
            <a:avLst/>
          </a:prstGeom>
        </p:spPr>
        <p:txBody>
          <a:bodyPr wrap="none">
            <a:spAutoFit/>
          </a:bodyPr>
          <a:lstStyle/>
          <a:p>
            <a:pPr algn="ctr"/>
            <a:r>
              <a:rPr lang="en-US" sz="3600" dirty="0" err="1">
                <a:ln>
                  <a:solidFill>
                    <a:schemeClr val="tx1"/>
                  </a:solidFill>
                </a:ln>
                <a:solidFill>
                  <a:srgbClr val="FDCA40"/>
                </a:solidFill>
              </a:rPr>
              <a:t>Quan</a:t>
            </a:r>
            <a:r>
              <a:rPr lang="en-US" sz="3600" dirty="0">
                <a:ln>
                  <a:solidFill>
                    <a:schemeClr val="tx1"/>
                  </a:solidFill>
                </a:ln>
                <a:solidFill>
                  <a:srgbClr val="FDCA40"/>
                </a:solidFill>
              </a:rPr>
              <a:t> </a:t>
            </a:r>
            <a:r>
              <a:rPr lang="en-US" sz="3600" dirty="0" err="1">
                <a:ln>
                  <a:solidFill>
                    <a:schemeClr val="tx1"/>
                  </a:solidFill>
                </a:ln>
                <a:solidFill>
                  <a:srgbClr val="FDCA40"/>
                </a:solidFill>
              </a:rPr>
              <a:t>trọng</a:t>
            </a:r>
            <a:r>
              <a:rPr lang="en-US" sz="3600" dirty="0">
                <a:ln>
                  <a:solidFill>
                    <a:schemeClr val="tx1"/>
                  </a:solidFill>
                </a:ln>
                <a:solidFill>
                  <a:srgbClr val="FDCA40"/>
                </a:solidFill>
              </a:rPr>
              <a:t> </a:t>
            </a:r>
          </a:p>
        </p:txBody>
      </p:sp>
      <p:sp>
        <p:nvSpPr>
          <p:cNvPr id="5" name="Rectangle 4"/>
          <p:cNvSpPr/>
          <p:nvPr/>
        </p:nvSpPr>
        <p:spPr>
          <a:xfrm>
            <a:off x="994909" y="3724989"/>
            <a:ext cx="1383712" cy="523220"/>
          </a:xfrm>
          <a:prstGeom prst="rect">
            <a:avLst/>
          </a:prstGeom>
        </p:spPr>
        <p:txBody>
          <a:bodyPr wrap="none">
            <a:spAutoFit/>
          </a:bodyPr>
          <a:lstStyle/>
          <a:p>
            <a:r>
              <a:rPr lang="en-US" sz="2800" dirty="0" err="1">
                <a:solidFill>
                  <a:schemeClr val="accent4">
                    <a:lumMod val="75000"/>
                  </a:schemeClr>
                </a:solidFill>
              </a:rPr>
              <a:t>Tự</a:t>
            </a:r>
            <a:r>
              <a:rPr lang="en-US" sz="2800" dirty="0">
                <a:solidFill>
                  <a:schemeClr val="accent4">
                    <a:lumMod val="75000"/>
                  </a:schemeClr>
                </a:solidFill>
              </a:rPr>
              <a:t> </a:t>
            </a:r>
            <a:r>
              <a:rPr lang="en-US" sz="2800" dirty="0" err="1">
                <a:solidFill>
                  <a:schemeClr val="accent4">
                    <a:lumMod val="75000"/>
                  </a:schemeClr>
                </a:solidFill>
              </a:rPr>
              <a:t>nhiên</a:t>
            </a:r>
            <a:r>
              <a:rPr lang="en-US" sz="2800" dirty="0">
                <a:solidFill>
                  <a:schemeClr val="accent4">
                    <a:lumMod val="75000"/>
                  </a:schemeClr>
                </a:solidFill>
              </a:rPr>
              <a:t> </a:t>
            </a:r>
          </a:p>
        </p:txBody>
      </p:sp>
      <p:sp>
        <p:nvSpPr>
          <p:cNvPr id="6" name="Rectangle 5"/>
          <p:cNvSpPr/>
          <p:nvPr/>
        </p:nvSpPr>
        <p:spPr>
          <a:xfrm>
            <a:off x="921078" y="4588331"/>
            <a:ext cx="1462260" cy="523220"/>
          </a:xfrm>
          <a:prstGeom prst="rect">
            <a:avLst/>
          </a:prstGeom>
        </p:spPr>
        <p:txBody>
          <a:bodyPr wrap="none">
            <a:spAutoFit/>
          </a:bodyPr>
          <a:lstStyle/>
          <a:p>
            <a:r>
              <a:rPr lang="vi-VN" sz="2800" dirty="0">
                <a:solidFill>
                  <a:schemeClr val="accent4">
                    <a:lumMod val="75000"/>
                  </a:schemeClr>
                </a:solidFill>
              </a:rPr>
              <a:t>Con người</a:t>
            </a:r>
            <a:endParaRPr lang="en-US" sz="2800" dirty="0">
              <a:solidFill>
                <a:schemeClr val="accent4">
                  <a:lumMod val="75000"/>
                </a:schemeClr>
              </a:solidFill>
            </a:endParaRPr>
          </a:p>
        </p:txBody>
      </p:sp>
      <p:cxnSp>
        <p:nvCxnSpPr>
          <p:cNvPr id="49" name="Google Shape;20281;p104"/>
          <p:cNvCxnSpPr/>
          <p:nvPr/>
        </p:nvCxnSpPr>
        <p:spPr>
          <a:xfrm>
            <a:off x="2348957" y="4043836"/>
            <a:ext cx="708302" cy="423539"/>
          </a:xfrm>
          <a:prstGeom prst="straightConnector1">
            <a:avLst/>
          </a:prstGeom>
          <a:noFill/>
          <a:ln w="19050" cap="flat" cmpd="sng">
            <a:solidFill>
              <a:srgbClr val="BF9000"/>
            </a:solidFill>
            <a:prstDash val="solid"/>
            <a:round/>
            <a:headEnd type="oval" w="med" len="med"/>
            <a:tailEnd type="none" w="med" len="med"/>
          </a:ln>
        </p:spPr>
      </p:cxnSp>
      <p:cxnSp>
        <p:nvCxnSpPr>
          <p:cNvPr id="51" name="Google Shape;20281;p104"/>
          <p:cNvCxnSpPr>
            <a:stCxn id="6" idx="3"/>
          </p:cNvCxnSpPr>
          <p:nvPr/>
        </p:nvCxnSpPr>
        <p:spPr>
          <a:xfrm flipV="1">
            <a:off x="2383338" y="4450958"/>
            <a:ext cx="673921" cy="398983"/>
          </a:xfrm>
          <a:prstGeom prst="straightConnector1">
            <a:avLst/>
          </a:prstGeom>
          <a:noFill/>
          <a:ln w="19050" cap="flat" cmpd="sng">
            <a:solidFill>
              <a:srgbClr val="BF9000"/>
            </a:solidFill>
            <a:prstDash val="solid"/>
            <a:round/>
            <a:headEnd type="oval" w="med" len="med"/>
            <a:tailEnd type="none" w="med" len="med"/>
          </a:ln>
        </p:spPr>
      </p:cxnSp>
      <p:pic>
        <p:nvPicPr>
          <p:cNvPr id="4098" name="Picture 2" descr="Nature ic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48" b="90000" l="10000" r="96400">
                        <a14:foregroundMark x1="88400" y1="12037" x2="88400" y2="12037"/>
                        <a14:foregroundMark x1="55200" y1="48796" x2="55200" y2="48796"/>
                        <a14:foregroundMark x1="51800" y1="42407" x2="51800" y2="42407"/>
                        <a14:foregroundMark x1="58200" y1="44815" x2="59000" y2="44537"/>
                        <a14:foregroundMark x1="59700" y1="39537" x2="59700" y2="39074"/>
                        <a14:foregroundMark x1="63000" y1="32963" x2="63000" y2="32315"/>
                        <a14:foregroundMark x1="61800" y1="31574" x2="61100" y2="29907"/>
                        <a14:foregroundMark x1="57800" y1="23519" x2="57800" y2="23519"/>
                        <a14:foregroundMark x1="50900" y1="22130" x2="50000" y2="22315"/>
                        <a14:foregroundMark x1="43100" y1="26574" x2="43100" y2="26574"/>
                        <a14:foregroundMark x1="55500" y1="28241" x2="55500" y2="28241"/>
                        <a14:foregroundMark x1="47700" y1="26481" x2="47700" y2="26481"/>
                        <a14:foregroundMark x1="43200" y1="31019" x2="43100" y2="31481"/>
                        <a14:foregroundMark x1="44600" y1="36574" x2="43200" y2="37315"/>
                        <a14:foregroundMark x1="41900" y1="37593" x2="41000" y2="36204"/>
                        <a14:foregroundMark x1="39600" y1="33426" x2="38600" y2="32593"/>
                        <a14:foregroundMark x1="37700" y1="30185" x2="37700" y2="28704"/>
                        <a14:foregroundMark x1="37700" y1="27963" x2="37100" y2="28796"/>
                        <a14:foregroundMark x1="36800" y1="37685" x2="37400" y2="37963"/>
                        <a14:foregroundMark x1="34700" y1="39537" x2="35100" y2="36852"/>
                        <a14:foregroundMark x1="38000" y1="28519" x2="38000" y2="28519"/>
                        <a14:foregroundMark x1="34500" y1="38426" x2="34500" y2="38426"/>
                        <a14:foregroundMark x1="36800" y1="49352" x2="35100" y2="48519"/>
                        <a14:foregroundMark x1="34400" y1="48148" x2="31100" y2="47593"/>
                        <a14:foregroundMark x1="30500" y1="47407" x2="29900" y2="47315"/>
                        <a14:foregroundMark x1="27900" y1="42963" x2="27900" y2="42963"/>
                        <a14:foregroundMark x1="31500" y1="55648" x2="31500" y2="55648"/>
                        <a14:foregroundMark x1="35700" y1="62315" x2="36000" y2="62685"/>
                        <a14:foregroundMark x1="37700" y1="64352" x2="36800" y2="64907"/>
                        <a14:foregroundMark x1="38300" y1="65370" x2="32600" y2="66204"/>
                        <a14:foregroundMark x1="32100" y1="66296" x2="32100" y2="66296"/>
                        <a14:foregroundMark x1="36200" y1="62315" x2="35400" y2="61296"/>
                        <a14:foregroundMark x1="39800" y1="66759" x2="39800" y2="66759"/>
                        <a14:foregroundMark x1="35100" y1="67130" x2="35100" y2="67130"/>
                        <a14:foregroundMark x1="66900" y1="66481" x2="66900" y2="66481"/>
                        <a14:foregroundMark x1="60800" y1="66481" x2="60800" y2="66481"/>
                        <a14:foregroundMark x1="66900" y1="61852" x2="66900" y2="59907"/>
                        <a14:foregroundMark x1="66600" y1="51481" x2="68000" y2="50648"/>
                        <a14:foregroundMark x1="71000" y1="49815" x2="72000" y2="48981"/>
                        <a14:foregroundMark x1="74300" y1="48241" x2="75800" y2="47130"/>
                        <a14:foregroundMark x1="76200" y1="46759" x2="73800" y2="45741"/>
                        <a14:foregroundMark x1="73100" y1="45370" x2="71600" y2="44259"/>
                        <a14:foregroundMark x1="68000" y1="42315" x2="67700" y2="41296"/>
                        <a14:foregroundMark x1="67200" y1="39259" x2="67200" y2="39259"/>
                        <a14:foregroundMark x1="70400" y1="44352" x2="70400" y2="44352"/>
                        <a14:foregroundMark x1="67100" y1="38241" x2="67100" y2="38241"/>
                        <a14:foregroundMark x1="58500" y1="26759" x2="58500" y2="26759"/>
                        <a14:foregroundMark x1="54500" y1="36574" x2="54500" y2="36574"/>
                        <a14:foregroundMark x1="56100" y1="31574" x2="56100" y2="31574"/>
                        <a14:foregroundMark x1="61100" y1="49815" x2="61100" y2="49815"/>
                      </a14:backgroundRemoval>
                    </a14:imgEffect>
                  </a14:imgLayer>
                </a14:imgProps>
              </a:ext>
              <a:ext uri="{28A0092B-C50C-407E-A947-70E740481C1C}">
                <a14:useLocalDpi xmlns:a14="http://schemas.microsoft.com/office/drawing/2010/main" val="0"/>
              </a:ext>
            </a:extLst>
          </a:blip>
          <a:srcRect/>
          <a:stretch>
            <a:fillRect/>
          </a:stretch>
        </p:blipFill>
        <p:spPr bwMode="auto">
          <a:xfrm>
            <a:off x="2355479" y="3970243"/>
            <a:ext cx="466996" cy="5043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stract Human Or People Vector Icon And Symbol Template Download o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000" b="91583" l="5333" r="95917">
                        <a14:foregroundMark x1="39917" y1="24000" x2="39917" y2="24000"/>
                        <a14:foregroundMark x1="70667" y1="46167" x2="70667" y2="46167"/>
                      </a14:backgroundRemoval>
                    </a14:imgEffect>
                  </a14:imgLayer>
                </a14:imgProps>
              </a:ext>
              <a:ext uri="{28A0092B-C50C-407E-A947-70E740481C1C}">
                <a14:useLocalDpi xmlns:a14="http://schemas.microsoft.com/office/drawing/2010/main" val="0"/>
              </a:ext>
            </a:extLst>
          </a:blip>
          <a:srcRect/>
          <a:stretch>
            <a:fillRect/>
          </a:stretch>
        </p:blipFill>
        <p:spPr bwMode="auto">
          <a:xfrm>
            <a:off x="2305038" y="4467375"/>
            <a:ext cx="595512" cy="59551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6113835" y="2733582"/>
            <a:ext cx="1609736" cy="646331"/>
          </a:xfrm>
          <a:prstGeom prst="rect">
            <a:avLst/>
          </a:prstGeom>
        </p:spPr>
        <p:txBody>
          <a:bodyPr wrap="none">
            <a:spAutoFit/>
          </a:bodyPr>
          <a:lstStyle/>
          <a:p>
            <a:r>
              <a:rPr lang="en-US" sz="3600" dirty="0" err="1"/>
              <a:t>Hiện</a:t>
            </a:r>
            <a:r>
              <a:rPr lang="en-US" sz="3600" dirty="0"/>
              <a:t> nay</a:t>
            </a:r>
          </a:p>
        </p:txBody>
      </p:sp>
      <p:sp>
        <p:nvSpPr>
          <p:cNvPr id="76" name="Rectangle 75"/>
          <p:cNvSpPr/>
          <p:nvPr/>
        </p:nvSpPr>
        <p:spPr>
          <a:xfrm>
            <a:off x="9859311" y="2815603"/>
            <a:ext cx="2332690" cy="1200329"/>
          </a:xfrm>
          <a:prstGeom prst="rect">
            <a:avLst/>
          </a:prstGeom>
          <a:noFill/>
        </p:spPr>
        <p:txBody>
          <a:bodyPr wrap="square" rtlCol="0">
            <a:spAutoFit/>
          </a:bodyPr>
          <a:lstStyle/>
          <a:p>
            <a:pPr algn="ctr"/>
            <a:r>
              <a:rPr lang="en-US" sz="3600" dirty="0" err="1">
                <a:ln>
                  <a:solidFill>
                    <a:schemeClr val="tx1"/>
                  </a:solidFill>
                </a:ln>
                <a:solidFill>
                  <a:srgbClr val="FFF07C"/>
                </a:solidFill>
              </a:rPr>
              <a:t>Suy</a:t>
            </a:r>
            <a:r>
              <a:rPr lang="en-US" sz="3600" dirty="0">
                <a:ln>
                  <a:solidFill>
                    <a:schemeClr val="tx1"/>
                  </a:solidFill>
                </a:ln>
                <a:solidFill>
                  <a:srgbClr val="FFF07C"/>
                </a:solidFill>
              </a:rPr>
              <a:t> </a:t>
            </a:r>
            <a:r>
              <a:rPr lang="en-US" sz="3600" dirty="0" err="1">
                <a:ln>
                  <a:solidFill>
                    <a:schemeClr val="tx1"/>
                  </a:solidFill>
                </a:ln>
                <a:solidFill>
                  <a:srgbClr val="FFF07C"/>
                </a:solidFill>
              </a:rPr>
              <a:t>giảm</a:t>
            </a:r>
            <a:r>
              <a:rPr lang="en-US" sz="3600" dirty="0">
                <a:ln>
                  <a:solidFill>
                    <a:schemeClr val="tx1"/>
                  </a:solidFill>
                </a:ln>
                <a:solidFill>
                  <a:srgbClr val="FFF07C"/>
                </a:solidFill>
              </a:rPr>
              <a:t> </a:t>
            </a:r>
          </a:p>
          <a:p>
            <a:pPr algn="ctr"/>
            <a:r>
              <a:rPr lang="en-US" sz="3600" dirty="0" err="1">
                <a:ln>
                  <a:solidFill>
                    <a:schemeClr val="tx1"/>
                  </a:solidFill>
                </a:ln>
                <a:solidFill>
                  <a:srgbClr val="FFF07C"/>
                </a:solidFill>
              </a:rPr>
              <a:t>nghiêm</a:t>
            </a:r>
            <a:r>
              <a:rPr lang="en-US" sz="3600" dirty="0">
                <a:ln>
                  <a:solidFill>
                    <a:schemeClr val="tx1"/>
                  </a:solidFill>
                </a:ln>
                <a:solidFill>
                  <a:srgbClr val="FFF07C"/>
                </a:solidFill>
              </a:rPr>
              <a:t> </a:t>
            </a:r>
            <a:r>
              <a:rPr lang="en-US" sz="3600" dirty="0" err="1">
                <a:ln>
                  <a:solidFill>
                    <a:schemeClr val="tx1"/>
                  </a:solidFill>
                </a:ln>
                <a:solidFill>
                  <a:srgbClr val="FFF07C"/>
                </a:solidFill>
              </a:rPr>
              <a:t>trọng</a:t>
            </a:r>
            <a:endParaRPr lang="en-US" sz="3600" dirty="0">
              <a:ln>
                <a:solidFill>
                  <a:schemeClr val="tx1"/>
                </a:solidFill>
              </a:ln>
              <a:solidFill>
                <a:srgbClr val="FFF07C"/>
              </a:solidFill>
            </a:endParaRPr>
          </a:p>
        </p:txBody>
      </p:sp>
      <p:sp>
        <p:nvSpPr>
          <p:cNvPr id="80" name="TextBox 79"/>
          <p:cNvSpPr txBox="1"/>
          <p:nvPr/>
        </p:nvSpPr>
        <p:spPr>
          <a:xfrm>
            <a:off x="14507680" y="1856693"/>
            <a:ext cx="1603457" cy="1200329"/>
          </a:xfrm>
          <a:prstGeom prst="rect">
            <a:avLst/>
          </a:prstGeom>
          <a:noFill/>
        </p:spPr>
        <p:txBody>
          <a:bodyPr wrap="square" rtlCol="0">
            <a:spAutoFit/>
          </a:bodyPr>
          <a:lstStyle/>
          <a:p>
            <a:r>
              <a:rPr lang="en-US" sz="7200" dirty="0">
                <a:ln>
                  <a:solidFill>
                    <a:srgbClr val="197DEF"/>
                  </a:solidFill>
                </a:ln>
                <a:solidFill>
                  <a:srgbClr val="FFF07C"/>
                </a:solidFill>
              </a:rPr>
              <a:t>S</a:t>
            </a:r>
          </a:p>
        </p:txBody>
      </p:sp>
      <p:pic>
        <p:nvPicPr>
          <p:cNvPr id="19" name="Picture 18"/>
          <p:cNvPicPr>
            <a:picLocks noChangeAspect="1"/>
          </p:cNvPicPr>
          <p:nvPr/>
        </p:nvPicPr>
        <p:blipFill rotWithShape="1">
          <a:blip r:embed="rId7"/>
          <a:srcRect l="19543" t="7531" r="16955" b="9165"/>
          <a:stretch>
            <a:fillRect/>
          </a:stretch>
        </p:blipFill>
        <p:spPr>
          <a:xfrm>
            <a:off x="8454137" y="2435575"/>
            <a:ext cx="1182871" cy="929398"/>
          </a:xfrm>
          <a:prstGeom prst="rect">
            <a:avLst/>
          </a:prstGeom>
        </p:spPr>
      </p:pic>
      <p:sp>
        <p:nvSpPr>
          <p:cNvPr id="81" name="Rectangle 80"/>
          <p:cNvSpPr/>
          <p:nvPr/>
        </p:nvSpPr>
        <p:spPr>
          <a:xfrm>
            <a:off x="5657171" y="1632261"/>
            <a:ext cx="2932213" cy="707886"/>
          </a:xfrm>
          <a:prstGeom prst="rect">
            <a:avLst/>
          </a:prstGeom>
        </p:spPr>
        <p:txBody>
          <a:bodyPr wrap="none">
            <a:spAutoFit/>
          </a:bodyPr>
          <a:lstStyle/>
          <a:p>
            <a:r>
              <a:rPr lang="en-US" sz="4000" dirty="0" err="1"/>
              <a:t>Cần</a:t>
            </a:r>
            <a:r>
              <a:rPr lang="en-US" sz="4000" dirty="0"/>
              <a:t> </a:t>
            </a:r>
            <a:r>
              <a:rPr lang="en-US" sz="4000" dirty="0" err="1"/>
              <a:t>hành</a:t>
            </a:r>
            <a:r>
              <a:rPr lang="en-US" sz="4000" dirty="0"/>
              <a:t> </a:t>
            </a:r>
            <a:r>
              <a:rPr lang="en-US" sz="4000" dirty="0" err="1"/>
              <a:t>động</a:t>
            </a:r>
            <a:endParaRPr lang="en-US" sz="4000" dirty="0"/>
          </a:p>
        </p:txBody>
      </p:sp>
      <p:sp>
        <p:nvSpPr>
          <p:cNvPr id="82" name="Rectangle 81"/>
          <p:cNvSpPr/>
          <p:nvPr/>
        </p:nvSpPr>
        <p:spPr>
          <a:xfrm>
            <a:off x="2192433" y="1440131"/>
            <a:ext cx="2715808" cy="646331"/>
          </a:xfrm>
          <a:prstGeom prst="rect">
            <a:avLst/>
          </a:prstGeom>
        </p:spPr>
        <p:txBody>
          <a:bodyPr wrap="none">
            <a:spAutoFit/>
          </a:bodyPr>
          <a:lstStyle/>
          <a:p>
            <a:pPr algn="ctr"/>
            <a:r>
              <a:rPr lang="en-US" sz="3600" dirty="0" err="1">
                <a:ln>
                  <a:solidFill>
                    <a:schemeClr val="tx1"/>
                  </a:solidFill>
                </a:ln>
                <a:solidFill>
                  <a:srgbClr val="87BBA2"/>
                </a:solidFill>
              </a:rPr>
              <a:t>Dùng</a:t>
            </a:r>
            <a:r>
              <a:rPr lang="en-US" sz="3600" dirty="0">
                <a:ln>
                  <a:solidFill>
                    <a:schemeClr val="tx1"/>
                  </a:solidFill>
                </a:ln>
                <a:solidFill>
                  <a:srgbClr val="87BBA2"/>
                </a:solidFill>
              </a:rPr>
              <a:t> </a:t>
            </a:r>
            <a:r>
              <a:rPr lang="en-US" sz="3600" dirty="0" err="1">
                <a:ln>
                  <a:solidFill>
                    <a:schemeClr val="tx1"/>
                  </a:solidFill>
                </a:ln>
                <a:solidFill>
                  <a:srgbClr val="87BBA2"/>
                </a:solidFill>
              </a:rPr>
              <a:t>sản</a:t>
            </a:r>
            <a:r>
              <a:rPr lang="en-US" sz="3600" dirty="0">
                <a:ln>
                  <a:solidFill>
                    <a:schemeClr val="tx1"/>
                  </a:solidFill>
                </a:ln>
                <a:solidFill>
                  <a:srgbClr val="87BBA2"/>
                </a:solidFill>
              </a:rPr>
              <a:t> </a:t>
            </a:r>
            <a:r>
              <a:rPr lang="en-US" sz="3600" dirty="0" err="1">
                <a:ln>
                  <a:solidFill>
                    <a:schemeClr val="tx1"/>
                  </a:solidFill>
                </a:ln>
                <a:solidFill>
                  <a:srgbClr val="87BBA2"/>
                </a:solidFill>
              </a:rPr>
              <a:t>phẩm</a:t>
            </a:r>
            <a:endParaRPr lang="en-US" sz="3600" dirty="0">
              <a:ln>
                <a:solidFill>
                  <a:schemeClr val="tx1"/>
                </a:solidFill>
              </a:ln>
              <a:solidFill>
                <a:srgbClr val="87BBA2"/>
              </a:solidFill>
            </a:endParaRPr>
          </a:p>
        </p:txBody>
      </p:sp>
      <p:sp>
        <p:nvSpPr>
          <p:cNvPr id="83" name="Rectangle 82"/>
          <p:cNvSpPr/>
          <p:nvPr/>
        </p:nvSpPr>
        <p:spPr>
          <a:xfrm>
            <a:off x="3101222" y="3011793"/>
            <a:ext cx="1709122" cy="646331"/>
          </a:xfrm>
          <a:prstGeom prst="rect">
            <a:avLst/>
          </a:prstGeom>
        </p:spPr>
        <p:txBody>
          <a:bodyPr wrap="none">
            <a:spAutoFit/>
          </a:bodyPr>
          <a:lstStyle/>
          <a:p>
            <a:pPr algn="ctr"/>
            <a:r>
              <a:rPr lang="en-US" sz="3600" dirty="0" err="1">
                <a:ln>
                  <a:solidFill>
                    <a:schemeClr val="tx1"/>
                  </a:solidFill>
                </a:ln>
                <a:solidFill>
                  <a:srgbClr val="87BBA2"/>
                </a:solidFill>
              </a:rPr>
              <a:t>Khai</a:t>
            </a:r>
            <a:r>
              <a:rPr lang="en-US" sz="3600" dirty="0">
                <a:ln>
                  <a:solidFill>
                    <a:schemeClr val="tx1"/>
                  </a:solidFill>
                </a:ln>
                <a:solidFill>
                  <a:srgbClr val="87BBA2"/>
                </a:solidFill>
              </a:rPr>
              <a:t> </a:t>
            </a:r>
            <a:r>
              <a:rPr lang="en-US" sz="3600" dirty="0" err="1">
                <a:ln>
                  <a:solidFill>
                    <a:schemeClr val="tx1"/>
                  </a:solidFill>
                </a:ln>
                <a:solidFill>
                  <a:srgbClr val="87BBA2"/>
                </a:solidFill>
              </a:rPr>
              <a:t>thác</a:t>
            </a:r>
            <a:endParaRPr lang="en-US" sz="3600" dirty="0">
              <a:ln>
                <a:solidFill>
                  <a:schemeClr val="tx1"/>
                </a:solidFill>
              </a:ln>
              <a:solidFill>
                <a:srgbClr val="87BBA2"/>
              </a:solidFill>
            </a:endParaRPr>
          </a:p>
        </p:txBody>
      </p:sp>
      <p:cxnSp>
        <p:nvCxnSpPr>
          <p:cNvPr id="84" name="Google Shape;20281;p104"/>
          <p:cNvCxnSpPr>
            <a:stCxn id="82" idx="3"/>
          </p:cNvCxnSpPr>
          <p:nvPr/>
        </p:nvCxnSpPr>
        <p:spPr>
          <a:xfrm>
            <a:off x="4908241" y="1763297"/>
            <a:ext cx="488428" cy="782673"/>
          </a:xfrm>
          <a:prstGeom prst="straightConnector1">
            <a:avLst/>
          </a:prstGeom>
          <a:noFill/>
          <a:ln w="19050" cap="flat" cmpd="sng">
            <a:solidFill>
              <a:srgbClr val="869FB2"/>
            </a:solidFill>
            <a:prstDash val="solid"/>
            <a:round/>
            <a:headEnd type="oval" w="med" len="med"/>
            <a:tailEnd type="none" w="med" len="med"/>
          </a:ln>
        </p:spPr>
      </p:cxnSp>
      <p:cxnSp>
        <p:nvCxnSpPr>
          <p:cNvPr id="85" name="Google Shape;20281;p104"/>
          <p:cNvCxnSpPr/>
          <p:nvPr/>
        </p:nvCxnSpPr>
        <p:spPr>
          <a:xfrm flipV="1">
            <a:off x="4918606" y="2534229"/>
            <a:ext cx="454382" cy="723667"/>
          </a:xfrm>
          <a:prstGeom prst="straightConnector1">
            <a:avLst/>
          </a:prstGeom>
          <a:noFill/>
          <a:ln w="19050" cap="flat" cmpd="sng">
            <a:solidFill>
              <a:srgbClr val="869FB2"/>
            </a:solidFill>
            <a:prstDash val="solid"/>
            <a:round/>
            <a:headEnd type="oval" w="med" len="med"/>
            <a:tailEnd type="none" w="med" len="med"/>
          </a:ln>
        </p:spPr>
      </p:cxnSp>
      <p:cxnSp>
        <p:nvCxnSpPr>
          <p:cNvPr id="88" name="Google Shape;20281;p104"/>
          <p:cNvCxnSpPr/>
          <p:nvPr/>
        </p:nvCxnSpPr>
        <p:spPr>
          <a:xfrm>
            <a:off x="1653242" y="1413620"/>
            <a:ext cx="597989" cy="331015"/>
          </a:xfrm>
          <a:prstGeom prst="straightConnector1">
            <a:avLst/>
          </a:prstGeom>
          <a:noFill/>
          <a:ln w="19050" cap="flat" cmpd="sng">
            <a:solidFill>
              <a:srgbClr val="869FB2"/>
            </a:solidFill>
            <a:prstDash val="solid"/>
            <a:round/>
            <a:headEnd type="oval" w="med" len="med"/>
            <a:tailEnd type="none" w="med" len="med"/>
          </a:ln>
        </p:spPr>
      </p:cxnSp>
      <p:cxnSp>
        <p:nvCxnSpPr>
          <p:cNvPr id="89" name="Google Shape;20281;p104"/>
          <p:cNvCxnSpPr/>
          <p:nvPr/>
        </p:nvCxnSpPr>
        <p:spPr>
          <a:xfrm flipV="1">
            <a:off x="1653242" y="1728219"/>
            <a:ext cx="597989" cy="356088"/>
          </a:xfrm>
          <a:prstGeom prst="straightConnector1">
            <a:avLst/>
          </a:prstGeom>
          <a:noFill/>
          <a:ln w="19050" cap="flat" cmpd="sng">
            <a:solidFill>
              <a:srgbClr val="869FB2"/>
            </a:solidFill>
            <a:prstDash val="solid"/>
            <a:round/>
            <a:headEnd type="oval" w="med" len="med"/>
            <a:tailEnd type="none" w="med" len="med"/>
          </a:ln>
        </p:spPr>
      </p:cxnSp>
      <p:sp>
        <p:nvSpPr>
          <p:cNvPr id="97" name="Rectangle 96"/>
          <p:cNvSpPr/>
          <p:nvPr/>
        </p:nvSpPr>
        <p:spPr>
          <a:xfrm>
            <a:off x="317620" y="1037110"/>
            <a:ext cx="1172116" cy="461665"/>
          </a:xfrm>
          <a:prstGeom prst="rect">
            <a:avLst/>
          </a:prstGeom>
        </p:spPr>
        <p:txBody>
          <a:bodyPr wrap="none">
            <a:spAutoFit/>
          </a:bodyPr>
          <a:lstStyle/>
          <a:p>
            <a:r>
              <a:rPr lang="en-US" sz="2400" dirty="0" err="1">
                <a:solidFill>
                  <a:schemeClr val="accent6">
                    <a:lumMod val="75000"/>
                  </a:schemeClr>
                </a:solidFill>
              </a:rPr>
              <a:t>Tiết</a:t>
            </a:r>
            <a:r>
              <a:rPr lang="en-US" sz="2400" dirty="0">
                <a:solidFill>
                  <a:schemeClr val="accent6">
                    <a:lumMod val="75000"/>
                  </a:schemeClr>
                </a:solidFill>
              </a:rPr>
              <a:t> </a:t>
            </a:r>
            <a:r>
              <a:rPr lang="en-US" sz="2400" dirty="0" err="1">
                <a:solidFill>
                  <a:schemeClr val="accent6">
                    <a:lumMod val="75000"/>
                  </a:schemeClr>
                </a:solidFill>
              </a:rPr>
              <a:t>kiệm</a:t>
            </a:r>
            <a:endParaRPr lang="en-US" sz="2400" dirty="0">
              <a:solidFill>
                <a:schemeClr val="accent6">
                  <a:lumMod val="75000"/>
                </a:schemeClr>
              </a:solidFill>
            </a:endParaRPr>
          </a:p>
        </p:txBody>
      </p:sp>
      <p:sp>
        <p:nvSpPr>
          <p:cNvPr id="99" name="Rectangle 98"/>
          <p:cNvSpPr/>
          <p:nvPr/>
        </p:nvSpPr>
        <p:spPr>
          <a:xfrm>
            <a:off x="367313" y="1771113"/>
            <a:ext cx="1125629" cy="461665"/>
          </a:xfrm>
          <a:prstGeom prst="rect">
            <a:avLst/>
          </a:prstGeom>
        </p:spPr>
        <p:txBody>
          <a:bodyPr wrap="none">
            <a:spAutoFit/>
          </a:bodyPr>
          <a:lstStyle/>
          <a:p>
            <a:r>
              <a:rPr lang="en-US" sz="2400" dirty="0" err="1">
                <a:solidFill>
                  <a:schemeClr val="accent6">
                    <a:lumMod val="75000"/>
                  </a:schemeClr>
                </a:solidFill>
              </a:rPr>
              <a:t>Hiệu</a:t>
            </a:r>
            <a:r>
              <a:rPr lang="en-US" sz="2400" dirty="0">
                <a:solidFill>
                  <a:schemeClr val="accent6">
                    <a:lumMod val="75000"/>
                  </a:schemeClr>
                </a:solidFill>
              </a:rPr>
              <a:t> </a:t>
            </a:r>
            <a:r>
              <a:rPr lang="en-US" sz="2400" dirty="0" err="1">
                <a:solidFill>
                  <a:schemeClr val="accent6">
                    <a:lumMod val="75000"/>
                  </a:schemeClr>
                </a:solidFill>
              </a:rPr>
              <a:t>quả</a:t>
            </a:r>
            <a:endParaRPr lang="en-US" sz="2400" dirty="0">
              <a:solidFill>
                <a:schemeClr val="accent6">
                  <a:lumMod val="75000"/>
                </a:schemeClr>
              </a:solidFill>
            </a:endParaRPr>
          </a:p>
        </p:txBody>
      </p:sp>
      <p:cxnSp>
        <p:nvCxnSpPr>
          <p:cNvPr id="100" name="Google Shape;20281;p104"/>
          <p:cNvCxnSpPr>
            <a:stCxn id="102" idx="3"/>
            <a:endCxn id="109" idx="1"/>
          </p:cNvCxnSpPr>
          <p:nvPr/>
        </p:nvCxnSpPr>
        <p:spPr>
          <a:xfrm>
            <a:off x="2615327" y="2418389"/>
            <a:ext cx="469337" cy="2155"/>
          </a:xfrm>
          <a:prstGeom prst="straightConnector1">
            <a:avLst/>
          </a:prstGeom>
          <a:noFill/>
          <a:ln w="19050" cap="flat" cmpd="sng">
            <a:solidFill>
              <a:srgbClr val="869FB2"/>
            </a:solidFill>
            <a:prstDash val="solid"/>
            <a:round/>
            <a:headEnd type="oval" w="med" len="med"/>
            <a:tailEnd type="none" w="med" len="med"/>
          </a:ln>
        </p:spPr>
      </p:cxnSp>
      <p:cxnSp>
        <p:nvCxnSpPr>
          <p:cNvPr id="101" name="Google Shape;20281;p104"/>
          <p:cNvCxnSpPr>
            <a:stCxn id="103" idx="3"/>
            <a:endCxn id="83" idx="1"/>
          </p:cNvCxnSpPr>
          <p:nvPr/>
        </p:nvCxnSpPr>
        <p:spPr>
          <a:xfrm flipV="1">
            <a:off x="2573904" y="3334959"/>
            <a:ext cx="527318" cy="7825"/>
          </a:xfrm>
          <a:prstGeom prst="straightConnector1">
            <a:avLst/>
          </a:prstGeom>
          <a:noFill/>
          <a:ln w="19050" cap="flat" cmpd="sng">
            <a:solidFill>
              <a:srgbClr val="869FB2"/>
            </a:solidFill>
            <a:prstDash val="solid"/>
            <a:round/>
            <a:headEnd type="oval" w="med" len="med"/>
            <a:tailEnd type="none" w="med" len="med"/>
          </a:ln>
        </p:spPr>
      </p:cxnSp>
      <p:sp>
        <p:nvSpPr>
          <p:cNvPr id="102" name="Rectangle 101"/>
          <p:cNvSpPr/>
          <p:nvPr/>
        </p:nvSpPr>
        <p:spPr>
          <a:xfrm>
            <a:off x="1127419" y="2187556"/>
            <a:ext cx="1487908" cy="461665"/>
          </a:xfrm>
          <a:prstGeom prst="rect">
            <a:avLst/>
          </a:prstGeom>
        </p:spPr>
        <p:txBody>
          <a:bodyPr wrap="none">
            <a:spAutoFit/>
          </a:bodyPr>
          <a:lstStyle/>
          <a:p>
            <a:r>
              <a:rPr lang="en-US" sz="2400" dirty="0" err="1">
                <a:solidFill>
                  <a:schemeClr val="accent6">
                    <a:lumMod val="75000"/>
                  </a:schemeClr>
                </a:solidFill>
              </a:rPr>
              <a:t>Khu</a:t>
            </a:r>
            <a:r>
              <a:rPr lang="en-US" sz="2400" dirty="0">
                <a:solidFill>
                  <a:schemeClr val="accent6">
                    <a:lumMod val="75000"/>
                  </a:schemeClr>
                </a:solidFill>
              </a:rPr>
              <a:t> </a:t>
            </a:r>
            <a:r>
              <a:rPr lang="en-US" sz="2400" dirty="0" err="1">
                <a:solidFill>
                  <a:schemeClr val="accent6">
                    <a:lumMod val="75000"/>
                  </a:schemeClr>
                </a:solidFill>
              </a:rPr>
              <a:t>bảo</a:t>
            </a:r>
            <a:r>
              <a:rPr lang="en-US" sz="2400" dirty="0">
                <a:solidFill>
                  <a:schemeClr val="accent6">
                    <a:lumMod val="75000"/>
                  </a:schemeClr>
                </a:solidFill>
              </a:rPr>
              <a:t> </a:t>
            </a:r>
            <a:r>
              <a:rPr lang="en-US" sz="2400" dirty="0" err="1">
                <a:solidFill>
                  <a:schemeClr val="accent6">
                    <a:lumMod val="75000"/>
                  </a:schemeClr>
                </a:solidFill>
              </a:rPr>
              <a:t>tồn</a:t>
            </a:r>
            <a:endParaRPr lang="en-US" sz="2400" dirty="0">
              <a:solidFill>
                <a:schemeClr val="accent6">
                  <a:lumMod val="75000"/>
                </a:schemeClr>
              </a:solidFill>
            </a:endParaRPr>
          </a:p>
        </p:txBody>
      </p:sp>
      <p:sp>
        <p:nvSpPr>
          <p:cNvPr id="103" name="Rectangle 102"/>
          <p:cNvSpPr/>
          <p:nvPr/>
        </p:nvSpPr>
        <p:spPr>
          <a:xfrm>
            <a:off x="698069" y="3111951"/>
            <a:ext cx="1875835" cy="461665"/>
          </a:xfrm>
          <a:prstGeom prst="rect">
            <a:avLst/>
          </a:prstGeom>
        </p:spPr>
        <p:txBody>
          <a:bodyPr wrap="none">
            <a:spAutoFit/>
          </a:bodyPr>
          <a:lstStyle/>
          <a:p>
            <a:r>
              <a:rPr lang="en-US" sz="2400" dirty="0" err="1">
                <a:solidFill>
                  <a:schemeClr val="accent6">
                    <a:lumMod val="75000"/>
                  </a:schemeClr>
                </a:solidFill>
              </a:rPr>
              <a:t>Khai</a:t>
            </a:r>
            <a:r>
              <a:rPr lang="en-US" sz="2400" dirty="0">
                <a:solidFill>
                  <a:schemeClr val="accent6">
                    <a:lumMod val="75000"/>
                  </a:schemeClr>
                </a:solidFill>
              </a:rPr>
              <a:t> </a:t>
            </a:r>
            <a:r>
              <a:rPr lang="en-US" sz="2400" dirty="0" err="1">
                <a:solidFill>
                  <a:schemeClr val="accent6">
                    <a:lumMod val="75000"/>
                  </a:schemeClr>
                </a:solidFill>
              </a:rPr>
              <a:t>thác</a:t>
            </a:r>
            <a:r>
              <a:rPr lang="en-US" sz="2400" dirty="0">
                <a:solidFill>
                  <a:schemeClr val="accent6">
                    <a:lumMod val="75000"/>
                  </a:schemeClr>
                </a:solidFill>
              </a:rPr>
              <a:t> </a:t>
            </a:r>
            <a:r>
              <a:rPr lang="en-US" sz="2400" dirty="0" err="1">
                <a:solidFill>
                  <a:schemeClr val="accent6">
                    <a:lumMod val="75000"/>
                  </a:schemeClr>
                </a:solidFill>
              </a:rPr>
              <a:t>hợp</a:t>
            </a:r>
            <a:r>
              <a:rPr lang="en-US" sz="2400" dirty="0">
                <a:solidFill>
                  <a:schemeClr val="accent6">
                    <a:lumMod val="75000"/>
                  </a:schemeClr>
                </a:solidFill>
              </a:rPr>
              <a:t> </a:t>
            </a:r>
            <a:r>
              <a:rPr lang="en-US" sz="2400" dirty="0" err="1">
                <a:solidFill>
                  <a:schemeClr val="accent6">
                    <a:lumMod val="75000"/>
                  </a:schemeClr>
                </a:solidFill>
              </a:rPr>
              <a:t>lí</a:t>
            </a:r>
            <a:endParaRPr lang="en-US" sz="2400" dirty="0">
              <a:solidFill>
                <a:schemeClr val="accent6">
                  <a:lumMod val="75000"/>
                </a:schemeClr>
              </a:solidFill>
            </a:endParaRPr>
          </a:p>
        </p:txBody>
      </p:sp>
      <p:sp>
        <p:nvSpPr>
          <p:cNvPr id="104" name="Rectangle 103"/>
          <p:cNvSpPr/>
          <p:nvPr/>
        </p:nvSpPr>
        <p:spPr>
          <a:xfrm>
            <a:off x="910109" y="2627463"/>
            <a:ext cx="1709122" cy="461665"/>
          </a:xfrm>
          <a:prstGeom prst="rect">
            <a:avLst/>
          </a:prstGeom>
        </p:spPr>
        <p:txBody>
          <a:bodyPr wrap="none">
            <a:spAutoFit/>
          </a:bodyPr>
          <a:lstStyle/>
          <a:p>
            <a:r>
              <a:rPr lang="en-US" sz="2400" dirty="0" err="1">
                <a:solidFill>
                  <a:schemeClr val="accent6">
                    <a:lumMod val="75000"/>
                  </a:schemeClr>
                </a:solidFill>
              </a:rPr>
              <a:t>Vườn</a:t>
            </a:r>
            <a:r>
              <a:rPr lang="en-US" sz="2400" dirty="0">
                <a:solidFill>
                  <a:schemeClr val="accent6">
                    <a:lumMod val="75000"/>
                  </a:schemeClr>
                </a:solidFill>
              </a:rPr>
              <a:t> </a:t>
            </a:r>
            <a:r>
              <a:rPr lang="en-US" sz="2400" dirty="0" err="1">
                <a:solidFill>
                  <a:schemeClr val="accent6">
                    <a:lumMod val="75000"/>
                  </a:schemeClr>
                </a:solidFill>
              </a:rPr>
              <a:t>quốc</a:t>
            </a:r>
            <a:r>
              <a:rPr lang="en-US" sz="2400" dirty="0">
                <a:solidFill>
                  <a:schemeClr val="accent6">
                    <a:lumMod val="75000"/>
                  </a:schemeClr>
                </a:solidFill>
              </a:rPr>
              <a:t> </a:t>
            </a:r>
            <a:r>
              <a:rPr lang="en-US" sz="2400" dirty="0" err="1">
                <a:solidFill>
                  <a:schemeClr val="accent6">
                    <a:lumMod val="75000"/>
                  </a:schemeClr>
                </a:solidFill>
              </a:rPr>
              <a:t>gia</a:t>
            </a:r>
            <a:endParaRPr lang="en-US" sz="2400" dirty="0">
              <a:solidFill>
                <a:schemeClr val="accent6">
                  <a:lumMod val="75000"/>
                </a:schemeClr>
              </a:solidFill>
            </a:endParaRPr>
          </a:p>
        </p:txBody>
      </p:sp>
      <p:cxnSp>
        <p:nvCxnSpPr>
          <p:cNvPr id="105" name="Google Shape;20281;p104"/>
          <p:cNvCxnSpPr>
            <a:stCxn id="104" idx="3"/>
            <a:endCxn id="109" idx="1"/>
          </p:cNvCxnSpPr>
          <p:nvPr/>
        </p:nvCxnSpPr>
        <p:spPr>
          <a:xfrm flipV="1">
            <a:off x="2619231" y="2420544"/>
            <a:ext cx="465433" cy="437752"/>
          </a:xfrm>
          <a:prstGeom prst="straightConnector1">
            <a:avLst/>
          </a:prstGeom>
          <a:noFill/>
          <a:ln w="19050" cap="flat" cmpd="sng">
            <a:solidFill>
              <a:srgbClr val="869FB2"/>
            </a:solidFill>
            <a:prstDash val="solid"/>
            <a:round/>
            <a:headEnd type="oval" w="med" len="med"/>
            <a:tailEnd type="none" w="med" len="med"/>
          </a:ln>
        </p:spPr>
      </p:cxnSp>
      <p:cxnSp>
        <p:nvCxnSpPr>
          <p:cNvPr id="108" name="Google Shape;20278;p104"/>
          <p:cNvCxnSpPr/>
          <p:nvPr/>
        </p:nvCxnSpPr>
        <p:spPr>
          <a:xfrm>
            <a:off x="4858630" y="2503100"/>
            <a:ext cx="430458" cy="12058"/>
          </a:xfrm>
          <a:prstGeom prst="straightConnector1">
            <a:avLst/>
          </a:prstGeom>
          <a:noFill/>
          <a:ln w="19050" cap="flat" cmpd="sng">
            <a:solidFill>
              <a:srgbClr val="869FB2"/>
            </a:solidFill>
            <a:prstDash val="solid"/>
            <a:round/>
            <a:headEnd type="oval" w="med" len="med"/>
            <a:tailEnd type="none" w="med" len="med"/>
          </a:ln>
        </p:spPr>
      </p:cxnSp>
      <p:sp>
        <p:nvSpPr>
          <p:cNvPr id="109" name="Rectangle 108"/>
          <p:cNvSpPr/>
          <p:nvPr/>
        </p:nvSpPr>
        <p:spPr>
          <a:xfrm>
            <a:off x="3084664" y="2097378"/>
            <a:ext cx="1822936" cy="646331"/>
          </a:xfrm>
          <a:prstGeom prst="rect">
            <a:avLst/>
          </a:prstGeom>
        </p:spPr>
        <p:txBody>
          <a:bodyPr wrap="none">
            <a:spAutoFit/>
          </a:bodyPr>
          <a:lstStyle/>
          <a:p>
            <a:pPr algn="ctr"/>
            <a:r>
              <a:rPr lang="en-US" sz="3600" dirty="0" err="1">
                <a:ln>
                  <a:solidFill>
                    <a:schemeClr val="tx1"/>
                  </a:solidFill>
                </a:ln>
                <a:solidFill>
                  <a:srgbClr val="87BBA2"/>
                </a:solidFill>
              </a:rPr>
              <a:t>Thành</a:t>
            </a:r>
            <a:r>
              <a:rPr lang="en-US" sz="3600" dirty="0">
                <a:ln>
                  <a:solidFill>
                    <a:schemeClr val="tx1"/>
                  </a:solidFill>
                </a:ln>
                <a:solidFill>
                  <a:srgbClr val="87BBA2"/>
                </a:solidFill>
              </a:rPr>
              <a:t> </a:t>
            </a:r>
            <a:r>
              <a:rPr lang="en-US" sz="3600" dirty="0" err="1">
                <a:ln>
                  <a:solidFill>
                    <a:schemeClr val="tx1"/>
                  </a:solidFill>
                </a:ln>
                <a:solidFill>
                  <a:srgbClr val="87BBA2"/>
                </a:solidFill>
              </a:rPr>
              <a:t>lập</a:t>
            </a:r>
            <a:endParaRPr lang="en-US" sz="3600" dirty="0">
              <a:ln>
                <a:solidFill>
                  <a:schemeClr val="tx1"/>
                </a:solidFill>
              </a:ln>
              <a:solidFill>
                <a:srgbClr val="87BBA2"/>
              </a:solidFill>
            </a:endParaRPr>
          </a:p>
        </p:txBody>
      </p:sp>
      <p:grpSp>
        <p:nvGrpSpPr>
          <p:cNvPr id="116" name="Google Shape;27146;p109"/>
          <p:cNvGrpSpPr/>
          <p:nvPr/>
        </p:nvGrpSpPr>
        <p:grpSpPr>
          <a:xfrm>
            <a:off x="10033237" y="122678"/>
            <a:ext cx="1431965" cy="1131030"/>
            <a:chOff x="3506590" y="3833812"/>
            <a:chExt cx="396796" cy="313407"/>
          </a:xfrm>
        </p:grpSpPr>
        <p:sp>
          <p:nvSpPr>
            <p:cNvPr id="117" name="Google Shape;27147;p109"/>
            <p:cNvSpPr/>
            <p:nvPr/>
          </p:nvSpPr>
          <p:spPr>
            <a:xfrm>
              <a:off x="3511608" y="3839404"/>
              <a:ext cx="370428" cy="302667"/>
            </a:xfrm>
            <a:custGeom>
              <a:avLst/>
              <a:gdLst/>
              <a:ahLst/>
              <a:cxnLst/>
              <a:rect l="l" t="t" r="r" b="b"/>
              <a:pathLst>
                <a:path w="14175" h="11582" extrusionOk="0">
                  <a:moveTo>
                    <a:pt x="9070" y="0"/>
                  </a:moveTo>
                  <a:cubicBezTo>
                    <a:pt x="8246" y="0"/>
                    <a:pt x="7449" y="615"/>
                    <a:pt x="7405" y="1581"/>
                  </a:cubicBezTo>
                  <a:cubicBezTo>
                    <a:pt x="7357" y="697"/>
                    <a:pt x="6626" y="4"/>
                    <a:pt x="5741" y="4"/>
                  </a:cubicBezTo>
                  <a:cubicBezTo>
                    <a:pt x="5501" y="4"/>
                    <a:pt x="5270" y="52"/>
                    <a:pt x="5049" y="148"/>
                  </a:cubicBezTo>
                  <a:cubicBezTo>
                    <a:pt x="4847" y="254"/>
                    <a:pt x="4655" y="389"/>
                    <a:pt x="4501" y="562"/>
                  </a:cubicBezTo>
                  <a:cubicBezTo>
                    <a:pt x="4364" y="531"/>
                    <a:pt x="4227" y="516"/>
                    <a:pt x="4092" y="516"/>
                  </a:cubicBezTo>
                  <a:cubicBezTo>
                    <a:pt x="3343" y="516"/>
                    <a:pt x="2652" y="973"/>
                    <a:pt x="2376" y="1706"/>
                  </a:cubicBezTo>
                  <a:cubicBezTo>
                    <a:pt x="2356" y="1754"/>
                    <a:pt x="2347" y="1802"/>
                    <a:pt x="2327" y="1850"/>
                  </a:cubicBezTo>
                  <a:cubicBezTo>
                    <a:pt x="2212" y="2264"/>
                    <a:pt x="2241" y="2716"/>
                    <a:pt x="2424" y="3110"/>
                  </a:cubicBezTo>
                  <a:lnTo>
                    <a:pt x="2376" y="3120"/>
                  </a:lnTo>
                  <a:cubicBezTo>
                    <a:pt x="298" y="3851"/>
                    <a:pt x="0" y="6678"/>
                    <a:pt x="1875" y="7822"/>
                  </a:cubicBezTo>
                  <a:cubicBezTo>
                    <a:pt x="1041" y="9049"/>
                    <a:pt x="1918" y="10707"/>
                    <a:pt x="3401" y="10707"/>
                  </a:cubicBezTo>
                  <a:cubicBezTo>
                    <a:pt x="3405" y="10707"/>
                    <a:pt x="3410" y="10707"/>
                    <a:pt x="3414" y="10707"/>
                  </a:cubicBezTo>
                  <a:cubicBezTo>
                    <a:pt x="3683" y="10697"/>
                    <a:pt x="3953" y="10640"/>
                    <a:pt x="4203" y="10515"/>
                  </a:cubicBezTo>
                  <a:cubicBezTo>
                    <a:pt x="4442" y="11163"/>
                    <a:pt x="5059" y="11581"/>
                    <a:pt x="5742" y="11581"/>
                  </a:cubicBezTo>
                  <a:cubicBezTo>
                    <a:pt x="5799" y="11581"/>
                    <a:pt x="5857" y="11578"/>
                    <a:pt x="5914" y="11572"/>
                  </a:cubicBezTo>
                  <a:cubicBezTo>
                    <a:pt x="6655" y="11505"/>
                    <a:pt x="7260" y="10938"/>
                    <a:pt x="7385" y="10207"/>
                  </a:cubicBezTo>
                  <a:cubicBezTo>
                    <a:pt x="7395" y="10159"/>
                    <a:pt x="7405" y="10101"/>
                    <a:pt x="7405" y="10053"/>
                  </a:cubicBezTo>
                  <a:cubicBezTo>
                    <a:pt x="7405" y="10082"/>
                    <a:pt x="7414" y="10120"/>
                    <a:pt x="7414" y="10159"/>
                  </a:cubicBezTo>
                  <a:cubicBezTo>
                    <a:pt x="7539" y="10966"/>
                    <a:pt x="8241" y="11572"/>
                    <a:pt x="9068" y="11572"/>
                  </a:cubicBezTo>
                  <a:cubicBezTo>
                    <a:pt x="9395" y="11572"/>
                    <a:pt x="9732" y="11466"/>
                    <a:pt x="10001" y="11274"/>
                  </a:cubicBezTo>
                  <a:cubicBezTo>
                    <a:pt x="10270" y="11091"/>
                    <a:pt x="10482" y="10832"/>
                    <a:pt x="10607" y="10524"/>
                  </a:cubicBezTo>
                  <a:cubicBezTo>
                    <a:pt x="10847" y="10640"/>
                    <a:pt x="11116" y="10707"/>
                    <a:pt x="11386" y="10707"/>
                  </a:cubicBezTo>
                  <a:cubicBezTo>
                    <a:pt x="11393" y="10707"/>
                    <a:pt x="11399" y="10707"/>
                    <a:pt x="11406" y="10707"/>
                  </a:cubicBezTo>
                  <a:cubicBezTo>
                    <a:pt x="12282" y="10707"/>
                    <a:pt x="13031" y="10094"/>
                    <a:pt x="13213" y="9245"/>
                  </a:cubicBezTo>
                  <a:cubicBezTo>
                    <a:pt x="13222" y="9207"/>
                    <a:pt x="13232" y="9168"/>
                    <a:pt x="13232" y="9130"/>
                  </a:cubicBezTo>
                  <a:cubicBezTo>
                    <a:pt x="13242" y="9062"/>
                    <a:pt x="13242" y="8995"/>
                    <a:pt x="13251" y="8928"/>
                  </a:cubicBezTo>
                  <a:cubicBezTo>
                    <a:pt x="13261" y="8534"/>
                    <a:pt x="13145" y="8149"/>
                    <a:pt x="12924" y="7822"/>
                  </a:cubicBezTo>
                  <a:cubicBezTo>
                    <a:pt x="13040" y="7755"/>
                    <a:pt x="13145" y="7678"/>
                    <a:pt x="13251" y="7582"/>
                  </a:cubicBezTo>
                  <a:cubicBezTo>
                    <a:pt x="13280" y="7562"/>
                    <a:pt x="13309" y="7534"/>
                    <a:pt x="13338" y="7505"/>
                  </a:cubicBezTo>
                  <a:cubicBezTo>
                    <a:pt x="13405" y="7447"/>
                    <a:pt x="13463" y="7389"/>
                    <a:pt x="13520" y="7322"/>
                  </a:cubicBezTo>
                  <a:cubicBezTo>
                    <a:pt x="13944" y="6851"/>
                    <a:pt x="14174" y="6226"/>
                    <a:pt x="14174" y="5591"/>
                  </a:cubicBezTo>
                  <a:cubicBezTo>
                    <a:pt x="14174" y="4466"/>
                    <a:pt x="13453" y="3466"/>
                    <a:pt x="12376" y="3110"/>
                  </a:cubicBezTo>
                  <a:cubicBezTo>
                    <a:pt x="12569" y="2687"/>
                    <a:pt x="12597" y="2216"/>
                    <a:pt x="12453" y="1783"/>
                  </a:cubicBezTo>
                  <a:cubicBezTo>
                    <a:pt x="12443" y="1754"/>
                    <a:pt x="12434" y="1725"/>
                    <a:pt x="12424" y="1706"/>
                  </a:cubicBezTo>
                  <a:cubicBezTo>
                    <a:pt x="12147" y="973"/>
                    <a:pt x="11457" y="516"/>
                    <a:pt x="10708" y="516"/>
                  </a:cubicBezTo>
                  <a:cubicBezTo>
                    <a:pt x="10573" y="516"/>
                    <a:pt x="10436" y="531"/>
                    <a:pt x="10299" y="562"/>
                  </a:cubicBezTo>
                  <a:cubicBezTo>
                    <a:pt x="9955" y="174"/>
                    <a:pt x="9509" y="0"/>
                    <a:pt x="9070" y="0"/>
                  </a:cubicBezTo>
                  <a:close/>
                </a:path>
              </a:pathLst>
            </a:custGeom>
            <a:solidFill>
              <a:srgbClr val="FFF07C"/>
            </a:solidFill>
            <a:ln>
              <a:solidFill>
                <a:srgbClr val="FDCA40"/>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27148;p109"/>
            <p:cNvSpPr/>
            <p:nvPr/>
          </p:nvSpPr>
          <p:spPr>
            <a:xfrm>
              <a:off x="3511347" y="3920676"/>
              <a:ext cx="346804" cy="221159"/>
            </a:xfrm>
            <a:custGeom>
              <a:avLst/>
              <a:gdLst/>
              <a:ahLst/>
              <a:cxnLst/>
              <a:rect l="l" t="t" r="r" b="b"/>
              <a:pathLst>
                <a:path w="13271" h="8463" extrusionOk="0">
                  <a:moveTo>
                    <a:pt x="2443" y="0"/>
                  </a:moveTo>
                  <a:cubicBezTo>
                    <a:pt x="328" y="702"/>
                    <a:pt x="1" y="3558"/>
                    <a:pt x="1895" y="4722"/>
                  </a:cubicBezTo>
                  <a:cubicBezTo>
                    <a:pt x="1017" y="6019"/>
                    <a:pt x="2050" y="7594"/>
                    <a:pt x="3404" y="7594"/>
                  </a:cubicBezTo>
                  <a:cubicBezTo>
                    <a:pt x="3665" y="7594"/>
                    <a:pt x="3939" y="7535"/>
                    <a:pt x="4213" y="7405"/>
                  </a:cubicBezTo>
                  <a:cubicBezTo>
                    <a:pt x="4494" y="8114"/>
                    <a:pt x="5121" y="8452"/>
                    <a:pt x="5747" y="8452"/>
                  </a:cubicBezTo>
                  <a:cubicBezTo>
                    <a:pt x="6487" y="8452"/>
                    <a:pt x="7224" y="7978"/>
                    <a:pt x="7386" y="7087"/>
                  </a:cubicBezTo>
                  <a:cubicBezTo>
                    <a:pt x="7395" y="7039"/>
                    <a:pt x="7405" y="6991"/>
                    <a:pt x="7405" y="6943"/>
                  </a:cubicBezTo>
                  <a:lnTo>
                    <a:pt x="7405" y="6933"/>
                  </a:lnTo>
                  <a:cubicBezTo>
                    <a:pt x="7405" y="6962"/>
                    <a:pt x="7415" y="7010"/>
                    <a:pt x="7415" y="7039"/>
                  </a:cubicBezTo>
                  <a:cubicBezTo>
                    <a:pt x="7540" y="7856"/>
                    <a:pt x="8251" y="8462"/>
                    <a:pt x="9078" y="8462"/>
                  </a:cubicBezTo>
                  <a:cubicBezTo>
                    <a:pt x="9415" y="8462"/>
                    <a:pt x="9742" y="8356"/>
                    <a:pt x="10021" y="8164"/>
                  </a:cubicBezTo>
                  <a:cubicBezTo>
                    <a:pt x="10290" y="7972"/>
                    <a:pt x="10501" y="7712"/>
                    <a:pt x="10617" y="7414"/>
                  </a:cubicBezTo>
                  <a:cubicBezTo>
                    <a:pt x="10867" y="7530"/>
                    <a:pt x="11126" y="7587"/>
                    <a:pt x="11405" y="7597"/>
                  </a:cubicBezTo>
                  <a:cubicBezTo>
                    <a:pt x="12280" y="7597"/>
                    <a:pt x="13040" y="6991"/>
                    <a:pt x="13223" y="6135"/>
                  </a:cubicBezTo>
                  <a:cubicBezTo>
                    <a:pt x="13232" y="6097"/>
                    <a:pt x="13242" y="6058"/>
                    <a:pt x="13242" y="6010"/>
                  </a:cubicBezTo>
                  <a:cubicBezTo>
                    <a:pt x="13252" y="5943"/>
                    <a:pt x="13261" y="5885"/>
                    <a:pt x="13261" y="5818"/>
                  </a:cubicBezTo>
                  <a:cubicBezTo>
                    <a:pt x="13271" y="5577"/>
                    <a:pt x="13232" y="5337"/>
                    <a:pt x="13146" y="5106"/>
                  </a:cubicBezTo>
                  <a:cubicBezTo>
                    <a:pt x="12867" y="5827"/>
                    <a:pt x="12175" y="6299"/>
                    <a:pt x="11405" y="6299"/>
                  </a:cubicBezTo>
                  <a:cubicBezTo>
                    <a:pt x="11175" y="6289"/>
                    <a:pt x="10944" y="6241"/>
                    <a:pt x="10732" y="6154"/>
                  </a:cubicBezTo>
                  <a:cubicBezTo>
                    <a:pt x="10716" y="6150"/>
                    <a:pt x="10700" y="6147"/>
                    <a:pt x="10684" y="6147"/>
                  </a:cubicBezTo>
                  <a:cubicBezTo>
                    <a:pt x="10635" y="6147"/>
                    <a:pt x="10591" y="6171"/>
                    <a:pt x="10569" y="6222"/>
                  </a:cubicBezTo>
                  <a:cubicBezTo>
                    <a:pt x="10444" y="6481"/>
                    <a:pt x="10251" y="6703"/>
                    <a:pt x="10021" y="6866"/>
                  </a:cubicBezTo>
                  <a:cubicBezTo>
                    <a:pt x="9742" y="7058"/>
                    <a:pt x="9415" y="7154"/>
                    <a:pt x="9078" y="7154"/>
                  </a:cubicBezTo>
                  <a:cubicBezTo>
                    <a:pt x="8251" y="7154"/>
                    <a:pt x="7559" y="6558"/>
                    <a:pt x="7434" y="5741"/>
                  </a:cubicBezTo>
                  <a:cubicBezTo>
                    <a:pt x="7424" y="5683"/>
                    <a:pt x="7415" y="5616"/>
                    <a:pt x="7415" y="5558"/>
                  </a:cubicBezTo>
                  <a:cubicBezTo>
                    <a:pt x="7415" y="5635"/>
                    <a:pt x="7405" y="5712"/>
                    <a:pt x="7386" y="5789"/>
                  </a:cubicBezTo>
                  <a:cubicBezTo>
                    <a:pt x="7232" y="6679"/>
                    <a:pt x="6489" y="7170"/>
                    <a:pt x="5740" y="7170"/>
                  </a:cubicBezTo>
                  <a:cubicBezTo>
                    <a:pt x="5177" y="7170"/>
                    <a:pt x="4611" y="6893"/>
                    <a:pt x="4289" y="6299"/>
                  </a:cubicBezTo>
                  <a:cubicBezTo>
                    <a:pt x="4238" y="6205"/>
                    <a:pt x="4150" y="6142"/>
                    <a:pt x="4050" y="6142"/>
                  </a:cubicBezTo>
                  <a:cubicBezTo>
                    <a:pt x="4037" y="6142"/>
                    <a:pt x="4024" y="6143"/>
                    <a:pt x="4011" y="6145"/>
                  </a:cubicBezTo>
                  <a:cubicBezTo>
                    <a:pt x="3948" y="6150"/>
                    <a:pt x="3888" y="6152"/>
                    <a:pt x="3832" y="6152"/>
                  </a:cubicBezTo>
                  <a:cubicBezTo>
                    <a:pt x="2760" y="6152"/>
                    <a:pt x="2848" y="5316"/>
                    <a:pt x="2866" y="4924"/>
                  </a:cubicBezTo>
                  <a:cubicBezTo>
                    <a:pt x="2876" y="4799"/>
                    <a:pt x="2818" y="4674"/>
                    <a:pt x="2712" y="4597"/>
                  </a:cubicBezTo>
                  <a:cubicBezTo>
                    <a:pt x="2068" y="4116"/>
                    <a:pt x="1760" y="3356"/>
                    <a:pt x="1760" y="2491"/>
                  </a:cubicBezTo>
                  <a:cubicBezTo>
                    <a:pt x="1760" y="1952"/>
                    <a:pt x="1924" y="1433"/>
                    <a:pt x="2232" y="991"/>
                  </a:cubicBezTo>
                  <a:cubicBezTo>
                    <a:pt x="2366" y="808"/>
                    <a:pt x="2520" y="635"/>
                    <a:pt x="2693" y="471"/>
                  </a:cubicBezTo>
                  <a:cubicBezTo>
                    <a:pt x="2809" y="356"/>
                    <a:pt x="2539" y="164"/>
                    <a:pt x="2453" y="19"/>
                  </a:cubicBezTo>
                  <a:lnTo>
                    <a:pt x="2443" y="0"/>
                  </a:lnTo>
                  <a:close/>
                </a:path>
              </a:pathLst>
            </a:custGeom>
            <a:solidFill>
              <a:srgbClr val="7E8D9D"/>
            </a:solidFill>
            <a:ln>
              <a:solidFill>
                <a:srgbClr val="FDCA40"/>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27149;p109"/>
            <p:cNvSpPr/>
            <p:nvPr/>
          </p:nvSpPr>
          <p:spPr>
            <a:xfrm>
              <a:off x="3506590" y="3833812"/>
              <a:ext cx="396796" cy="313407"/>
            </a:xfrm>
            <a:custGeom>
              <a:avLst/>
              <a:gdLst/>
              <a:ahLst/>
              <a:cxnLst/>
              <a:rect l="l" t="t" r="r" b="b"/>
              <a:pathLst>
                <a:path w="15184" h="11993" extrusionOk="0">
                  <a:moveTo>
                    <a:pt x="5938" y="0"/>
                  </a:moveTo>
                  <a:cubicBezTo>
                    <a:pt x="5471" y="0"/>
                    <a:pt x="5001" y="174"/>
                    <a:pt x="4635" y="536"/>
                  </a:cubicBezTo>
                  <a:lnTo>
                    <a:pt x="4625" y="545"/>
                  </a:lnTo>
                  <a:lnTo>
                    <a:pt x="4606" y="545"/>
                  </a:lnTo>
                  <a:cubicBezTo>
                    <a:pt x="4494" y="527"/>
                    <a:pt x="4383" y="518"/>
                    <a:pt x="4274" y="518"/>
                  </a:cubicBezTo>
                  <a:cubicBezTo>
                    <a:pt x="2931" y="518"/>
                    <a:pt x="1909" y="1837"/>
                    <a:pt x="2327" y="3180"/>
                  </a:cubicBezTo>
                  <a:lnTo>
                    <a:pt x="2337" y="3199"/>
                  </a:lnTo>
                  <a:lnTo>
                    <a:pt x="2317" y="3209"/>
                  </a:lnTo>
                  <a:cubicBezTo>
                    <a:pt x="308" y="4074"/>
                    <a:pt x="0" y="6796"/>
                    <a:pt x="1760" y="8094"/>
                  </a:cubicBezTo>
                  <a:lnTo>
                    <a:pt x="1779" y="8103"/>
                  </a:lnTo>
                  <a:lnTo>
                    <a:pt x="1769" y="8132"/>
                  </a:lnTo>
                  <a:cubicBezTo>
                    <a:pt x="1035" y="9560"/>
                    <a:pt x="2134" y="11132"/>
                    <a:pt x="3581" y="11132"/>
                  </a:cubicBezTo>
                  <a:cubicBezTo>
                    <a:pt x="3801" y="11132"/>
                    <a:pt x="4029" y="11096"/>
                    <a:pt x="4260" y="11017"/>
                  </a:cubicBezTo>
                  <a:lnTo>
                    <a:pt x="4279" y="11007"/>
                  </a:lnTo>
                  <a:lnTo>
                    <a:pt x="4298" y="11027"/>
                  </a:lnTo>
                  <a:cubicBezTo>
                    <a:pt x="4414" y="11248"/>
                    <a:pt x="4587" y="11440"/>
                    <a:pt x="4789" y="11594"/>
                  </a:cubicBezTo>
                  <a:cubicBezTo>
                    <a:pt x="4832" y="11628"/>
                    <a:pt x="4877" y="11642"/>
                    <a:pt x="4919" y="11642"/>
                  </a:cubicBezTo>
                  <a:cubicBezTo>
                    <a:pt x="5093" y="11642"/>
                    <a:pt x="5226" y="11399"/>
                    <a:pt x="5048" y="11267"/>
                  </a:cubicBezTo>
                  <a:cubicBezTo>
                    <a:pt x="4837" y="11104"/>
                    <a:pt x="4683" y="10892"/>
                    <a:pt x="4587" y="10652"/>
                  </a:cubicBezTo>
                  <a:cubicBezTo>
                    <a:pt x="4551" y="10566"/>
                    <a:pt x="4468" y="10518"/>
                    <a:pt x="4385" y="10518"/>
                  </a:cubicBezTo>
                  <a:cubicBezTo>
                    <a:pt x="4355" y="10518"/>
                    <a:pt x="4326" y="10524"/>
                    <a:pt x="4298" y="10536"/>
                  </a:cubicBezTo>
                  <a:cubicBezTo>
                    <a:pt x="4062" y="10650"/>
                    <a:pt x="3820" y="10702"/>
                    <a:pt x="3585" y="10702"/>
                  </a:cubicBezTo>
                  <a:cubicBezTo>
                    <a:pt x="2670" y="10702"/>
                    <a:pt x="1862" y="9913"/>
                    <a:pt x="1962" y="8911"/>
                  </a:cubicBezTo>
                  <a:cubicBezTo>
                    <a:pt x="2057" y="8081"/>
                    <a:pt x="2740" y="7459"/>
                    <a:pt x="3568" y="7459"/>
                  </a:cubicBezTo>
                  <a:cubicBezTo>
                    <a:pt x="3574" y="7459"/>
                    <a:pt x="3580" y="7459"/>
                    <a:pt x="3587" y="7459"/>
                  </a:cubicBezTo>
                  <a:cubicBezTo>
                    <a:pt x="3866" y="7459"/>
                    <a:pt x="3866" y="7026"/>
                    <a:pt x="3587" y="7026"/>
                  </a:cubicBezTo>
                  <a:cubicBezTo>
                    <a:pt x="2991" y="7026"/>
                    <a:pt x="2433" y="7286"/>
                    <a:pt x="2048" y="7738"/>
                  </a:cubicBezTo>
                  <a:lnTo>
                    <a:pt x="2029" y="7757"/>
                  </a:lnTo>
                  <a:lnTo>
                    <a:pt x="2010" y="7738"/>
                  </a:lnTo>
                  <a:cubicBezTo>
                    <a:pt x="510" y="6632"/>
                    <a:pt x="779" y="4324"/>
                    <a:pt x="2491" y="3593"/>
                  </a:cubicBezTo>
                  <a:lnTo>
                    <a:pt x="2510" y="3584"/>
                  </a:lnTo>
                  <a:lnTo>
                    <a:pt x="2519" y="3603"/>
                  </a:lnTo>
                  <a:cubicBezTo>
                    <a:pt x="2894" y="4228"/>
                    <a:pt x="3558" y="4603"/>
                    <a:pt x="4289" y="4613"/>
                  </a:cubicBezTo>
                  <a:cubicBezTo>
                    <a:pt x="4568" y="4613"/>
                    <a:pt x="4568" y="4190"/>
                    <a:pt x="4289" y="4190"/>
                  </a:cubicBezTo>
                  <a:cubicBezTo>
                    <a:pt x="4283" y="4190"/>
                    <a:pt x="4277" y="4190"/>
                    <a:pt x="4271" y="4190"/>
                  </a:cubicBezTo>
                  <a:cubicBezTo>
                    <a:pt x="3347" y="4190"/>
                    <a:pt x="2606" y="3434"/>
                    <a:pt x="2635" y="2516"/>
                  </a:cubicBezTo>
                  <a:cubicBezTo>
                    <a:pt x="2662" y="1625"/>
                    <a:pt x="3384" y="935"/>
                    <a:pt x="4255" y="935"/>
                  </a:cubicBezTo>
                  <a:cubicBezTo>
                    <a:pt x="4295" y="935"/>
                    <a:pt x="4335" y="936"/>
                    <a:pt x="4375" y="939"/>
                  </a:cubicBezTo>
                  <a:cubicBezTo>
                    <a:pt x="4914" y="968"/>
                    <a:pt x="5404" y="1257"/>
                    <a:pt x="5673" y="1718"/>
                  </a:cubicBezTo>
                  <a:cubicBezTo>
                    <a:pt x="5720" y="1785"/>
                    <a:pt x="5784" y="1813"/>
                    <a:pt x="5846" y="1813"/>
                  </a:cubicBezTo>
                  <a:cubicBezTo>
                    <a:pt x="5989" y="1813"/>
                    <a:pt x="6126" y="1665"/>
                    <a:pt x="6039" y="1497"/>
                  </a:cubicBezTo>
                  <a:cubicBezTo>
                    <a:pt x="5827" y="1151"/>
                    <a:pt x="5520" y="872"/>
                    <a:pt x="5154" y="699"/>
                  </a:cubicBezTo>
                  <a:lnTo>
                    <a:pt x="5106" y="680"/>
                  </a:lnTo>
                  <a:lnTo>
                    <a:pt x="5154" y="651"/>
                  </a:lnTo>
                  <a:cubicBezTo>
                    <a:pt x="5401" y="493"/>
                    <a:pt x="5668" y="421"/>
                    <a:pt x="5928" y="421"/>
                  </a:cubicBezTo>
                  <a:cubicBezTo>
                    <a:pt x="6680" y="421"/>
                    <a:pt x="7376" y="1022"/>
                    <a:pt x="7376" y="1872"/>
                  </a:cubicBezTo>
                  <a:lnTo>
                    <a:pt x="7376" y="4959"/>
                  </a:lnTo>
                  <a:lnTo>
                    <a:pt x="7347" y="4959"/>
                  </a:lnTo>
                  <a:cubicBezTo>
                    <a:pt x="6924" y="4940"/>
                    <a:pt x="6625" y="4786"/>
                    <a:pt x="6433" y="4459"/>
                  </a:cubicBezTo>
                  <a:cubicBezTo>
                    <a:pt x="6387" y="4387"/>
                    <a:pt x="6323" y="4357"/>
                    <a:pt x="6259" y="4357"/>
                  </a:cubicBezTo>
                  <a:cubicBezTo>
                    <a:pt x="6111" y="4357"/>
                    <a:pt x="5967" y="4519"/>
                    <a:pt x="6068" y="4680"/>
                  </a:cubicBezTo>
                  <a:cubicBezTo>
                    <a:pt x="6347" y="5132"/>
                    <a:pt x="6779" y="5363"/>
                    <a:pt x="7356" y="5382"/>
                  </a:cubicBezTo>
                  <a:lnTo>
                    <a:pt x="7376" y="5382"/>
                  </a:lnTo>
                  <a:lnTo>
                    <a:pt x="7376" y="8603"/>
                  </a:lnTo>
                  <a:lnTo>
                    <a:pt x="7327" y="8555"/>
                  </a:lnTo>
                  <a:cubicBezTo>
                    <a:pt x="7049" y="8286"/>
                    <a:pt x="6683" y="8142"/>
                    <a:pt x="6299" y="8142"/>
                  </a:cubicBezTo>
                  <a:lnTo>
                    <a:pt x="4991" y="8142"/>
                  </a:lnTo>
                  <a:cubicBezTo>
                    <a:pt x="4712" y="8142"/>
                    <a:pt x="4712" y="8565"/>
                    <a:pt x="4991" y="8565"/>
                  </a:cubicBezTo>
                  <a:lnTo>
                    <a:pt x="6299" y="8565"/>
                  </a:lnTo>
                  <a:cubicBezTo>
                    <a:pt x="6895" y="8565"/>
                    <a:pt x="7385" y="9046"/>
                    <a:pt x="7385" y="9642"/>
                  </a:cubicBezTo>
                  <a:lnTo>
                    <a:pt x="7385" y="10113"/>
                  </a:lnTo>
                  <a:cubicBezTo>
                    <a:pt x="7385" y="10927"/>
                    <a:pt x="6717" y="11565"/>
                    <a:pt x="5937" y="11565"/>
                  </a:cubicBezTo>
                  <a:cubicBezTo>
                    <a:pt x="5860" y="11565"/>
                    <a:pt x="5781" y="11559"/>
                    <a:pt x="5702" y="11546"/>
                  </a:cubicBezTo>
                  <a:lnTo>
                    <a:pt x="5664" y="11546"/>
                  </a:lnTo>
                  <a:cubicBezTo>
                    <a:pt x="5404" y="11546"/>
                    <a:pt x="5375" y="11931"/>
                    <a:pt x="5635" y="11969"/>
                  </a:cubicBezTo>
                  <a:cubicBezTo>
                    <a:pt x="5733" y="11985"/>
                    <a:pt x="5831" y="11992"/>
                    <a:pt x="5928" y="11992"/>
                  </a:cubicBezTo>
                  <a:cubicBezTo>
                    <a:pt x="6602" y="11992"/>
                    <a:pt x="7232" y="11623"/>
                    <a:pt x="7568" y="11027"/>
                  </a:cubicBezTo>
                  <a:lnTo>
                    <a:pt x="7587" y="10979"/>
                  </a:lnTo>
                  <a:lnTo>
                    <a:pt x="7616" y="11027"/>
                  </a:lnTo>
                  <a:cubicBezTo>
                    <a:pt x="7951" y="11630"/>
                    <a:pt x="8587" y="11993"/>
                    <a:pt x="9260" y="11993"/>
                  </a:cubicBezTo>
                  <a:cubicBezTo>
                    <a:pt x="9359" y="11993"/>
                    <a:pt x="9459" y="11985"/>
                    <a:pt x="9558" y="11969"/>
                  </a:cubicBezTo>
                  <a:cubicBezTo>
                    <a:pt x="9822" y="11924"/>
                    <a:pt x="9776" y="11552"/>
                    <a:pt x="9535" y="11552"/>
                  </a:cubicBezTo>
                  <a:cubicBezTo>
                    <a:pt x="9521" y="11552"/>
                    <a:pt x="9506" y="11553"/>
                    <a:pt x="9491" y="11555"/>
                  </a:cubicBezTo>
                  <a:cubicBezTo>
                    <a:pt x="9415" y="11567"/>
                    <a:pt x="9339" y="11573"/>
                    <a:pt x="9265" y="11573"/>
                  </a:cubicBezTo>
                  <a:cubicBezTo>
                    <a:pt x="8475" y="11573"/>
                    <a:pt x="7808" y="10940"/>
                    <a:pt x="7808" y="10123"/>
                  </a:cubicBezTo>
                  <a:lnTo>
                    <a:pt x="7808" y="8257"/>
                  </a:lnTo>
                  <a:cubicBezTo>
                    <a:pt x="7808" y="7661"/>
                    <a:pt x="8289" y="7180"/>
                    <a:pt x="8895" y="7180"/>
                  </a:cubicBezTo>
                  <a:lnTo>
                    <a:pt x="10789" y="7180"/>
                  </a:lnTo>
                  <a:cubicBezTo>
                    <a:pt x="11078" y="7180"/>
                    <a:pt x="11078" y="6757"/>
                    <a:pt x="10789" y="6757"/>
                  </a:cubicBezTo>
                  <a:lnTo>
                    <a:pt x="8895" y="6757"/>
                  </a:lnTo>
                  <a:cubicBezTo>
                    <a:pt x="8510" y="6757"/>
                    <a:pt x="8135" y="6901"/>
                    <a:pt x="7856" y="7171"/>
                  </a:cubicBezTo>
                  <a:lnTo>
                    <a:pt x="7808" y="7219"/>
                  </a:lnTo>
                  <a:lnTo>
                    <a:pt x="7808" y="6344"/>
                  </a:lnTo>
                  <a:lnTo>
                    <a:pt x="7837" y="6344"/>
                  </a:lnTo>
                  <a:cubicBezTo>
                    <a:pt x="8731" y="6305"/>
                    <a:pt x="9443" y="5565"/>
                    <a:pt x="9443" y="4670"/>
                  </a:cubicBezTo>
                  <a:cubicBezTo>
                    <a:pt x="9443" y="4531"/>
                    <a:pt x="9335" y="4461"/>
                    <a:pt x="9227" y="4461"/>
                  </a:cubicBezTo>
                  <a:cubicBezTo>
                    <a:pt x="9118" y="4461"/>
                    <a:pt x="9010" y="4531"/>
                    <a:pt x="9010" y="4670"/>
                  </a:cubicBezTo>
                  <a:cubicBezTo>
                    <a:pt x="9010" y="5334"/>
                    <a:pt x="8501" y="5872"/>
                    <a:pt x="7847" y="5920"/>
                  </a:cubicBezTo>
                  <a:lnTo>
                    <a:pt x="7818" y="5920"/>
                  </a:lnTo>
                  <a:lnTo>
                    <a:pt x="7818" y="1882"/>
                  </a:lnTo>
                  <a:cubicBezTo>
                    <a:pt x="7818" y="1031"/>
                    <a:pt x="8513" y="431"/>
                    <a:pt x="9265" y="431"/>
                  </a:cubicBezTo>
                  <a:cubicBezTo>
                    <a:pt x="9525" y="431"/>
                    <a:pt x="9792" y="502"/>
                    <a:pt x="10039" y="661"/>
                  </a:cubicBezTo>
                  <a:lnTo>
                    <a:pt x="10078" y="689"/>
                  </a:lnTo>
                  <a:lnTo>
                    <a:pt x="10039" y="709"/>
                  </a:lnTo>
                  <a:cubicBezTo>
                    <a:pt x="9664" y="882"/>
                    <a:pt x="9356" y="1161"/>
                    <a:pt x="9154" y="1507"/>
                  </a:cubicBezTo>
                  <a:cubicBezTo>
                    <a:pt x="9067" y="1669"/>
                    <a:pt x="9202" y="1821"/>
                    <a:pt x="9343" y="1821"/>
                  </a:cubicBezTo>
                  <a:cubicBezTo>
                    <a:pt x="9403" y="1821"/>
                    <a:pt x="9464" y="1794"/>
                    <a:pt x="9510" y="1728"/>
                  </a:cubicBezTo>
                  <a:cubicBezTo>
                    <a:pt x="9828" y="1201"/>
                    <a:pt x="10366" y="939"/>
                    <a:pt x="10903" y="939"/>
                  </a:cubicBezTo>
                  <a:cubicBezTo>
                    <a:pt x="11455" y="939"/>
                    <a:pt x="12006" y="1216"/>
                    <a:pt x="12318" y="1766"/>
                  </a:cubicBezTo>
                  <a:cubicBezTo>
                    <a:pt x="12934" y="2853"/>
                    <a:pt x="12145" y="4190"/>
                    <a:pt x="10905" y="4190"/>
                  </a:cubicBezTo>
                  <a:cubicBezTo>
                    <a:pt x="10616" y="4190"/>
                    <a:pt x="10616" y="4613"/>
                    <a:pt x="10905" y="4613"/>
                  </a:cubicBezTo>
                  <a:cubicBezTo>
                    <a:pt x="11626" y="4613"/>
                    <a:pt x="12299" y="4228"/>
                    <a:pt x="12664" y="3613"/>
                  </a:cubicBezTo>
                  <a:lnTo>
                    <a:pt x="12684" y="3584"/>
                  </a:lnTo>
                  <a:lnTo>
                    <a:pt x="12703" y="3593"/>
                  </a:lnTo>
                  <a:cubicBezTo>
                    <a:pt x="14414" y="4324"/>
                    <a:pt x="14674" y="6642"/>
                    <a:pt x="13184" y="7738"/>
                  </a:cubicBezTo>
                  <a:lnTo>
                    <a:pt x="13164" y="7757"/>
                  </a:lnTo>
                  <a:lnTo>
                    <a:pt x="13145" y="7738"/>
                  </a:lnTo>
                  <a:cubicBezTo>
                    <a:pt x="12761" y="7286"/>
                    <a:pt x="12193" y="7036"/>
                    <a:pt x="11607" y="7036"/>
                  </a:cubicBezTo>
                  <a:cubicBezTo>
                    <a:pt x="11318" y="7036"/>
                    <a:pt x="11318" y="7459"/>
                    <a:pt x="11607" y="7459"/>
                  </a:cubicBezTo>
                  <a:cubicBezTo>
                    <a:pt x="12376" y="7459"/>
                    <a:pt x="13039" y="8007"/>
                    <a:pt x="13193" y="8757"/>
                  </a:cubicBezTo>
                  <a:cubicBezTo>
                    <a:pt x="13328" y="9363"/>
                    <a:pt x="13087" y="9988"/>
                    <a:pt x="12597" y="10363"/>
                  </a:cubicBezTo>
                  <a:cubicBezTo>
                    <a:pt x="12305" y="10592"/>
                    <a:pt x="11952" y="10709"/>
                    <a:pt x="11596" y="10709"/>
                  </a:cubicBezTo>
                  <a:cubicBezTo>
                    <a:pt x="11354" y="10709"/>
                    <a:pt x="11111" y="10655"/>
                    <a:pt x="10885" y="10546"/>
                  </a:cubicBezTo>
                  <a:cubicBezTo>
                    <a:pt x="10852" y="10529"/>
                    <a:pt x="10818" y="10521"/>
                    <a:pt x="10785" y="10521"/>
                  </a:cubicBezTo>
                  <a:cubicBezTo>
                    <a:pt x="10704" y="10521"/>
                    <a:pt x="10631" y="10569"/>
                    <a:pt x="10597" y="10652"/>
                  </a:cubicBezTo>
                  <a:cubicBezTo>
                    <a:pt x="10501" y="10892"/>
                    <a:pt x="10337" y="11104"/>
                    <a:pt x="10135" y="11267"/>
                  </a:cubicBezTo>
                  <a:cubicBezTo>
                    <a:pt x="9957" y="11406"/>
                    <a:pt x="10091" y="11652"/>
                    <a:pt x="10265" y="11652"/>
                  </a:cubicBezTo>
                  <a:cubicBezTo>
                    <a:pt x="10307" y="11652"/>
                    <a:pt x="10352" y="11637"/>
                    <a:pt x="10395" y="11604"/>
                  </a:cubicBezTo>
                  <a:cubicBezTo>
                    <a:pt x="10597" y="11440"/>
                    <a:pt x="10760" y="11248"/>
                    <a:pt x="10885" y="11027"/>
                  </a:cubicBezTo>
                  <a:lnTo>
                    <a:pt x="10895" y="11007"/>
                  </a:lnTo>
                  <a:lnTo>
                    <a:pt x="10914" y="11017"/>
                  </a:lnTo>
                  <a:cubicBezTo>
                    <a:pt x="11134" y="11093"/>
                    <a:pt x="11363" y="11130"/>
                    <a:pt x="11592" y="11130"/>
                  </a:cubicBezTo>
                  <a:cubicBezTo>
                    <a:pt x="12031" y="11130"/>
                    <a:pt x="12467" y="10991"/>
                    <a:pt x="12828" y="10719"/>
                  </a:cubicBezTo>
                  <a:cubicBezTo>
                    <a:pt x="13376" y="10315"/>
                    <a:pt x="13684" y="9652"/>
                    <a:pt x="13645" y="8969"/>
                  </a:cubicBezTo>
                  <a:cubicBezTo>
                    <a:pt x="13626" y="8671"/>
                    <a:pt x="13549" y="8392"/>
                    <a:pt x="13405" y="8132"/>
                  </a:cubicBezTo>
                  <a:lnTo>
                    <a:pt x="13395" y="8103"/>
                  </a:lnTo>
                  <a:lnTo>
                    <a:pt x="13414" y="8094"/>
                  </a:lnTo>
                  <a:cubicBezTo>
                    <a:pt x="15184" y="6796"/>
                    <a:pt x="14876" y="4074"/>
                    <a:pt x="12866" y="3209"/>
                  </a:cubicBezTo>
                  <a:lnTo>
                    <a:pt x="12876" y="3209"/>
                  </a:lnTo>
                  <a:lnTo>
                    <a:pt x="12857" y="3199"/>
                  </a:lnTo>
                  <a:lnTo>
                    <a:pt x="12857" y="3170"/>
                  </a:lnTo>
                  <a:cubicBezTo>
                    <a:pt x="13276" y="1832"/>
                    <a:pt x="12255" y="511"/>
                    <a:pt x="10908" y="511"/>
                  </a:cubicBezTo>
                  <a:cubicBezTo>
                    <a:pt x="10803" y="511"/>
                    <a:pt x="10696" y="519"/>
                    <a:pt x="10587" y="536"/>
                  </a:cubicBezTo>
                  <a:lnTo>
                    <a:pt x="10568" y="536"/>
                  </a:lnTo>
                  <a:lnTo>
                    <a:pt x="10558" y="526"/>
                  </a:lnTo>
                  <a:cubicBezTo>
                    <a:pt x="10191" y="171"/>
                    <a:pt x="9726" y="1"/>
                    <a:pt x="9266" y="1"/>
                  </a:cubicBezTo>
                  <a:cubicBezTo>
                    <a:pt x="8616" y="1"/>
                    <a:pt x="7974" y="338"/>
                    <a:pt x="7626" y="968"/>
                  </a:cubicBezTo>
                  <a:lnTo>
                    <a:pt x="7597" y="1007"/>
                  </a:lnTo>
                  <a:lnTo>
                    <a:pt x="7577" y="968"/>
                  </a:lnTo>
                  <a:cubicBezTo>
                    <a:pt x="7231" y="336"/>
                    <a:pt x="6587" y="0"/>
                    <a:pt x="5938" y="0"/>
                  </a:cubicBezTo>
                  <a:close/>
                </a:path>
              </a:pathLst>
            </a:custGeom>
            <a:solidFill>
              <a:srgbClr val="A79D51"/>
            </a:solidFill>
            <a:ln>
              <a:solidFill>
                <a:srgbClr val="FDCA40"/>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20" name="TextBox 119"/>
          <p:cNvSpPr txBox="1"/>
          <p:nvPr/>
        </p:nvSpPr>
        <p:spPr>
          <a:xfrm>
            <a:off x="9943851" y="1278671"/>
            <a:ext cx="1662852" cy="954107"/>
          </a:xfrm>
          <a:prstGeom prst="rect">
            <a:avLst/>
          </a:prstGeom>
          <a:noFill/>
        </p:spPr>
        <p:txBody>
          <a:bodyPr wrap="square" rtlCol="0">
            <a:spAutoFit/>
          </a:bodyPr>
          <a:lstStyle/>
          <a:p>
            <a:pPr algn="ctr"/>
            <a:r>
              <a:rPr lang="en-US" sz="2800" dirty="0" err="1">
                <a:solidFill>
                  <a:srgbClr val="FF5E5B"/>
                </a:solidFill>
              </a:rPr>
              <a:t>Nội</a:t>
            </a:r>
            <a:r>
              <a:rPr lang="en-US" sz="2800" dirty="0">
                <a:solidFill>
                  <a:srgbClr val="FF5E5B"/>
                </a:solidFill>
              </a:rPr>
              <a:t> dung </a:t>
            </a:r>
          </a:p>
          <a:p>
            <a:pPr algn="ctr"/>
            <a:r>
              <a:rPr lang="en-US" sz="2800" dirty="0" err="1">
                <a:solidFill>
                  <a:srgbClr val="FF5E5B"/>
                </a:solidFill>
              </a:rPr>
              <a:t>cần</a:t>
            </a:r>
            <a:r>
              <a:rPr lang="en-US" sz="2800" dirty="0">
                <a:solidFill>
                  <a:srgbClr val="FF5E5B"/>
                </a:solidFill>
              </a:rPr>
              <a:t> </a:t>
            </a:r>
            <a:r>
              <a:rPr lang="en-US" sz="2800" dirty="0" err="1">
                <a:solidFill>
                  <a:srgbClr val="FF5E5B"/>
                </a:solidFill>
              </a:rPr>
              <a:t>nhớ</a:t>
            </a:r>
            <a:endParaRPr lang="en-US" sz="2800" dirty="0">
              <a:solidFill>
                <a:srgbClr val="FF5E5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circle(in)">
                                      <p:cBhvr>
                                        <p:cTn id="12" dur="2000"/>
                                        <p:tgtEl>
                                          <p:spTgt spid="5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circle(in)">
                                      <p:cBhvr>
                                        <p:cTn id="15" dur="2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right)">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righ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00"/>
                                        </p:tgtEl>
                                        <p:attrNameLst>
                                          <p:attrName>style.visibility</p:attrName>
                                        </p:attrNameLst>
                                      </p:cBhvr>
                                      <p:to>
                                        <p:strVal val="visible"/>
                                      </p:to>
                                    </p:set>
                                    <p:animEffect transition="in" filter="barn(inVertical)">
                                      <p:cBhvr>
                                        <p:cTn id="54" dur="500"/>
                                        <p:tgtEl>
                                          <p:spTgt spid="410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circle(in)">
                                      <p:cBhvr>
                                        <p:cTn id="62" dur="2000"/>
                                        <p:tgtEl>
                                          <p:spTgt spid="75"/>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ircle(in)">
                                      <p:cBhvr>
                                        <p:cTn id="65" dur="20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right)">
                                      <p:cBhvr>
                                        <p:cTn id="70" dur="500"/>
                                        <p:tgtEl>
                                          <p:spTgt spid="42"/>
                                        </p:tgtEl>
                                      </p:cBhvr>
                                    </p:animEffect>
                                  </p:childTnLst>
                                </p:cTn>
                              </p:par>
                              <p:par>
                                <p:cTn id="71" presetID="16" presetClass="entr" presetSubtype="21"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right)">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circle(in)">
                                      <p:cBhvr>
                                        <p:cTn id="83" dur="2000"/>
                                        <p:tgtEl>
                                          <p:spTgt spid="81"/>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circle(in)">
                                      <p:cBhvr>
                                        <p:cTn id="86" dur="20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right)">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barn(inVertical)">
                                      <p:cBhvr>
                                        <p:cTn id="96" dur="500"/>
                                        <p:tgtEl>
                                          <p:spTgt spid="84"/>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barn(inVertical)">
                                      <p:cBhvr>
                                        <p:cTn id="99" dur="500"/>
                                        <p:tgtEl>
                                          <p:spTgt spid="8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barn(inVertical)">
                                      <p:cBhvr>
                                        <p:cTn id="104" dur="500"/>
                                        <p:tgtEl>
                                          <p:spTgt spid="88"/>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barn(inVertical)">
                                      <p:cBhvr>
                                        <p:cTn id="112" dur="500"/>
                                        <p:tgtEl>
                                          <p:spTgt spid="9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barn(inVertical)">
                                      <p:cBhvr>
                                        <p:cTn id="115" dur="500"/>
                                        <p:tgtEl>
                                          <p:spTgt spid="9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nodeType="clickEffect">
                                  <p:stCondLst>
                                    <p:cond delay="0"/>
                                  </p:stCondLst>
                                  <p:childTnLst>
                                    <p:set>
                                      <p:cBhvr>
                                        <p:cTn id="119" dur="1" fill="hold">
                                          <p:stCondLst>
                                            <p:cond delay="0"/>
                                          </p:stCondLst>
                                        </p:cTn>
                                        <p:tgtEl>
                                          <p:spTgt spid="108"/>
                                        </p:tgtEl>
                                        <p:attrNameLst>
                                          <p:attrName>style.visibility</p:attrName>
                                        </p:attrNameLst>
                                      </p:cBhvr>
                                      <p:to>
                                        <p:strVal val="visible"/>
                                      </p:to>
                                    </p:set>
                                    <p:animEffect transition="in" filter="wipe(right)">
                                      <p:cBhvr>
                                        <p:cTn id="120" dur="500"/>
                                        <p:tgtEl>
                                          <p:spTgt spid="108"/>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109"/>
                                        </p:tgtEl>
                                        <p:attrNameLst>
                                          <p:attrName>style.visibility</p:attrName>
                                        </p:attrNameLst>
                                      </p:cBhvr>
                                      <p:to>
                                        <p:strVal val="visible"/>
                                      </p:to>
                                    </p:set>
                                    <p:animEffect transition="in" filter="barn(inVertical)">
                                      <p:cBhvr>
                                        <p:cTn id="125" dur="500"/>
                                        <p:tgtEl>
                                          <p:spTgt spid="109"/>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00"/>
                                        </p:tgtEl>
                                        <p:attrNameLst>
                                          <p:attrName>style.visibility</p:attrName>
                                        </p:attrNameLst>
                                      </p:cBhvr>
                                      <p:to>
                                        <p:strVal val="visible"/>
                                      </p:to>
                                    </p:set>
                                    <p:animEffect transition="in" filter="barn(inVertical)">
                                      <p:cBhvr>
                                        <p:cTn id="130" dur="500"/>
                                        <p:tgtEl>
                                          <p:spTgt spid="100"/>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barn(inVertical)">
                                      <p:cBhvr>
                                        <p:cTn id="135" dur="500"/>
                                        <p:tgtEl>
                                          <p:spTgt spid="105"/>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barn(inVertical)">
                                      <p:cBhvr>
                                        <p:cTn id="138" dur="500"/>
                                        <p:tgtEl>
                                          <p:spTgt spid="102"/>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04"/>
                                        </p:tgtEl>
                                        <p:attrNameLst>
                                          <p:attrName>style.visibility</p:attrName>
                                        </p:attrNameLst>
                                      </p:cBhvr>
                                      <p:to>
                                        <p:strVal val="visible"/>
                                      </p:to>
                                    </p:set>
                                    <p:animEffect transition="in" filter="barn(inVertical)">
                                      <p:cBhvr>
                                        <p:cTn id="141" dur="500"/>
                                        <p:tgtEl>
                                          <p:spTgt spid="10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85"/>
                                        </p:tgtEl>
                                        <p:attrNameLst>
                                          <p:attrName>style.visibility</p:attrName>
                                        </p:attrNameLst>
                                      </p:cBhvr>
                                      <p:to>
                                        <p:strVal val="visible"/>
                                      </p:to>
                                    </p:set>
                                    <p:animEffect transition="in" filter="barn(inVertical)">
                                      <p:cBhvr>
                                        <p:cTn id="146" dur="500"/>
                                        <p:tgtEl>
                                          <p:spTgt spid="8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barn(inVertical)">
                                      <p:cBhvr>
                                        <p:cTn id="151" dur="500"/>
                                        <p:tgtEl>
                                          <p:spTgt spid="83"/>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nodeType="clickEffect">
                                  <p:stCondLst>
                                    <p:cond delay="0"/>
                                  </p:stCondLst>
                                  <p:childTnLst>
                                    <p:set>
                                      <p:cBhvr>
                                        <p:cTn id="155" dur="1" fill="hold">
                                          <p:stCondLst>
                                            <p:cond delay="0"/>
                                          </p:stCondLst>
                                        </p:cTn>
                                        <p:tgtEl>
                                          <p:spTgt spid="101"/>
                                        </p:tgtEl>
                                        <p:attrNameLst>
                                          <p:attrName>style.visibility</p:attrName>
                                        </p:attrNameLst>
                                      </p:cBhvr>
                                      <p:to>
                                        <p:strVal val="visible"/>
                                      </p:to>
                                    </p:set>
                                    <p:animEffect transition="in" filter="barn(inVertical)">
                                      <p:cBhvr>
                                        <p:cTn id="156" dur="500"/>
                                        <p:tgtEl>
                                          <p:spTgt spid="101"/>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03"/>
                                        </p:tgtEl>
                                        <p:attrNameLst>
                                          <p:attrName>style.visibility</p:attrName>
                                        </p:attrNameLst>
                                      </p:cBhvr>
                                      <p:to>
                                        <p:strVal val="visible"/>
                                      </p:to>
                                    </p:set>
                                    <p:animEffect transition="in" filter="barn(inVertical)">
                                      <p:cBhvr>
                                        <p:cTn id="15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7" grpId="0" animBg="1"/>
      <p:bldP spid="38" grpId="0" animBg="1"/>
      <p:bldP spid="39" grpId="0" animBg="1"/>
      <p:bldP spid="44" grpId="0" animBg="1"/>
      <p:bldP spid="3" grpId="0"/>
      <p:bldP spid="4" grpId="0"/>
      <p:bldP spid="5" grpId="0"/>
      <p:bldP spid="6" grpId="0"/>
      <p:bldP spid="75" grpId="0"/>
      <p:bldP spid="76" grpId="0"/>
      <p:bldP spid="81" grpId="0"/>
      <p:bldP spid="82" grpId="0"/>
      <p:bldP spid="83" grpId="0"/>
      <p:bldP spid="97" grpId="0"/>
      <p:bldP spid="99" grpId="0"/>
      <p:bldP spid="102" grpId="0"/>
      <p:bldP spid="103" grpId="0"/>
      <p:bldP spid="104" grpId="0"/>
      <p:bldP spid="10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29"/>
        <p:cNvGrpSpPr/>
        <p:nvPr/>
      </p:nvGrpSpPr>
      <p:grpSpPr>
        <a:xfrm>
          <a:off x="0" y="0"/>
          <a:ext cx="0" cy="0"/>
          <a:chOff x="0" y="0"/>
          <a:chExt cx="0" cy="0"/>
        </a:xfrm>
      </p:grpSpPr>
      <p:sp>
        <p:nvSpPr>
          <p:cNvPr id="282" name="Google Shape;13906;p88"/>
          <p:cNvSpPr txBox="1"/>
          <p:nvPr/>
        </p:nvSpPr>
        <p:spPr>
          <a:xfrm>
            <a:off x="7675865" y="160464"/>
            <a:ext cx="4268485" cy="7324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5">
                    <a:lumMod val="75000"/>
                  </a:schemeClr>
                </a:solidFill>
                <a:latin typeface="Times New Roman" panose="02020603050405020304" pitchFamily="18" charset="0"/>
                <a:cs typeface="Times New Roman" panose="02020603050405020304" pitchFamily="18" charset="0"/>
              </a:rPr>
              <a:t>LUYỆN TẬP</a:t>
            </a:r>
          </a:p>
        </p:txBody>
      </p:sp>
      <p:sp>
        <p:nvSpPr>
          <p:cNvPr id="283" name="Subtitle 2"/>
          <p:cNvSpPr txBox="1"/>
          <p:nvPr/>
        </p:nvSpPr>
        <p:spPr>
          <a:xfrm>
            <a:off x="7675865" y="859585"/>
            <a:ext cx="4268485" cy="5658716"/>
          </a:xfrm>
          <a:prstGeom prst="rect">
            <a:avLst/>
          </a:prstGeom>
          <a:solidFill>
            <a:srgbClr val="FFF3D1"/>
          </a:solidFill>
          <a:ln w="3175" cap="flat" cmpd="sng" algn="ctr">
            <a:solidFill>
              <a:srgbClr val="FFB55C"/>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just"/>
            <a:r>
              <a:rPr lang="vi-VN" sz="4000" dirty="0">
                <a:solidFill>
                  <a:schemeClr val="tx1"/>
                </a:solidFill>
                <a:cs typeface="Arial" panose="020B0604020202020204" pitchFamily="34" charset="0"/>
              </a:rPr>
              <a:t>1</a:t>
            </a:r>
            <a:r>
              <a:rPr lang="vi-VN" sz="4000" dirty="0">
                <a:solidFill>
                  <a:schemeClr val="tx1"/>
                </a:solidFill>
                <a:latin typeface="Times New Roman" panose="02020603050405020304" pitchFamily="18" charset="0"/>
                <a:cs typeface="Times New Roman" panose="02020603050405020304" pitchFamily="18" charset="0"/>
              </a:rPr>
              <a:t>/ Hãy giải thích vì sao rừng nhiệt đới có nhiều tầng.</a:t>
            </a:r>
          </a:p>
          <a:p>
            <a:pPr algn="just"/>
            <a:r>
              <a:rPr lang="vi-VN" sz="4000" dirty="0">
                <a:solidFill>
                  <a:schemeClr val="tx1"/>
                </a:solidFill>
                <a:latin typeface="Times New Roman" panose="02020603050405020304" pitchFamily="18" charset="0"/>
                <a:cs typeface="Times New Roman" panose="02020603050405020304" pitchFamily="18" charset="0"/>
              </a:rPr>
              <a:t>2/ Ở Việt Nam kiểu rừng nhiệt đới nào chiếm ưu thế? Tại sao? </a:t>
            </a:r>
          </a:p>
        </p:txBody>
      </p:sp>
      <p:pic>
        <p:nvPicPr>
          <p:cNvPr id="301" name="Picture 3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62" y="3514197"/>
            <a:ext cx="2809797" cy="2107348"/>
          </a:xfrm>
          <a:prstGeom prst="rect">
            <a:avLst/>
          </a:prstGeom>
        </p:spPr>
      </p:pic>
      <p:pic>
        <p:nvPicPr>
          <p:cNvPr id="5122" name="Picture 2" descr="Brainstorm là gì? Thông tin [ĐẦY ĐỦ] từ A đến Z về “động não”"/>
          <p:cNvPicPr>
            <a:picLocks noChangeAspect="1" noChangeArrowheads="1"/>
          </p:cNvPicPr>
          <p:nvPr/>
        </p:nvPicPr>
        <p:blipFill rotWithShape="1">
          <a:blip r:embed="rId4">
            <a:extLst>
              <a:ext uri="{28A0092B-C50C-407E-A947-70E740481C1C}">
                <a14:useLocalDpi xmlns:a14="http://schemas.microsoft.com/office/drawing/2010/main" val="0"/>
              </a:ext>
            </a:extLst>
          </a:blip>
          <a:srcRect r="43315"/>
          <a:stretch>
            <a:fillRect/>
          </a:stretch>
        </p:blipFill>
        <p:spPr bwMode="auto">
          <a:xfrm>
            <a:off x="521685" y="160464"/>
            <a:ext cx="2499852" cy="2265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859585"/>
            <a:ext cx="4610100" cy="584775"/>
          </a:xfrm>
          <a:prstGeom prst="rect">
            <a:avLst/>
          </a:prstGeom>
          <a:noFill/>
        </p:spPr>
        <p:txBody>
          <a:bodyPr wrap="square" rtlCol="0">
            <a:spAutoFit/>
          </a:bodyPr>
          <a:lstStyle/>
          <a:p>
            <a:r>
              <a:rPr lang="en-US" sz="3200" dirty="0" err="1">
                <a:solidFill>
                  <a:srgbClr val="662E93"/>
                </a:solidFill>
              </a:rPr>
              <a:t>Động</a:t>
            </a:r>
            <a:r>
              <a:rPr lang="en-US" sz="3200" dirty="0">
                <a:solidFill>
                  <a:srgbClr val="662E93"/>
                </a:solidFill>
              </a:rPr>
              <a:t> </a:t>
            </a:r>
            <a:r>
              <a:rPr lang="en-US" sz="3200" dirty="0" err="1">
                <a:solidFill>
                  <a:srgbClr val="662E93"/>
                </a:solidFill>
              </a:rPr>
              <a:t>não</a:t>
            </a:r>
            <a:r>
              <a:rPr lang="en-US" sz="3200" dirty="0">
                <a:solidFill>
                  <a:srgbClr val="662E93"/>
                </a:solidFill>
              </a:rPr>
              <a:t> </a:t>
            </a:r>
            <a:r>
              <a:rPr lang="en-US" sz="3200" dirty="0" err="1">
                <a:solidFill>
                  <a:srgbClr val="662E93"/>
                </a:solidFill>
              </a:rPr>
              <a:t>suy</a:t>
            </a:r>
            <a:r>
              <a:rPr lang="en-US" sz="3200" dirty="0">
                <a:solidFill>
                  <a:srgbClr val="662E93"/>
                </a:solidFill>
              </a:rPr>
              <a:t> </a:t>
            </a:r>
            <a:r>
              <a:rPr lang="en-US" sz="3200" dirty="0" err="1">
                <a:solidFill>
                  <a:srgbClr val="662E93"/>
                </a:solidFill>
              </a:rPr>
              <a:t>nghĩ</a:t>
            </a:r>
            <a:r>
              <a:rPr lang="en-US" sz="3200" dirty="0">
                <a:solidFill>
                  <a:srgbClr val="662E93"/>
                </a:solidFill>
              </a:rPr>
              <a:t> </a:t>
            </a:r>
          </a:p>
        </p:txBody>
      </p:sp>
      <p:pic>
        <p:nvPicPr>
          <p:cNvPr id="5126" name="Picture 6" descr="Cách giơ tay lên bảng bật mí gì về b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01" y="2426117"/>
            <a:ext cx="2626537" cy="1593433"/>
          </a:xfrm>
          <a:prstGeom prst="rect">
            <a:avLst/>
          </a:prstGeom>
          <a:noFill/>
          <a:extLst>
            <a:ext uri="{909E8E84-426E-40DD-AFC4-6F175D3DCCD1}">
              <a14:hiddenFill xmlns:a14="http://schemas.microsoft.com/office/drawing/2010/main">
                <a:solidFill>
                  <a:srgbClr val="FFFFFF"/>
                </a:solidFill>
              </a14:hiddenFill>
            </a:ext>
          </a:extLst>
        </p:spPr>
      </p:pic>
      <p:sp>
        <p:nvSpPr>
          <p:cNvPr id="306" name="TextBox 305"/>
          <p:cNvSpPr txBox="1"/>
          <p:nvPr/>
        </p:nvSpPr>
        <p:spPr>
          <a:xfrm>
            <a:off x="3429000" y="2894813"/>
            <a:ext cx="4610100" cy="584775"/>
          </a:xfrm>
          <a:prstGeom prst="rect">
            <a:avLst/>
          </a:prstGeom>
          <a:noFill/>
        </p:spPr>
        <p:txBody>
          <a:bodyPr wrap="square" rtlCol="0">
            <a:spAutoFit/>
          </a:bodyPr>
          <a:lstStyle/>
          <a:p>
            <a:r>
              <a:rPr lang="en-US" sz="3200" dirty="0" err="1">
                <a:solidFill>
                  <a:srgbClr val="662E93"/>
                </a:solidFill>
              </a:rPr>
              <a:t>Xung</a:t>
            </a:r>
            <a:r>
              <a:rPr lang="en-US" sz="3200" dirty="0">
                <a:solidFill>
                  <a:srgbClr val="662E93"/>
                </a:solidFill>
              </a:rPr>
              <a:t> </a:t>
            </a:r>
            <a:r>
              <a:rPr lang="en-US" sz="3200" dirty="0" err="1">
                <a:solidFill>
                  <a:srgbClr val="662E93"/>
                </a:solidFill>
              </a:rPr>
              <a:t>phong</a:t>
            </a:r>
            <a:r>
              <a:rPr lang="en-US" sz="3200" dirty="0">
                <a:solidFill>
                  <a:srgbClr val="662E93"/>
                </a:solidFill>
              </a:rPr>
              <a:t> </a:t>
            </a:r>
            <a:r>
              <a:rPr lang="en-US" sz="3200" dirty="0" err="1">
                <a:solidFill>
                  <a:srgbClr val="662E93"/>
                </a:solidFill>
              </a:rPr>
              <a:t>trả</a:t>
            </a:r>
            <a:r>
              <a:rPr lang="en-US" sz="3200" dirty="0">
                <a:solidFill>
                  <a:srgbClr val="662E93"/>
                </a:solidFill>
              </a:rPr>
              <a:t> </a:t>
            </a:r>
            <a:r>
              <a:rPr lang="en-US" sz="3200" dirty="0" err="1">
                <a:solidFill>
                  <a:srgbClr val="662E93"/>
                </a:solidFill>
              </a:rPr>
              <a:t>lời</a:t>
            </a:r>
            <a:endParaRPr lang="en-US" sz="3200" dirty="0">
              <a:solidFill>
                <a:srgbClr val="662E93"/>
              </a:solidFill>
            </a:endParaRPr>
          </a:p>
        </p:txBody>
      </p:sp>
      <p:pic>
        <p:nvPicPr>
          <p:cNvPr id="5128" name="Picture 8" descr="Tích điểm đổi quà VietStore3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 y="4387438"/>
            <a:ext cx="3159125" cy="2028159"/>
          </a:xfrm>
          <a:prstGeom prst="rect">
            <a:avLst/>
          </a:prstGeom>
          <a:noFill/>
          <a:extLst>
            <a:ext uri="{909E8E84-426E-40DD-AFC4-6F175D3DCCD1}">
              <a14:hiddenFill xmlns:a14="http://schemas.microsoft.com/office/drawing/2010/main">
                <a:solidFill>
                  <a:srgbClr val="FFFFFF"/>
                </a:solidFill>
              </a14:hiddenFill>
            </a:ext>
          </a:extLst>
        </p:spPr>
      </p:pic>
      <p:sp>
        <p:nvSpPr>
          <p:cNvPr id="308" name="TextBox 307"/>
          <p:cNvSpPr txBox="1"/>
          <p:nvPr/>
        </p:nvSpPr>
        <p:spPr>
          <a:xfrm>
            <a:off x="3429000" y="5025676"/>
            <a:ext cx="4610100" cy="584775"/>
          </a:xfrm>
          <a:prstGeom prst="rect">
            <a:avLst/>
          </a:prstGeom>
          <a:noFill/>
        </p:spPr>
        <p:txBody>
          <a:bodyPr wrap="square" rtlCol="0">
            <a:spAutoFit/>
          </a:bodyPr>
          <a:lstStyle/>
          <a:p>
            <a:r>
              <a:rPr lang="en-US" sz="3200" dirty="0" err="1">
                <a:solidFill>
                  <a:srgbClr val="662E93"/>
                </a:solidFill>
              </a:rPr>
              <a:t>Trả</a:t>
            </a:r>
            <a:r>
              <a:rPr lang="en-US" sz="3200" dirty="0">
                <a:solidFill>
                  <a:srgbClr val="662E93"/>
                </a:solidFill>
              </a:rPr>
              <a:t> </a:t>
            </a:r>
            <a:r>
              <a:rPr lang="en-US" sz="3200" dirty="0" err="1">
                <a:solidFill>
                  <a:srgbClr val="662E93"/>
                </a:solidFill>
              </a:rPr>
              <a:t>lời</a:t>
            </a:r>
            <a:r>
              <a:rPr lang="en-US" sz="3200" dirty="0">
                <a:solidFill>
                  <a:srgbClr val="662E93"/>
                </a:solidFill>
              </a:rPr>
              <a:t> </a:t>
            </a:r>
            <a:r>
              <a:rPr lang="en-US" sz="3200" dirty="0" err="1">
                <a:solidFill>
                  <a:srgbClr val="662E93"/>
                </a:solidFill>
              </a:rPr>
              <a:t>đúng</a:t>
            </a:r>
            <a:r>
              <a:rPr lang="en-US" sz="3200" dirty="0">
                <a:solidFill>
                  <a:srgbClr val="662E93"/>
                </a:solidFill>
              </a:rPr>
              <a:t> </a:t>
            </a:r>
            <a:r>
              <a:rPr lang="en-US" sz="3200" dirty="0" err="1">
                <a:solidFill>
                  <a:srgbClr val="662E93"/>
                </a:solidFill>
              </a:rPr>
              <a:t>được</a:t>
            </a:r>
            <a:r>
              <a:rPr lang="en-US" sz="3200" dirty="0">
                <a:solidFill>
                  <a:srgbClr val="662E93"/>
                </a:solidFill>
              </a:rPr>
              <a:t> </a:t>
            </a:r>
            <a:r>
              <a:rPr lang="en-US" sz="3200" dirty="0" err="1">
                <a:solidFill>
                  <a:srgbClr val="662E93"/>
                </a:solidFill>
              </a:rPr>
              <a:t>tích</a:t>
            </a:r>
            <a:r>
              <a:rPr lang="en-US" sz="3200" dirty="0">
                <a:solidFill>
                  <a:srgbClr val="662E93"/>
                </a:solidFill>
              </a:rPr>
              <a:t> </a:t>
            </a:r>
            <a:r>
              <a:rPr lang="en-US" sz="3200" dirty="0" err="1">
                <a:solidFill>
                  <a:srgbClr val="662E93"/>
                </a:solidFill>
              </a:rPr>
              <a:t>điểm</a:t>
            </a:r>
            <a:endParaRPr lang="en-US" sz="3200" dirty="0">
              <a:solidFill>
                <a:srgbClr val="662E9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circle(in)">
                                      <p:cBhvr>
                                        <p:cTn id="7" dur="20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circle(in)">
                                      <p:cBhvr>
                                        <p:cTn id="12" dur="20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circle(in)">
                                      <p:cBhvr>
                                        <p:cTn id="20" dur="20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circle(in)">
                                      <p:cBhvr>
                                        <p:cTn id="25" dur="2000"/>
                                        <p:tgtEl>
                                          <p:spTgt spid="306"/>
                                        </p:tgtEl>
                                      </p:cBhvr>
                                    </p:animEffect>
                                  </p:childTnLst>
                                </p:cTn>
                              </p:par>
                              <p:par>
                                <p:cTn id="26" presetID="6" presetClass="entr" presetSubtype="16"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circle(in)">
                                      <p:cBhvr>
                                        <p:cTn id="28" dur="20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08"/>
                                        </p:tgtEl>
                                        <p:attrNameLst>
                                          <p:attrName>style.visibility</p:attrName>
                                        </p:attrNameLst>
                                      </p:cBhvr>
                                      <p:to>
                                        <p:strVal val="visible"/>
                                      </p:to>
                                    </p:set>
                                    <p:animEffect transition="in" filter="circle(in)">
                                      <p:cBhvr>
                                        <p:cTn id="33" dur="2000"/>
                                        <p:tgtEl>
                                          <p:spTgt spid="308"/>
                                        </p:tgtEl>
                                      </p:cBhvr>
                                    </p:animEffect>
                                  </p:childTnLst>
                                </p:cTn>
                              </p:par>
                              <p:par>
                                <p:cTn id="34" presetID="6" presetClass="entr" presetSubtype="16" fill="hold" nodeType="withEffect">
                                  <p:stCondLst>
                                    <p:cond delay="0"/>
                                  </p:stCondLst>
                                  <p:childTnLst>
                                    <p:set>
                                      <p:cBhvr>
                                        <p:cTn id="35" dur="1" fill="hold">
                                          <p:stCondLst>
                                            <p:cond delay="0"/>
                                          </p:stCondLst>
                                        </p:cTn>
                                        <p:tgtEl>
                                          <p:spTgt spid="5128"/>
                                        </p:tgtEl>
                                        <p:attrNameLst>
                                          <p:attrName>style.visibility</p:attrName>
                                        </p:attrNameLst>
                                      </p:cBhvr>
                                      <p:to>
                                        <p:strVal val="visible"/>
                                      </p:to>
                                    </p:set>
                                    <p:animEffect transition="in" filter="circle(in)">
                                      <p:cBhvr>
                                        <p:cTn id="36" dur="2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P spid="283" grpId="0" animBg="1"/>
      <p:bldP spid="4" grpId="0"/>
      <p:bldP spid="306" grpId="0"/>
      <p:bldP spid="3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957" y="365125"/>
            <a:ext cx="3560244" cy="1349375"/>
          </a:xfrm>
        </p:spPr>
        <p:txBody>
          <a:bodyPr>
            <a:normAutofit fontScale="90000"/>
          </a:bodyPr>
          <a:lstStyle/>
          <a:p>
            <a:pPr algn="ctr"/>
            <a:r>
              <a:rPr lang="en-US" sz="3600" dirty="0">
                <a:latin typeface="Times New Roman" panose="02020603050405020304" pitchFamily="18" charset="0"/>
                <a:cs typeface="Times New Roman" panose="02020603050405020304" pitchFamily="18" charset="0"/>
              </a:rPr>
              <a:t>RỪNG NHIỆT ĐỚI CÓ NHIỀU TẦNG</a:t>
            </a:r>
          </a:p>
        </p:txBody>
      </p:sp>
      <p:sp>
        <p:nvSpPr>
          <p:cNvPr id="3" name="Rectangle 2"/>
          <p:cNvSpPr/>
          <p:nvPr/>
        </p:nvSpPr>
        <p:spPr>
          <a:xfrm>
            <a:off x="5465400" y="6211669"/>
            <a:ext cx="2036135" cy="646331"/>
          </a:xfrm>
          <a:prstGeom prst="rect">
            <a:avLst/>
          </a:prstGeom>
        </p:spPr>
        <p:txBody>
          <a:bodyPr wrap="none">
            <a:spAutoFit/>
          </a:bodyPr>
          <a:lstStyle/>
          <a:p>
            <a:r>
              <a:rPr lang="vi-VN" sz="3600" dirty="0"/>
              <a:t>Mưa</a:t>
            </a:r>
            <a:r>
              <a:rPr lang="en-US" sz="3600" dirty="0"/>
              <a:t> </a:t>
            </a:r>
            <a:r>
              <a:rPr lang="en-US" sz="3600" dirty="0" err="1"/>
              <a:t>nhiều</a:t>
            </a:r>
            <a:r>
              <a:rPr lang="vi-VN" sz="3600" dirty="0"/>
              <a:t> </a:t>
            </a:r>
            <a:endParaRPr lang="en-US" sz="3600" dirty="0"/>
          </a:p>
        </p:txBody>
      </p:sp>
      <p:sp>
        <p:nvSpPr>
          <p:cNvPr id="4" name="Rectangle 3"/>
          <p:cNvSpPr/>
          <p:nvPr/>
        </p:nvSpPr>
        <p:spPr>
          <a:xfrm>
            <a:off x="8314738" y="6167445"/>
            <a:ext cx="3259226" cy="646331"/>
          </a:xfrm>
          <a:prstGeom prst="rect">
            <a:avLst/>
          </a:prstGeom>
        </p:spPr>
        <p:txBody>
          <a:bodyPr wrap="none">
            <a:spAutoFit/>
          </a:bodyPr>
          <a:lstStyle/>
          <a:p>
            <a:r>
              <a:rPr lang="en-US" sz="3600" dirty="0" err="1"/>
              <a:t>Thực</a:t>
            </a:r>
            <a:r>
              <a:rPr lang="en-US" sz="3600" dirty="0"/>
              <a:t> </a:t>
            </a:r>
            <a:r>
              <a:rPr lang="en-US" sz="3600" dirty="0" err="1"/>
              <a:t>vật</a:t>
            </a:r>
            <a:r>
              <a:rPr lang="en-US" sz="3600" dirty="0"/>
              <a:t> </a:t>
            </a:r>
            <a:r>
              <a:rPr lang="en-US" sz="3600" dirty="0" err="1"/>
              <a:t>phát</a:t>
            </a:r>
            <a:r>
              <a:rPr lang="en-US" sz="3600" dirty="0"/>
              <a:t> </a:t>
            </a:r>
            <a:r>
              <a:rPr lang="en-US" sz="3600" dirty="0" err="1"/>
              <a:t>triển</a:t>
            </a:r>
            <a:endParaRPr lang="en-US" sz="36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6445" r="92383">
                        <a14:foregroundMark x1="84375" y1="8789" x2="84375" y2="8789"/>
                        <a14:foregroundMark x1="83789" y1="21680" x2="83789" y2="21680"/>
                        <a14:foregroundMark x1="87891" y1="33984" x2="89453" y2="33984"/>
                        <a14:foregroundMark x1="84375" y1="45313" x2="84375" y2="45313"/>
                        <a14:foregroundMark x1="85547" y1="59180" x2="87109" y2="59375"/>
                        <a14:foregroundMark x1="24609" y1="22266" x2="24609" y2="22266"/>
                        <a14:foregroundMark x1="19727" y1="16406" x2="19727" y2="16406"/>
                        <a14:foregroundMark x1="24023" y1="24805" x2="24023" y2="24805"/>
                        <a14:foregroundMark x1="21484" y1="21289" x2="21094" y2="18945"/>
                        <a14:foregroundMark x1="21484" y1="17188" x2="28516" y2="16016"/>
                        <a14:foregroundMark x1="29688" y1="16016" x2="30469" y2="16602"/>
                        <a14:backgroundMark x1="32227" y1="54688" x2="32227" y2="54688"/>
                        <a14:backgroundMark x1="41016" y1="4688" x2="43750" y2="4688"/>
                        <a14:backgroundMark x1="45508" y1="41602" x2="45508" y2="41602"/>
                        <a14:backgroundMark x1="37305" y1="49805" x2="36133" y2="50391"/>
                        <a14:backgroundMark x1="30469" y1="53906" x2="29688" y2="56836"/>
                        <a14:backgroundMark x1="32031" y1="62891" x2="31641" y2="63867"/>
                        <a14:backgroundMark x1="32227" y1="71094" x2="32227" y2="71094"/>
                        <a14:backgroundMark x1="87305" y1="93164" x2="87695" y2="91992"/>
                        <a14:backgroundMark x1="88867" y1="86914" x2="91211" y2="69922"/>
                        <a14:backgroundMark x1="91211" y1="68750" x2="89648" y2="65820"/>
                        <a14:backgroundMark x1="87109" y1="65039" x2="85938" y2="64063"/>
                        <a14:backgroundMark x1="77930" y1="49219" x2="77734" y2="45313"/>
                        <a14:backgroundMark x1="77734" y1="41016" x2="77734" y2="29297"/>
                        <a14:backgroundMark x1="78320" y1="24805" x2="78320" y2="19531"/>
                        <a14:backgroundMark x1="78516" y1="15430" x2="78516" y2="9570"/>
                        <a14:backgroundMark x1="41992" y1="6055" x2="41992" y2="6055"/>
                        <a14:backgroundMark x1="31445" y1="6055" x2="30469" y2="6055"/>
                        <a14:backgroundMark x1="30273" y1="6055" x2="28516" y2="6055"/>
                        <a14:backgroundMark x1="19141" y1="5469" x2="17969" y2="5273"/>
                        <a14:backgroundMark x1="44336" y1="24219" x2="44336" y2="24219"/>
                        <a14:backgroundMark x1="44336" y1="32813" x2="39648" y2="39844"/>
                        <a14:backgroundMark x1="37891" y1="42383" x2="35742" y2="42773"/>
                        <a14:backgroundMark x1="29688" y1="44141" x2="27344" y2="44141"/>
                        <a14:backgroundMark x1="25781" y1="44531" x2="24414" y2="44531"/>
                        <a14:backgroundMark x1="19141" y1="46875" x2="18164" y2="52148"/>
                      </a14:backgroundRemoval>
                    </a14:imgEffect>
                  </a14:imgLayer>
                </a14:imgProps>
              </a:ext>
            </a:extLst>
          </a:blip>
          <a:stretch>
            <a:fillRect/>
          </a:stretch>
        </p:blipFill>
        <p:spPr>
          <a:xfrm>
            <a:off x="1332578" y="4922323"/>
            <a:ext cx="1172261" cy="1172261"/>
          </a:xfrm>
          <a:prstGeom prst="rect">
            <a:avLst/>
          </a:prstGeom>
        </p:spPr>
      </p:pic>
      <p:pic>
        <p:nvPicPr>
          <p:cNvPr id="6" name="Picture 4" descr="Bộ sưu tập biểu tượng thời tiết THỰC SỰ LỚN, nhiều mây-mưa-nhiều-đêm png |  Klipartz"/>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622" r="19201"/>
          <a:stretch>
            <a:fillRect/>
          </a:stretch>
        </p:blipFill>
        <p:spPr bwMode="auto">
          <a:xfrm>
            <a:off x="5530937" y="4547774"/>
            <a:ext cx="2062191" cy="1848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umidity Icon - stock vector | Crushpix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844" y="4922323"/>
            <a:ext cx="1245122" cy="1245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9160" y="4547774"/>
            <a:ext cx="1855099" cy="1647894"/>
          </a:xfrm>
          <a:prstGeom prst="rect">
            <a:avLst/>
          </a:prstGeom>
        </p:spPr>
      </p:pic>
      <p:sp>
        <p:nvSpPr>
          <p:cNvPr id="9" name="Rectangle 8"/>
          <p:cNvSpPr/>
          <p:nvPr/>
        </p:nvSpPr>
        <p:spPr>
          <a:xfrm>
            <a:off x="876300" y="6167445"/>
            <a:ext cx="2154757" cy="646331"/>
          </a:xfrm>
          <a:prstGeom prst="rect">
            <a:avLst/>
          </a:prstGeom>
        </p:spPr>
        <p:txBody>
          <a:bodyPr wrap="none">
            <a:spAutoFit/>
          </a:bodyPr>
          <a:lstStyle/>
          <a:p>
            <a:r>
              <a:rPr lang="en-US" sz="3600" dirty="0" err="1"/>
              <a:t>Nhiệt</a:t>
            </a:r>
            <a:r>
              <a:rPr lang="en-US" sz="3600" dirty="0"/>
              <a:t> </a:t>
            </a:r>
            <a:r>
              <a:rPr lang="en-US" sz="3600" dirty="0" err="1"/>
              <a:t>độ</a:t>
            </a:r>
            <a:r>
              <a:rPr lang="en-US" sz="3600" dirty="0"/>
              <a:t> </a:t>
            </a:r>
            <a:r>
              <a:rPr lang="en-US" sz="3600" dirty="0" err="1"/>
              <a:t>cao</a:t>
            </a:r>
            <a:endParaRPr lang="en-US" sz="3600" dirty="0"/>
          </a:p>
        </p:txBody>
      </p:sp>
      <p:sp>
        <p:nvSpPr>
          <p:cNvPr id="10" name="Rectangle 9"/>
          <p:cNvSpPr/>
          <p:nvPr/>
        </p:nvSpPr>
        <p:spPr>
          <a:xfrm>
            <a:off x="3296830" y="6211669"/>
            <a:ext cx="1874231" cy="646331"/>
          </a:xfrm>
          <a:prstGeom prst="rect">
            <a:avLst/>
          </a:prstGeom>
        </p:spPr>
        <p:txBody>
          <a:bodyPr wrap="none">
            <a:spAutoFit/>
          </a:bodyPr>
          <a:lstStyle/>
          <a:p>
            <a:r>
              <a:rPr lang="en-US" sz="3600" dirty="0" err="1"/>
              <a:t>Độ</a:t>
            </a:r>
            <a:r>
              <a:rPr lang="en-US" sz="3600" dirty="0"/>
              <a:t> </a:t>
            </a:r>
            <a:r>
              <a:rPr lang="en-US" sz="3600" dirty="0" err="1"/>
              <a:t>ẩm</a:t>
            </a:r>
            <a:r>
              <a:rPr lang="en-US" sz="3600" dirty="0"/>
              <a:t> </a:t>
            </a:r>
            <a:r>
              <a:rPr lang="en-US" sz="3600" dirty="0" err="1"/>
              <a:t>lớn</a:t>
            </a:r>
            <a:endParaRPr lang="en-US" sz="3600" dirty="0"/>
          </a:p>
        </p:txBody>
      </p:sp>
      <p:sp>
        <p:nvSpPr>
          <p:cNvPr id="11" name="Plus 10"/>
          <p:cNvSpPr/>
          <p:nvPr/>
        </p:nvSpPr>
        <p:spPr>
          <a:xfrm>
            <a:off x="2675185" y="5082747"/>
            <a:ext cx="924274" cy="924274"/>
          </a:xfrm>
          <a:prstGeom prst="mathPlus">
            <a:avLst>
              <a:gd name="adj1" fmla="val 7031"/>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4852287" y="5082747"/>
            <a:ext cx="924274" cy="924274"/>
          </a:xfrm>
          <a:prstGeom prst="mathPlus">
            <a:avLst>
              <a:gd name="adj1" fmla="val 7031"/>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p:cNvSpPr/>
          <p:nvPr/>
        </p:nvSpPr>
        <p:spPr>
          <a:xfrm>
            <a:off x="7753944" y="5277397"/>
            <a:ext cx="971550" cy="534974"/>
          </a:xfrm>
          <a:prstGeom prst="mathEqual">
            <a:avLst>
              <a:gd name="adj1" fmla="val 23520"/>
              <a:gd name="adj2" fmla="val 40247"/>
            </a:avLst>
          </a:prstGeom>
          <a:solidFill>
            <a:srgbClr val="FDC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8"/>
          <a:srcRect l="4642"/>
          <a:stretch>
            <a:fillRect/>
          </a:stretch>
        </p:blipFill>
        <p:spPr>
          <a:xfrm>
            <a:off x="361949" y="102673"/>
            <a:ext cx="2179885" cy="4819650"/>
          </a:xfrm>
          <a:prstGeom prst="rect">
            <a:avLst/>
          </a:prstGeom>
        </p:spPr>
      </p:pic>
      <p:pic>
        <p:nvPicPr>
          <p:cNvPr id="7170" name="Picture 2" descr="Vegetation levels in tropical rainfore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1272" y="151948"/>
            <a:ext cx="5331177" cy="439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991940" y="1986488"/>
            <a:ext cx="3561261" cy="1754326"/>
          </a:xfrm>
          <a:prstGeom prst="rect">
            <a:avLst/>
          </a:prstGeom>
          <a:solidFill>
            <a:srgbClr val="EAE829"/>
          </a:solidFill>
        </p:spPr>
        <p:txBody>
          <a:bodyPr wrap="square">
            <a:spAutoFit/>
          </a:bodyPr>
          <a:lstStyle/>
          <a:p>
            <a:pPr algn="ctr"/>
            <a:r>
              <a:rPr lang="en-US" sz="3600" dirty="0"/>
              <a:t>Mỗi </a:t>
            </a:r>
            <a:r>
              <a:rPr lang="en-US" sz="3600" dirty="0" err="1"/>
              <a:t>tầng</a:t>
            </a:r>
            <a:r>
              <a:rPr lang="en-US" sz="3600" dirty="0"/>
              <a:t> </a:t>
            </a:r>
            <a:r>
              <a:rPr lang="en-US" sz="3600" dirty="0" err="1"/>
              <a:t>cần</a:t>
            </a:r>
            <a:r>
              <a:rPr lang="en-US" sz="3600" dirty="0"/>
              <a:t> </a:t>
            </a:r>
            <a:r>
              <a:rPr lang="en-US" sz="3600" dirty="0" err="1"/>
              <a:t>một</a:t>
            </a:r>
            <a:r>
              <a:rPr lang="en-US" sz="3600" dirty="0"/>
              <a:t> </a:t>
            </a:r>
            <a:r>
              <a:rPr lang="en-US" sz="3600" dirty="0" err="1"/>
              <a:t>lượng</a:t>
            </a:r>
            <a:r>
              <a:rPr lang="en-US" sz="3600" dirty="0"/>
              <a:t> </a:t>
            </a:r>
            <a:r>
              <a:rPr lang="en-US" sz="3600" dirty="0" err="1"/>
              <a:t>ánh</a:t>
            </a:r>
            <a:r>
              <a:rPr lang="en-US" sz="3600" dirty="0"/>
              <a:t> sang </a:t>
            </a:r>
            <a:r>
              <a:rPr lang="en-US" sz="3600" dirty="0" err="1"/>
              <a:t>mặt</a:t>
            </a:r>
            <a:r>
              <a:rPr lang="en-US" sz="3600" dirty="0"/>
              <a:t> </a:t>
            </a:r>
            <a:r>
              <a:rPr lang="en-US" sz="3600" dirty="0" err="1"/>
              <a:t>trời</a:t>
            </a:r>
            <a:r>
              <a:rPr lang="en-US" sz="3600" dirty="0"/>
              <a:t> </a:t>
            </a:r>
            <a:r>
              <a:rPr lang="en-US" sz="3600" dirty="0" err="1"/>
              <a:t>khác</a:t>
            </a:r>
            <a:r>
              <a:rPr lang="en-US" sz="3600" dirty="0"/>
              <a:t> </a:t>
            </a:r>
            <a:r>
              <a:rPr lang="en-US" sz="3600" dirty="0" err="1"/>
              <a:t>nhau</a:t>
            </a:r>
            <a:endParaRPr lang="en-US" sz="3600" dirty="0"/>
          </a:p>
        </p:txBody>
      </p:sp>
      <p:sp>
        <p:nvSpPr>
          <p:cNvPr id="17" name="Rectangle 16"/>
          <p:cNvSpPr/>
          <p:nvPr/>
        </p:nvSpPr>
        <p:spPr>
          <a:xfrm>
            <a:off x="2991940" y="1986488"/>
            <a:ext cx="3561261" cy="1754326"/>
          </a:xfrm>
          <a:prstGeom prst="rect">
            <a:avLst/>
          </a:prstGeom>
          <a:solidFill>
            <a:srgbClr val="EAE829"/>
          </a:solidFill>
        </p:spPr>
        <p:txBody>
          <a:bodyPr wrap="square">
            <a:spAutoFit/>
          </a:bodyPr>
          <a:lstStyle/>
          <a:p>
            <a:pPr algn="ctr"/>
            <a:r>
              <a:rPr lang="en-US" sz="3600" dirty="0"/>
              <a:t>T</a:t>
            </a:r>
            <a:r>
              <a:rPr lang="vi-VN" sz="3600" dirty="0"/>
              <a:t>ầng dưới là cây bụi, tầm gửi, phong lan, dây leo,... </a:t>
            </a:r>
            <a:endParaRPr lang="en-US" sz="3600" dirty="0"/>
          </a:p>
        </p:txBody>
      </p:sp>
      <p:sp>
        <p:nvSpPr>
          <p:cNvPr id="18" name="Rectangle 17"/>
          <p:cNvSpPr/>
          <p:nvPr/>
        </p:nvSpPr>
        <p:spPr>
          <a:xfrm>
            <a:off x="2991940" y="1986488"/>
            <a:ext cx="3561261" cy="1754326"/>
          </a:xfrm>
          <a:prstGeom prst="rect">
            <a:avLst/>
          </a:prstGeom>
          <a:solidFill>
            <a:srgbClr val="EAE829"/>
          </a:solidFill>
        </p:spPr>
        <p:txBody>
          <a:bodyPr wrap="square">
            <a:spAutoFit/>
          </a:bodyPr>
          <a:lstStyle/>
          <a:p>
            <a:pPr algn="ctr"/>
            <a:r>
              <a:rPr lang="en-US" sz="3600" dirty="0"/>
              <a:t>C</a:t>
            </a:r>
            <a:r>
              <a:rPr lang="vi-VN" sz="3600" dirty="0"/>
              <a:t>ác tầng cao hơn là các cây thân gỗ</a:t>
            </a:r>
            <a:endParaRPr lang="en-US" sz="3600" dirty="0"/>
          </a:p>
          <a:p>
            <a:pPr algn="ct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170"/>
                                        </p:tgtEl>
                                        <p:attrNameLst>
                                          <p:attrName>style.visibility</p:attrName>
                                        </p:attrNameLst>
                                      </p:cBhvr>
                                      <p:to>
                                        <p:strVal val="visible"/>
                                      </p:to>
                                    </p:set>
                                    <p:animEffect transition="in" filter="circle(in)">
                                      <p:cBhvr>
                                        <p:cTn id="57" dur="2000"/>
                                        <p:tgtEl>
                                          <p:spTgt spid="717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animBg="1"/>
      <p:bldP spid="12" grpId="0" animBg="1"/>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7" name="Rectangle 6"/>
          <p:cNvSpPr/>
          <p:nvPr/>
        </p:nvSpPr>
        <p:spPr>
          <a:xfrm>
            <a:off x="4957316" y="0"/>
            <a:ext cx="45719" cy="6858000"/>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93889" y="724104"/>
            <a:ext cx="6672815" cy="5573642"/>
          </a:xfrm>
          <a:prstGeom prst="rect">
            <a:avLst/>
          </a:prstGeom>
          <a:solidFill>
            <a:srgbClr val="F0F7EE"/>
          </a:solidFill>
        </p:spPr>
        <p:txBody>
          <a:bodyPr wrap="square">
            <a:spAutoFit/>
          </a:bodyPr>
          <a:lstStyle/>
          <a:p>
            <a:pPr>
              <a:lnSpc>
                <a:spcPct val="150000"/>
              </a:lnSpc>
            </a:pPr>
            <a:r>
              <a:rPr lang="vi-VN" sz="2400" dirty="0"/>
              <a:t>1.	Tên rừng mưa nhiệt đới lớn nhất thế giới: </a:t>
            </a:r>
          </a:p>
          <a:p>
            <a:pPr>
              <a:lnSpc>
                <a:spcPct val="150000"/>
              </a:lnSpc>
            </a:pPr>
            <a:r>
              <a:rPr lang="vi-VN" sz="2400" dirty="0"/>
              <a:t>2.	Mức độ đa dạng sinh học ở rừng này như thế nào? </a:t>
            </a:r>
          </a:p>
          <a:p>
            <a:pPr>
              <a:lnSpc>
                <a:spcPct val="150000"/>
              </a:lnSpc>
            </a:pPr>
            <a:r>
              <a:rPr lang="vi-VN" sz="2400" dirty="0"/>
              <a:t>3.	Số lượng loại ở rừng này chiếm bao nhiêu của Trái Đất? </a:t>
            </a:r>
          </a:p>
          <a:p>
            <a:pPr>
              <a:lnSpc>
                <a:spcPct val="150000"/>
              </a:lnSpc>
            </a:pPr>
            <a:r>
              <a:rPr lang="vi-VN" sz="2400" dirty="0"/>
              <a:t>4.	Kể tên 1 số loài em nhìn thấy trong video: </a:t>
            </a:r>
          </a:p>
          <a:p>
            <a:pPr>
              <a:lnSpc>
                <a:spcPct val="150000"/>
              </a:lnSpc>
            </a:pPr>
            <a:r>
              <a:rPr lang="vi-VN" sz="2400" dirty="0"/>
              <a:t>5.	Ước tính rừng này dự trữ bao nhiêu tấn CO</a:t>
            </a:r>
            <a:r>
              <a:rPr lang="vi-VN" sz="2400" baseline="-25000" dirty="0"/>
              <a:t>2</a:t>
            </a:r>
            <a:r>
              <a:rPr lang="vi-VN" sz="2400" dirty="0"/>
              <a:t>? Nó có thể giúp kiểm soát hiện tượng nào? </a:t>
            </a:r>
          </a:p>
          <a:p>
            <a:pPr>
              <a:lnSpc>
                <a:spcPct val="150000"/>
              </a:lnSpc>
            </a:pPr>
            <a:r>
              <a:rPr lang="vi-VN" sz="2400" dirty="0"/>
              <a:t>6.	Bao nhiêu % rừng bị mất trong 50 năm qua theo WWF? </a:t>
            </a:r>
          </a:p>
          <a:p>
            <a:pPr>
              <a:lnSpc>
                <a:spcPct val="150000"/>
              </a:lnSpc>
            </a:pPr>
            <a:r>
              <a:rPr lang="vi-VN" sz="2400" dirty="0"/>
              <a:t>7.	Nguyên nhân chính của nạn phá rừng là gì? </a:t>
            </a:r>
          </a:p>
        </p:txBody>
      </p:sp>
      <p:sp>
        <p:nvSpPr>
          <p:cNvPr id="560" name="Rectangle 559"/>
          <p:cNvSpPr/>
          <p:nvPr/>
        </p:nvSpPr>
        <p:spPr>
          <a:xfrm>
            <a:off x="609636" y="336609"/>
            <a:ext cx="3494867" cy="923330"/>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algn="ctr"/>
            <a:r>
              <a:rPr lang="en-US" sz="5400" b="1" dirty="0">
                <a:ln w="25400">
                  <a:solidFill>
                    <a:srgbClr val="9F2E12">
                      <a:alpha val="52000"/>
                    </a:srgbClr>
                  </a:solidFill>
                  <a:prstDash val="solid"/>
                </a:ln>
                <a:solidFill>
                  <a:srgbClr val="3772FF"/>
                </a:solidFill>
                <a:effectLst>
                  <a:glow rad="101600">
                    <a:schemeClr val="accent4">
                      <a:satMod val="175000"/>
                    </a:schemeClr>
                  </a:glow>
                </a:effectLst>
                <a:latin typeface="+mj-lt"/>
              </a:rPr>
              <a:t>KHỞI ĐỘNG</a:t>
            </a:r>
            <a:endParaRPr lang="en-US" sz="5400" b="1" cap="none" spc="0" dirty="0">
              <a:ln w="25400">
                <a:solidFill>
                  <a:srgbClr val="9F2E12">
                    <a:alpha val="52000"/>
                  </a:srgbClr>
                </a:solidFill>
                <a:prstDash val="solid"/>
              </a:ln>
              <a:solidFill>
                <a:srgbClr val="3772FF"/>
              </a:solidFill>
              <a:effectLst>
                <a:glow rad="101600">
                  <a:schemeClr val="accent4">
                    <a:satMod val="175000"/>
                  </a:schemeClr>
                </a:glow>
              </a:effectLst>
              <a:latin typeface="+mj-lt"/>
            </a:endParaRPr>
          </a:p>
        </p:txBody>
      </p:sp>
      <p:grpSp>
        <p:nvGrpSpPr>
          <p:cNvPr id="26" name="Google Shape;326;p36"/>
          <p:cNvGrpSpPr/>
          <p:nvPr/>
        </p:nvGrpSpPr>
        <p:grpSpPr>
          <a:xfrm>
            <a:off x="-2371055" y="4171753"/>
            <a:ext cx="1078053" cy="1406246"/>
            <a:chOff x="590250" y="244200"/>
            <a:chExt cx="407975" cy="532175"/>
          </a:xfrm>
        </p:grpSpPr>
        <p:sp>
          <p:nvSpPr>
            <p:cNvPr id="27" name="Google Shape;327;p36"/>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328;p36"/>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329;p36"/>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330;p36"/>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331;p36"/>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332;p36"/>
            <p:cNvSpPr/>
            <p:nvPr/>
          </p:nvSpPr>
          <p:spPr>
            <a:xfrm>
              <a:off x="649925" y="590050"/>
              <a:ext cx="133975" cy="25"/>
            </a:xfrm>
            <a:custGeom>
              <a:avLst/>
              <a:gdLst/>
              <a:ahLst/>
              <a:cxnLst/>
              <a:rect l="l" t="t" r="r" b="b"/>
              <a:pathLst>
                <a:path w="5359" h="1" fill="none" extrusionOk="0">
                  <a:moveTo>
                    <a:pt x="5358" y="0"/>
                  </a:moveTo>
                  <a:lnTo>
                    <a:pt x="0"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333;p36"/>
            <p:cNvSpPr/>
            <p:nvPr/>
          </p:nvSpPr>
          <p:spPr>
            <a:xfrm>
              <a:off x="649925" y="5346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334;p36"/>
            <p:cNvSpPr/>
            <p:nvPr/>
          </p:nvSpPr>
          <p:spPr>
            <a:xfrm>
              <a:off x="649925" y="4798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335;p36"/>
            <p:cNvSpPr/>
            <p:nvPr/>
          </p:nvSpPr>
          <p:spPr>
            <a:xfrm>
              <a:off x="649925" y="4244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36;p36"/>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37;p36"/>
            <p:cNvSpPr/>
            <p:nvPr/>
          </p:nvSpPr>
          <p:spPr>
            <a:xfrm>
              <a:off x="654800"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338;p36"/>
            <p:cNvSpPr/>
            <p:nvPr/>
          </p:nvSpPr>
          <p:spPr>
            <a:xfrm>
              <a:off x="7376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39;p36"/>
            <p:cNvSpPr/>
            <p:nvPr/>
          </p:nvSpPr>
          <p:spPr>
            <a:xfrm>
              <a:off x="8204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40;p36"/>
            <p:cNvSpPr/>
            <p:nvPr/>
          </p:nvSpPr>
          <p:spPr>
            <a:xfrm>
              <a:off x="903225"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2" name="Google Shape;25426;p108"/>
          <p:cNvGrpSpPr/>
          <p:nvPr/>
        </p:nvGrpSpPr>
        <p:grpSpPr>
          <a:xfrm>
            <a:off x="445393" y="4122305"/>
            <a:ext cx="999115" cy="1080214"/>
            <a:chOff x="2659458" y="1500275"/>
            <a:chExt cx="332262" cy="359232"/>
          </a:xfrm>
          <a:solidFill>
            <a:srgbClr val="FFF07C"/>
          </a:solidFill>
        </p:grpSpPr>
        <p:sp>
          <p:nvSpPr>
            <p:cNvPr id="43" name="Google Shape;25427;p108"/>
            <p:cNvSpPr/>
            <p:nvPr/>
          </p:nvSpPr>
          <p:spPr>
            <a:xfrm>
              <a:off x="2957234" y="1800015"/>
              <a:ext cx="34486" cy="59361"/>
            </a:xfrm>
            <a:custGeom>
              <a:avLst/>
              <a:gdLst/>
              <a:ahLst/>
              <a:cxnLst/>
              <a:rect l="l" t="t" r="r" b="b"/>
              <a:pathLst>
                <a:path w="1317" h="2267" extrusionOk="0">
                  <a:moveTo>
                    <a:pt x="0" y="1"/>
                  </a:moveTo>
                  <a:lnTo>
                    <a:pt x="248" y="1909"/>
                  </a:lnTo>
                  <a:cubicBezTo>
                    <a:pt x="277" y="2147"/>
                    <a:pt x="465" y="2267"/>
                    <a:pt x="655" y="2267"/>
                  </a:cubicBezTo>
                  <a:cubicBezTo>
                    <a:pt x="844" y="2267"/>
                    <a:pt x="1035" y="2147"/>
                    <a:pt x="1069" y="1909"/>
                  </a:cubicBez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25428;p108"/>
            <p:cNvSpPr/>
            <p:nvPr/>
          </p:nvSpPr>
          <p:spPr>
            <a:xfrm>
              <a:off x="2974463" y="1800015"/>
              <a:ext cx="17256" cy="59492"/>
            </a:xfrm>
            <a:custGeom>
              <a:avLst/>
              <a:gdLst/>
              <a:ahLst/>
              <a:cxnLst/>
              <a:rect l="l" t="t" r="r" b="b"/>
              <a:pathLst>
                <a:path w="659" h="2272" extrusionOk="0">
                  <a:moveTo>
                    <a:pt x="0" y="1"/>
                  </a:moveTo>
                  <a:lnTo>
                    <a:pt x="0" y="2271"/>
                  </a:lnTo>
                  <a:cubicBezTo>
                    <a:pt x="201" y="2262"/>
                    <a:pt x="382" y="2109"/>
                    <a:pt x="411" y="1909"/>
                  </a:cubicBez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25429;p108"/>
            <p:cNvSpPr/>
            <p:nvPr/>
          </p:nvSpPr>
          <p:spPr>
            <a:xfrm>
              <a:off x="2659458" y="1500275"/>
              <a:ext cx="266066" cy="358970"/>
            </a:xfrm>
            <a:custGeom>
              <a:avLst/>
              <a:gdLst/>
              <a:ahLst/>
              <a:cxnLst/>
              <a:rect l="l" t="t" r="r" b="b"/>
              <a:pathLst>
                <a:path w="10161" h="13709" extrusionOk="0">
                  <a:moveTo>
                    <a:pt x="3034" y="0"/>
                  </a:moveTo>
                  <a:lnTo>
                    <a:pt x="1" y="3034"/>
                  </a:lnTo>
                  <a:lnTo>
                    <a:pt x="1" y="13489"/>
                  </a:lnTo>
                  <a:cubicBezTo>
                    <a:pt x="1" y="13613"/>
                    <a:pt x="105" y="13709"/>
                    <a:pt x="220" y="13709"/>
                  </a:cubicBezTo>
                  <a:lnTo>
                    <a:pt x="9941" y="13709"/>
                  </a:lnTo>
                  <a:cubicBezTo>
                    <a:pt x="10065"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25430;p108"/>
            <p:cNvSpPr/>
            <p:nvPr/>
          </p:nvSpPr>
          <p:spPr>
            <a:xfrm>
              <a:off x="2659458" y="1500275"/>
              <a:ext cx="92459" cy="92197"/>
            </a:xfrm>
            <a:custGeom>
              <a:avLst/>
              <a:gdLst/>
              <a:ahLst/>
              <a:cxnLst/>
              <a:rect l="l" t="t" r="r" b="b"/>
              <a:pathLst>
                <a:path w="3531" h="3521" extrusionOk="0">
                  <a:moveTo>
                    <a:pt x="3034" y="0"/>
                  </a:moveTo>
                  <a:lnTo>
                    <a:pt x="1" y="3034"/>
                  </a:lnTo>
                  <a:lnTo>
                    <a:pt x="1" y="3520"/>
                  </a:lnTo>
                  <a:lnTo>
                    <a:pt x="3301" y="3520"/>
                  </a:lnTo>
                  <a:cubicBezTo>
                    <a:pt x="3425" y="3520"/>
                    <a:pt x="3530" y="3425"/>
                    <a:pt x="3530" y="3301"/>
                  </a:cubicBezTo>
                  <a:lnTo>
                    <a:pt x="3530"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25431;p108"/>
            <p:cNvSpPr/>
            <p:nvPr/>
          </p:nvSpPr>
          <p:spPr>
            <a:xfrm>
              <a:off x="2659458" y="1500275"/>
              <a:ext cx="266066" cy="358970"/>
            </a:xfrm>
            <a:custGeom>
              <a:avLst/>
              <a:gdLst/>
              <a:ahLst/>
              <a:cxnLst/>
              <a:rect l="l" t="t" r="r" b="b"/>
              <a:pathLst>
                <a:path w="10161" h="13709" extrusionOk="0">
                  <a:moveTo>
                    <a:pt x="9254" y="0"/>
                  </a:moveTo>
                  <a:lnTo>
                    <a:pt x="9254" y="12774"/>
                  </a:lnTo>
                  <a:lnTo>
                    <a:pt x="1" y="12774"/>
                  </a:lnTo>
                  <a:lnTo>
                    <a:pt x="1" y="13489"/>
                  </a:lnTo>
                  <a:cubicBezTo>
                    <a:pt x="1" y="13613"/>
                    <a:pt x="105" y="13709"/>
                    <a:pt x="229" y="13709"/>
                  </a:cubicBezTo>
                  <a:lnTo>
                    <a:pt x="9932" y="13709"/>
                  </a:lnTo>
                  <a:cubicBezTo>
                    <a:pt x="10056" y="13709"/>
                    <a:pt x="10161" y="13613"/>
                    <a:pt x="10161" y="13489"/>
                  </a:cubicBezTo>
                  <a:lnTo>
                    <a:pt x="10161" y="219"/>
                  </a:lnTo>
                  <a:cubicBezTo>
                    <a:pt x="10161" y="95"/>
                    <a:pt x="10056" y="0"/>
                    <a:pt x="9932"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25432;p108"/>
            <p:cNvSpPr/>
            <p:nvPr/>
          </p:nvSpPr>
          <p:spPr>
            <a:xfrm>
              <a:off x="2659458" y="1500275"/>
              <a:ext cx="71679" cy="63160"/>
            </a:xfrm>
            <a:custGeom>
              <a:avLst/>
              <a:gdLst/>
              <a:ahLst/>
              <a:cxnLst/>
              <a:rect l="l" t="t" r="r" b="b"/>
              <a:pathLst>
                <a:path w="3035" h="3034" extrusionOk="0">
                  <a:moveTo>
                    <a:pt x="3034" y="0"/>
                  </a:moveTo>
                  <a:lnTo>
                    <a:pt x="1" y="3034"/>
                  </a:lnTo>
                  <a:lnTo>
                    <a:pt x="2815" y="3034"/>
                  </a:lnTo>
                  <a:cubicBezTo>
                    <a:pt x="2939" y="3034"/>
                    <a:pt x="3034" y="2929"/>
                    <a:pt x="3034" y="2814"/>
                  </a:cubicBezTo>
                  <a:lnTo>
                    <a:pt x="3034" y="0"/>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25433;p108"/>
            <p:cNvSpPr/>
            <p:nvPr/>
          </p:nvSpPr>
          <p:spPr>
            <a:xfrm>
              <a:off x="2710414" y="1744817"/>
              <a:ext cx="164154" cy="11024"/>
            </a:xfrm>
            <a:custGeom>
              <a:avLst/>
              <a:gdLst/>
              <a:ahLst/>
              <a:cxnLst/>
              <a:rect l="l" t="t" r="r" b="b"/>
              <a:pathLst>
                <a:path w="6269" h="421" extrusionOk="0">
                  <a:moveTo>
                    <a:pt x="258" y="1"/>
                  </a:moveTo>
                  <a:cubicBezTo>
                    <a:pt x="1" y="20"/>
                    <a:pt x="1" y="401"/>
                    <a:pt x="258" y="420"/>
                  </a:cubicBezTo>
                  <a:lnTo>
                    <a:pt x="6011" y="420"/>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25434;p108"/>
            <p:cNvSpPr/>
            <p:nvPr/>
          </p:nvSpPr>
          <p:spPr>
            <a:xfrm>
              <a:off x="2785853" y="1811013"/>
              <a:ext cx="88715" cy="11024"/>
            </a:xfrm>
            <a:custGeom>
              <a:avLst/>
              <a:gdLst/>
              <a:ahLst/>
              <a:cxnLst/>
              <a:rect l="l" t="t" r="r" b="b"/>
              <a:pathLst>
                <a:path w="3388" h="421" extrusionOk="0">
                  <a:moveTo>
                    <a:pt x="258" y="1"/>
                  </a:moveTo>
                  <a:cubicBezTo>
                    <a:pt x="1" y="20"/>
                    <a:pt x="1" y="392"/>
                    <a:pt x="258" y="420"/>
                  </a:cubicBezTo>
                  <a:lnTo>
                    <a:pt x="3130" y="420"/>
                  </a:lnTo>
                  <a:cubicBezTo>
                    <a:pt x="3387" y="392"/>
                    <a:pt x="3387" y="20"/>
                    <a:pt x="3130"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25435;p108"/>
            <p:cNvSpPr/>
            <p:nvPr/>
          </p:nvSpPr>
          <p:spPr>
            <a:xfrm>
              <a:off x="2710414" y="1717349"/>
              <a:ext cx="164154" cy="10998"/>
            </a:xfrm>
            <a:custGeom>
              <a:avLst/>
              <a:gdLst/>
              <a:ahLst/>
              <a:cxnLst/>
              <a:rect l="l" t="t" r="r" b="b"/>
              <a:pathLst>
                <a:path w="6269" h="420" extrusionOk="0">
                  <a:moveTo>
                    <a:pt x="258" y="0"/>
                  </a:moveTo>
                  <a:cubicBezTo>
                    <a:pt x="1" y="19"/>
                    <a:pt x="1" y="391"/>
                    <a:pt x="258" y="420"/>
                  </a:cubicBezTo>
                  <a:lnTo>
                    <a:pt x="6011" y="420"/>
                  </a:lnTo>
                  <a:cubicBezTo>
                    <a:pt x="6268" y="391"/>
                    <a:pt x="6268" y="19"/>
                    <a:pt x="6011"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25436;p108"/>
            <p:cNvSpPr/>
            <p:nvPr/>
          </p:nvSpPr>
          <p:spPr>
            <a:xfrm>
              <a:off x="2710414" y="1689855"/>
              <a:ext cx="164154" cy="11024"/>
            </a:xfrm>
            <a:custGeom>
              <a:avLst/>
              <a:gdLst/>
              <a:ahLst/>
              <a:cxnLst/>
              <a:rect l="l" t="t" r="r" b="b"/>
              <a:pathLst>
                <a:path w="6269" h="421" extrusionOk="0">
                  <a:moveTo>
                    <a:pt x="258" y="1"/>
                  </a:moveTo>
                  <a:cubicBezTo>
                    <a:pt x="1" y="20"/>
                    <a:pt x="1" y="401"/>
                    <a:pt x="258" y="421"/>
                  </a:cubicBezTo>
                  <a:lnTo>
                    <a:pt x="6011" y="421"/>
                  </a:lnTo>
                  <a:cubicBezTo>
                    <a:pt x="6268" y="401"/>
                    <a:pt x="6268" y="20"/>
                    <a:pt x="6011"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25437;p108"/>
            <p:cNvSpPr/>
            <p:nvPr/>
          </p:nvSpPr>
          <p:spPr>
            <a:xfrm>
              <a:off x="2709576" y="1662360"/>
              <a:ext cx="165830" cy="11050"/>
            </a:xfrm>
            <a:custGeom>
              <a:avLst/>
              <a:gdLst/>
              <a:ahLst/>
              <a:cxnLst/>
              <a:rect l="l" t="t" r="r" b="b"/>
              <a:pathLst>
                <a:path w="6333" h="422" extrusionOk="0">
                  <a:moveTo>
                    <a:pt x="272" y="1"/>
                  </a:moveTo>
                  <a:cubicBezTo>
                    <a:pt x="0" y="1"/>
                    <a:pt x="0" y="422"/>
                    <a:pt x="272" y="422"/>
                  </a:cubicBezTo>
                  <a:cubicBezTo>
                    <a:pt x="278" y="422"/>
                    <a:pt x="284" y="422"/>
                    <a:pt x="290" y="421"/>
                  </a:cubicBezTo>
                  <a:lnTo>
                    <a:pt x="6043" y="421"/>
                  </a:lnTo>
                  <a:cubicBezTo>
                    <a:pt x="6049" y="422"/>
                    <a:pt x="6055" y="422"/>
                    <a:pt x="6061" y="422"/>
                  </a:cubicBezTo>
                  <a:cubicBezTo>
                    <a:pt x="6333" y="422"/>
                    <a:pt x="6333" y="1"/>
                    <a:pt x="6061" y="1"/>
                  </a:cubicBezTo>
                  <a:cubicBezTo>
                    <a:pt x="6055" y="1"/>
                    <a:pt x="6049" y="1"/>
                    <a:pt x="6043" y="1"/>
                  </a:cubicBezTo>
                  <a:lnTo>
                    <a:pt x="290" y="1"/>
                  </a:lnTo>
                  <a:cubicBezTo>
                    <a:pt x="284" y="1"/>
                    <a:pt x="278" y="1"/>
                    <a:pt x="272"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25438;p108"/>
            <p:cNvSpPr/>
            <p:nvPr/>
          </p:nvSpPr>
          <p:spPr>
            <a:xfrm>
              <a:off x="2774515" y="1581423"/>
              <a:ext cx="23357" cy="62242"/>
            </a:xfrm>
            <a:custGeom>
              <a:avLst/>
              <a:gdLst/>
              <a:ahLst/>
              <a:cxnLst/>
              <a:rect l="l" t="t" r="r" b="b"/>
              <a:pathLst>
                <a:path w="892" h="2377" extrusionOk="0">
                  <a:moveTo>
                    <a:pt x="273" y="1"/>
                  </a:moveTo>
                  <a:cubicBezTo>
                    <a:pt x="1" y="1"/>
                    <a:pt x="1" y="422"/>
                    <a:pt x="273" y="422"/>
                  </a:cubicBezTo>
                  <a:cubicBezTo>
                    <a:pt x="279" y="422"/>
                    <a:pt x="285" y="422"/>
                    <a:pt x="291" y="421"/>
                  </a:cubicBezTo>
                  <a:lnTo>
                    <a:pt x="472" y="421"/>
                  </a:lnTo>
                  <a:lnTo>
                    <a:pt x="472" y="2167"/>
                  </a:lnTo>
                  <a:cubicBezTo>
                    <a:pt x="472" y="2282"/>
                    <a:pt x="567" y="2377"/>
                    <a:pt x="682" y="2377"/>
                  </a:cubicBezTo>
                  <a:cubicBezTo>
                    <a:pt x="796" y="2377"/>
                    <a:pt x="892" y="2282"/>
                    <a:pt x="892" y="2167"/>
                  </a:cubicBezTo>
                  <a:lnTo>
                    <a:pt x="892" y="211"/>
                  </a:lnTo>
                  <a:cubicBezTo>
                    <a:pt x="892" y="97"/>
                    <a:pt x="796" y="1"/>
                    <a:pt x="682" y="1"/>
                  </a:cubicBezTo>
                  <a:lnTo>
                    <a:pt x="291" y="1"/>
                  </a:lnTo>
                  <a:cubicBezTo>
                    <a:pt x="285" y="1"/>
                    <a:pt x="279"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25439;p108"/>
            <p:cNvSpPr/>
            <p:nvPr/>
          </p:nvSpPr>
          <p:spPr>
            <a:xfrm>
              <a:off x="2773782" y="1635364"/>
              <a:ext cx="37183" cy="10814"/>
            </a:xfrm>
            <a:custGeom>
              <a:avLst/>
              <a:gdLst/>
              <a:ahLst/>
              <a:cxnLst/>
              <a:rect l="l" t="t" r="r" b="b"/>
              <a:pathLst>
                <a:path w="1420" h="413" extrusionOk="0">
                  <a:moveTo>
                    <a:pt x="273" y="1"/>
                  </a:moveTo>
                  <a:cubicBezTo>
                    <a:pt x="0" y="1"/>
                    <a:pt x="3" y="413"/>
                    <a:pt x="281" y="413"/>
                  </a:cubicBezTo>
                  <a:cubicBezTo>
                    <a:pt x="287" y="413"/>
                    <a:pt x="293" y="413"/>
                    <a:pt x="300" y="412"/>
                  </a:cubicBezTo>
                  <a:lnTo>
                    <a:pt x="1130" y="412"/>
                  </a:lnTo>
                  <a:cubicBezTo>
                    <a:pt x="1136" y="413"/>
                    <a:pt x="1141" y="413"/>
                    <a:pt x="1147" y="413"/>
                  </a:cubicBezTo>
                  <a:cubicBezTo>
                    <a:pt x="1417" y="413"/>
                    <a:pt x="1419" y="1"/>
                    <a:pt x="1156" y="1"/>
                  </a:cubicBezTo>
                  <a:cubicBezTo>
                    <a:pt x="1147" y="1"/>
                    <a:pt x="1138" y="1"/>
                    <a:pt x="1130" y="2"/>
                  </a:cubicBezTo>
                  <a:lnTo>
                    <a:pt x="300" y="2"/>
                  </a:lnTo>
                  <a:cubicBezTo>
                    <a:pt x="290" y="1"/>
                    <a:pt x="281" y="1"/>
                    <a:pt x="273" y="1"/>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25440;p108"/>
            <p:cNvSpPr/>
            <p:nvPr/>
          </p:nvSpPr>
          <p:spPr>
            <a:xfrm>
              <a:off x="2777866" y="1561103"/>
              <a:ext cx="20005" cy="17125"/>
            </a:xfrm>
            <a:custGeom>
              <a:avLst/>
              <a:gdLst/>
              <a:ahLst/>
              <a:cxnLst/>
              <a:rect l="l" t="t" r="r" b="b"/>
              <a:pathLst>
                <a:path w="764" h="654" extrusionOk="0">
                  <a:moveTo>
                    <a:pt x="439" y="0"/>
                  </a:moveTo>
                  <a:cubicBezTo>
                    <a:pt x="358" y="0"/>
                    <a:pt x="276" y="31"/>
                    <a:pt x="210" y="100"/>
                  </a:cubicBezTo>
                  <a:cubicBezTo>
                    <a:pt x="0" y="300"/>
                    <a:pt x="153" y="653"/>
                    <a:pt x="439" y="653"/>
                  </a:cubicBezTo>
                  <a:cubicBezTo>
                    <a:pt x="621" y="653"/>
                    <a:pt x="764" y="501"/>
                    <a:pt x="764" y="329"/>
                  </a:cubicBezTo>
                  <a:cubicBezTo>
                    <a:pt x="764" y="130"/>
                    <a:pt x="604" y="0"/>
                    <a:pt x="439"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25441;p108"/>
            <p:cNvSpPr/>
            <p:nvPr/>
          </p:nvSpPr>
          <p:spPr>
            <a:xfrm>
              <a:off x="2957234" y="1582941"/>
              <a:ext cx="34486" cy="229852"/>
            </a:xfrm>
            <a:custGeom>
              <a:avLst/>
              <a:gdLst/>
              <a:ahLst/>
              <a:cxnLst/>
              <a:rect l="l" t="t" r="r" b="b"/>
              <a:pathLst>
                <a:path w="1317" h="8778" extrusionOk="0">
                  <a:moveTo>
                    <a:pt x="0" y="1"/>
                  </a:moveTo>
                  <a:lnTo>
                    <a:pt x="0" y="8777"/>
                  </a:lnTo>
                  <a:lnTo>
                    <a:pt x="1317" y="877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25442;p108"/>
            <p:cNvSpPr/>
            <p:nvPr/>
          </p:nvSpPr>
          <p:spPr>
            <a:xfrm>
              <a:off x="2974463" y="1582941"/>
              <a:ext cx="17256" cy="229852"/>
            </a:xfrm>
            <a:custGeom>
              <a:avLst/>
              <a:gdLst/>
              <a:ahLst/>
              <a:cxnLst/>
              <a:rect l="l" t="t" r="r" b="b"/>
              <a:pathLst>
                <a:path w="659" h="8778" extrusionOk="0">
                  <a:moveTo>
                    <a:pt x="0" y="1"/>
                  </a:moveTo>
                  <a:lnTo>
                    <a:pt x="0" y="8777"/>
                  </a:lnTo>
                  <a:lnTo>
                    <a:pt x="659" y="877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25443;p108"/>
            <p:cNvSpPr/>
            <p:nvPr/>
          </p:nvSpPr>
          <p:spPr>
            <a:xfrm>
              <a:off x="2957234" y="1550210"/>
              <a:ext cx="34486" cy="40246"/>
            </a:xfrm>
            <a:custGeom>
              <a:avLst/>
              <a:gdLst/>
              <a:ahLst/>
              <a:cxnLst/>
              <a:rect l="l" t="t" r="r" b="b"/>
              <a:pathLst>
                <a:path w="1317" h="1537" extrusionOk="0">
                  <a:moveTo>
                    <a:pt x="0" y="1"/>
                  </a:moveTo>
                  <a:lnTo>
                    <a:pt x="0" y="1537"/>
                  </a:lnTo>
                  <a:lnTo>
                    <a:pt x="1317" y="1537"/>
                  </a:lnTo>
                  <a:lnTo>
                    <a:pt x="1317"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5444;p108"/>
            <p:cNvSpPr/>
            <p:nvPr/>
          </p:nvSpPr>
          <p:spPr>
            <a:xfrm>
              <a:off x="2974463" y="1550210"/>
              <a:ext cx="17256" cy="40246"/>
            </a:xfrm>
            <a:custGeom>
              <a:avLst/>
              <a:gdLst/>
              <a:ahLst/>
              <a:cxnLst/>
              <a:rect l="l" t="t" r="r" b="b"/>
              <a:pathLst>
                <a:path w="659" h="1537" extrusionOk="0">
                  <a:moveTo>
                    <a:pt x="0" y="1"/>
                  </a:moveTo>
                  <a:lnTo>
                    <a:pt x="0" y="1537"/>
                  </a:lnTo>
                  <a:lnTo>
                    <a:pt x="659" y="1537"/>
                  </a:lnTo>
                  <a:lnTo>
                    <a:pt x="659" y="1"/>
                  </a:ln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25445;p108"/>
            <p:cNvSpPr/>
            <p:nvPr/>
          </p:nvSpPr>
          <p:spPr>
            <a:xfrm>
              <a:off x="2957234" y="1500275"/>
              <a:ext cx="34486" cy="49961"/>
            </a:xfrm>
            <a:custGeom>
              <a:avLst/>
              <a:gdLst/>
              <a:ahLst/>
              <a:cxnLst/>
              <a:rect l="l" t="t" r="r" b="b"/>
              <a:pathLst>
                <a:path w="1317" h="1908" extrusionOk="0">
                  <a:moveTo>
                    <a:pt x="658" y="0"/>
                  </a:moveTo>
                  <a:cubicBezTo>
                    <a:pt x="296" y="0"/>
                    <a:pt x="0" y="296"/>
                    <a:pt x="0" y="658"/>
                  </a:cubicBezTo>
                  <a:lnTo>
                    <a:pt x="0" y="1908"/>
                  </a:lnTo>
                  <a:lnTo>
                    <a:pt x="1317" y="1908"/>
                  </a:lnTo>
                  <a:lnTo>
                    <a:pt x="1317" y="658"/>
                  </a:lnTo>
                  <a:cubicBezTo>
                    <a:pt x="1317" y="296"/>
                    <a:pt x="1021" y="0"/>
                    <a:pt x="658"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25446;p108"/>
            <p:cNvSpPr/>
            <p:nvPr/>
          </p:nvSpPr>
          <p:spPr>
            <a:xfrm>
              <a:off x="2974463" y="1500275"/>
              <a:ext cx="17256" cy="49961"/>
            </a:xfrm>
            <a:custGeom>
              <a:avLst/>
              <a:gdLst/>
              <a:ahLst/>
              <a:cxnLst/>
              <a:rect l="l" t="t" r="r" b="b"/>
              <a:pathLst>
                <a:path w="659" h="1908" extrusionOk="0">
                  <a:moveTo>
                    <a:pt x="0" y="0"/>
                  </a:moveTo>
                  <a:lnTo>
                    <a:pt x="0" y="1908"/>
                  </a:lnTo>
                  <a:lnTo>
                    <a:pt x="659" y="1908"/>
                  </a:lnTo>
                  <a:lnTo>
                    <a:pt x="659" y="658"/>
                  </a:lnTo>
                  <a:cubicBezTo>
                    <a:pt x="659" y="296"/>
                    <a:pt x="363" y="0"/>
                    <a:pt x="0" y="0"/>
                  </a:cubicBezTo>
                  <a:close/>
                </a:path>
              </a:pathLst>
            </a:custGeom>
            <a:grpFill/>
            <a:ln w="12700" cap="rnd" cmpd="sng">
              <a:solidFill>
                <a:srgbClr val="DF2935"/>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91" name="Google Shape;22174;p106"/>
          <p:cNvGrpSpPr/>
          <p:nvPr/>
        </p:nvGrpSpPr>
        <p:grpSpPr>
          <a:xfrm>
            <a:off x="492176" y="2895663"/>
            <a:ext cx="944976" cy="718470"/>
            <a:chOff x="3051531" y="1516809"/>
            <a:chExt cx="390034" cy="296545"/>
          </a:xfrm>
        </p:grpSpPr>
        <p:sp>
          <p:nvSpPr>
            <p:cNvPr id="92" name="Google Shape;22175;p106"/>
            <p:cNvSpPr/>
            <p:nvPr/>
          </p:nvSpPr>
          <p:spPr>
            <a:xfrm>
              <a:off x="3051531" y="1516809"/>
              <a:ext cx="389719" cy="296545"/>
            </a:xfrm>
            <a:custGeom>
              <a:avLst/>
              <a:gdLst/>
              <a:ahLst/>
              <a:cxnLst/>
              <a:rect l="l" t="t" r="r" b="b"/>
              <a:pathLst>
                <a:path w="26029" h="19806" extrusionOk="0">
                  <a:moveTo>
                    <a:pt x="316" y="0"/>
                  </a:moveTo>
                  <a:cubicBezTo>
                    <a:pt x="148" y="0"/>
                    <a:pt x="1" y="147"/>
                    <a:pt x="1" y="316"/>
                  </a:cubicBezTo>
                  <a:lnTo>
                    <a:pt x="1" y="19490"/>
                  </a:lnTo>
                  <a:cubicBezTo>
                    <a:pt x="1" y="19658"/>
                    <a:pt x="148" y="19805"/>
                    <a:pt x="316" y="19805"/>
                  </a:cubicBezTo>
                  <a:lnTo>
                    <a:pt x="25713" y="19805"/>
                  </a:lnTo>
                  <a:cubicBezTo>
                    <a:pt x="25882" y="19805"/>
                    <a:pt x="26029" y="19658"/>
                    <a:pt x="26029" y="19490"/>
                  </a:cubicBezTo>
                  <a:lnTo>
                    <a:pt x="26029" y="316"/>
                  </a:lnTo>
                  <a:cubicBezTo>
                    <a:pt x="26029" y="147"/>
                    <a:pt x="25882" y="0"/>
                    <a:pt x="25713" y="0"/>
                  </a:cubicBezTo>
                  <a:close/>
                </a:path>
              </a:pathLst>
            </a:custGeom>
            <a:solidFill>
              <a:srgbClr val="FFF07C"/>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3" name="Google Shape;22176;p106"/>
            <p:cNvSpPr/>
            <p:nvPr/>
          </p:nvSpPr>
          <p:spPr>
            <a:xfrm>
              <a:off x="3051531" y="1744391"/>
              <a:ext cx="389719" cy="68963"/>
            </a:xfrm>
            <a:custGeom>
              <a:avLst/>
              <a:gdLst/>
              <a:ahLst/>
              <a:cxnLst/>
              <a:rect l="l" t="t" r="r" b="b"/>
              <a:pathLst>
                <a:path w="26029" h="4606" extrusionOk="0">
                  <a:moveTo>
                    <a:pt x="1" y="1"/>
                  </a:moveTo>
                  <a:lnTo>
                    <a:pt x="1" y="4290"/>
                  </a:lnTo>
                  <a:cubicBezTo>
                    <a:pt x="1" y="4458"/>
                    <a:pt x="148" y="4605"/>
                    <a:pt x="316" y="4605"/>
                  </a:cubicBezTo>
                  <a:lnTo>
                    <a:pt x="25713" y="4605"/>
                  </a:lnTo>
                  <a:cubicBezTo>
                    <a:pt x="25882" y="4605"/>
                    <a:pt x="26029" y="4458"/>
                    <a:pt x="26029" y="4290"/>
                  </a:cubicBezTo>
                  <a:lnTo>
                    <a:pt x="26029" y="1"/>
                  </a:lnTo>
                  <a:close/>
                </a:path>
              </a:pathLst>
            </a:custGeom>
            <a:solidFill>
              <a:srgbClr val="364F67"/>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4" name="Google Shape;22177;p106"/>
            <p:cNvSpPr/>
            <p:nvPr/>
          </p:nvSpPr>
          <p:spPr>
            <a:xfrm>
              <a:off x="3051531" y="1753838"/>
              <a:ext cx="389719" cy="59516"/>
            </a:xfrm>
            <a:custGeom>
              <a:avLst/>
              <a:gdLst/>
              <a:ahLst/>
              <a:cxnLst/>
              <a:rect l="l" t="t" r="r" b="b"/>
              <a:pathLst>
                <a:path w="26029" h="3975" extrusionOk="0">
                  <a:moveTo>
                    <a:pt x="1" y="1"/>
                  </a:moveTo>
                  <a:lnTo>
                    <a:pt x="1" y="3659"/>
                  </a:lnTo>
                  <a:cubicBezTo>
                    <a:pt x="1" y="3827"/>
                    <a:pt x="148" y="3974"/>
                    <a:pt x="316" y="3974"/>
                  </a:cubicBezTo>
                  <a:lnTo>
                    <a:pt x="25713" y="3974"/>
                  </a:lnTo>
                  <a:cubicBezTo>
                    <a:pt x="25882" y="3953"/>
                    <a:pt x="26029" y="3827"/>
                    <a:pt x="26029" y="3659"/>
                  </a:cubicBezTo>
                  <a:lnTo>
                    <a:pt x="26029" y="1"/>
                  </a:lnTo>
                  <a:close/>
                </a:path>
              </a:pathLst>
            </a:custGeom>
            <a:solidFill>
              <a:srgbClr val="F4F7F8"/>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5" name="Google Shape;22178;p106"/>
            <p:cNvSpPr/>
            <p:nvPr/>
          </p:nvSpPr>
          <p:spPr>
            <a:xfrm>
              <a:off x="3051846" y="1516809"/>
              <a:ext cx="389405" cy="65804"/>
            </a:xfrm>
            <a:custGeom>
              <a:avLst/>
              <a:gdLst/>
              <a:ahLst/>
              <a:cxnLst/>
              <a:rect l="l" t="t" r="r" b="b"/>
              <a:pathLst>
                <a:path w="26008" h="4395" extrusionOk="0">
                  <a:moveTo>
                    <a:pt x="316" y="0"/>
                  </a:moveTo>
                  <a:cubicBezTo>
                    <a:pt x="127" y="0"/>
                    <a:pt x="1" y="147"/>
                    <a:pt x="1" y="316"/>
                  </a:cubicBezTo>
                  <a:lnTo>
                    <a:pt x="1" y="4394"/>
                  </a:lnTo>
                  <a:lnTo>
                    <a:pt x="26008" y="4394"/>
                  </a:lnTo>
                  <a:lnTo>
                    <a:pt x="26008" y="316"/>
                  </a:lnTo>
                  <a:cubicBezTo>
                    <a:pt x="26008" y="147"/>
                    <a:pt x="25882" y="0"/>
                    <a:pt x="25713" y="0"/>
                  </a:cubicBezTo>
                  <a:close/>
                </a:path>
              </a:pathLst>
            </a:custGeom>
            <a:solidFill>
              <a:srgbClr val="364F67"/>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6" name="Google Shape;22179;p106"/>
            <p:cNvSpPr/>
            <p:nvPr/>
          </p:nvSpPr>
          <p:spPr>
            <a:xfrm>
              <a:off x="3051846" y="1516809"/>
              <a:ext cx="389719" cy="56356"/>
            </a:xfrm>
            <a:custGeom>
              <a:avLst/>
              <a:gdLst/>
              <a:ahLst/>
              <a:cxnLst/>
              <a:rect l="l" t="t" r="r" b="b"/>
              <a:pathLst>
                <a:path w="26029" h="3764" extrusionOk="0">
                  <a:moveTo>
                    <a:pt x="316" y="0"/>
                  </a:moveTo>
                  <a:cubicBezTo>
                    <a:pt x="127" y="0"/>
                    <a:pt x="1" y="147"/>
                    <a:pt x="1" y="316"/>
                  </a:cubicBezTo>
                  <a:lnTo>
                    <a:pt x="1" y="3764"/>
                  </a:lnTo>
                  <a:lnTo>
                    <a:pt x="26008" y="3764"/>
                  </a:lnTo>
                  <a:lnTo>
                    <a:pt x="26029" y="316"/>
                  </a:lnTo>
                  <a:cubicBezTo>
                    <a:pt x="26029" y="147"/>
                    <a:pt x="25882" y="0"/>
                    <a:pt x="25713" y="0"/>
                  </a:cubicBezTo>
                  <a:close/>
                </a:path>
              </a:pathLst>
            </a:custGeom>
            <a:solidFill>
              <a:srgbClr val="D0DAE1"/>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7" name="Google Shape;22180;p106"/>
            <p:cNvSpPr/>
            <p:nvPr/>
          </p:nvSpPr>
          <p:spPr>
            <a:xfrm>
              <a:off x="3077973" y="1539148"/>
              <a:ext cx="15751" cy="11978"/>
            </a:xfrm>
            <a:custGeom>
              <a:avLst/>
              <a:gdLst/>
              <a:ahLst/>
              <a:cxnLst/>
              <a:rect l="l" t="t" r="r" b="b"/>
              <a:pathLst>
                <a:path w="1052" h="800" extrusionOk="0">
                  <a:moveTo>
                    <a:pt x="526" y="1"/>
                  </a:moveTo>
                  <a:cubicBezTo>
                    <a:pt x="1" y="1"/>
                    <a:pt x="1" y="779"/>
                    <a:pt x="526" y="800"/>
                  </a:cubicBezTo>
                  <a:cubicBezTo>
                    <a:pt x="1052" y="779"/>
                    <a:pt x="1052" y="1"/>
                    <a:pt x="526"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8" name="Google Shape;22181;p106"/>
            <p:cNvSpPr/>
            <p:nvPr/>
          </p:nvSpPr>
          <p:spPr>
            <a:xfrm>
              <a:off x="3100012" y="1539148"/>
              <a:ext cx="15751" cy="11978"/>
            </a:xfrm>
            <a:custGeom>
              <a:avLst/>
              <a:gdLst/>
              <a:ahLst/>
              <a:cxnLst/>
              <a:rect l="l" t="t" r="r" b="b"/>
              <a:pathLst>
                <a:path w="1052" h="800" extrusionOk="0">
                  <a:moveTo>
                    <a:pt x="526" y="1"/>
                  </a:moveTo>
                  <a:cubicBezTo>
                    <a:pt x="0" y="1"/>
                    <a:pt x="0" y="779"/>
                    <a:pt x="526" y="800"/>
                  </a:cubicBezTo>
                  <a:cubicBezTo>
                    <a:pt x="1052" y="779"/>
                    <a:pt x="1052" y="1"/>
                    <a:pt x="526" y="1"/>
                  </a:cubicBezTo>
                  <a:close/>
                </a:path>
              </a:pathLst>
            </a:custGeom>
            <a:solidFill>
              <a:srgbClr val="C9D4DC"/>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9" name="Google Shape;22182;p106"/>
            <p:cNvSpPr/>
            <p:nvPr/>
          </p:nvSpPr>
          <p:spPr>
            <a:xfrm>
              <a:off x="3121737" y="1539148"/>
              <a:ext cx="15751" cy="11978"/>
            </a:xfrm>
            <a:custGeom>
              <a:avLst/>
              <a:gdLst/>
              <a:ahLst/>
              <a:cxnLst/>
              <a:rect l="l" t="t" r="r" b="b"/>
              <a:pathLst>
                <a:path w="1052" h="800" extrusionOk="0">
                  <a:moveTo>
                    <a:pt x="526" y="1"/>
                  </a:moveTo>
                  <a:cubicBezTo>
                    <a:pt x="0" y="1"/>
                    <a:pt x="0" y="800"/>
                    <a:pt x="526" y="800"/>
                  </a:cubicBezTo>
                  <a:cubicBezTo>
                    <a:pt x="1051" y="800"/>
                    <a:pt x="1051" y="1"/>
                    <a:pt x="526" y="1"/>
                  </a:cubicBezTo>
                  <a:close/>
                </a:path>
              </a:pathLst>
            </a:custGeom>
            <a:solidFill>
              <a:srgbClr val="7F94A5"/>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22183;p106"/>
            <p:cNvSpPr/>
            <p:nvPr/>
          </p:nvSpPr>
          <p:spPr>
            <a:xfrm>
              <a:off x="3336727" y="1539148"/>
              <a:ext cx="81226" cy="11978"/>
            </a:xfrm>
            <a:custGeom>
              <a:avLst/>
              <a:gdLst/>
              <a:ahLst/>
              <a:cxnLst/>
              <a:rect l="l" t="t" r="r" b="b"/>
              <a:pathLst>
                <a:path w="5425" h="800" extrusionOk="0">
                  <a:moveTo>
                    <a:pt x="526" y="1"/>
                  </a:moveTo>
                  <a:cubicBezTo>
                    <a:pt x="1" y="1"/>
                    <a:pt x="1" y="800"/>
                    <a:pt x="526" y="800"/>
                  </a:cubicBezTo>
                  <a:lnTo>
                    <a:pt x="4899" y="800"/>
                  </a:lnTo>
                  <a:cubicBezTo>
                    <a:pt x="5425" y="779"/>
                    <a:pt x="5425" y="1"/>
                    <a:pt x="4899"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22184;p106"/>
            <p:cNvSpPr/>
            <p:nvPr/>
          </p:nvSpPr>
          <p:spPr>
            <a:xfrm>
              <a:off x="3301153" y="1539148"/>
              <a:ext cx="30244" cy="11978"/>
            </a:xfrm>
            <a:custGeom>
              <a:avLst/>
              <a:gdLst/>
              <a:ahLst/>
              <a:cxnLst/>
              <a:rect l="l" t="t" r="r" b="b"/>
              <a:pathLst>
                <a:path w="2020" h="800" extrusionOk="0">
                  <a:moveTo>
                    <a:pt x="527" y="1"/>
                  </a:moveTo>
                  <a:cubicBezTo>
                    <a:pt x="1" y="1"/>
                    <a:pt x="1" y="800"/>
                    <a:pt x="527" y="800"/>
                  </a:cubicBezTo>
                  <a:lnTo>
                    <a:pt x="1494" y="800"/>
                  </a:lnTo>
                  <a:cubicBezTo>
                    <a:pt x="2019" y="779"/>
                    <a:pt x="2019" y="1"/>
                    <a:pt x="1494" y="1"/>
                  </a:cubicBezTo>
                  <a:close/>
                </a:path>
              </a:pathLst>
            </a:custGeom>
            <a:solidFill>
              <a:srgbClr val="B8C6D2"/>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22185;p106"/>
            <p:cNvSpPr/>
            <p:nvPr/>
          </p:nvSpPr>
          <p:spPr>
            <a:xfrm>
              <a:off x="3170832" y="1608096"/>
              <a:ext cx="151432" cy="107667"/>
            </a:xfrm>
            <a:custGeom>
              <a:avLst/>
              <a:gdLst/>
              <a:ahLst/>
              <a:cxnLst/>
              <a:rect l="l" t="t" r="r" b="b"/>
              <a:pathLst>
                <a:path w="10114" h="7191" extrusionOk="0">
                  <a:moveTo>
                    <a:pt x="2061" y="0"/>
                  </a:moveTo>
                  <a:cubicBezTo>
                    <a:pt x="926" y="0"/>
                    <a:pt x="1" y="925"/>
                    <a:pt x="1" y="2061"/>
                  </a:cubicBezTo>
                  <a:lnTo>
                    <a:pt x="1" y="5130"/>
                  </a:lnTo>
                  <a:cubicBezTo>
                    <a:pt x="1" y="6265"/>
                    <a:pt x="926" y="7191"/>
                    <a:pt x="2061" y="7191"/>
                  </a:cubicBezTo>
                  <a:lnTo>
                    <a:pt x="8053" y="7191"/>
                  </a:lnTo>
                  <a:cubicBezTo>
                    <a:pt x="9189" y="7191"/>
                    <a:pt x="10093" y="6287"/>
                    <a:pt x="10114" y="5151"/>
                  </a:cubicBezTo>
                  <a:lnTo>
                    <a:pt x="10114" y="2061"/>
                  </a:lnTo>
                  <a:cubicBezTo>
                    <a:pt x="10114" y="925"/>
                    <a:pt x="9189" y="0"/>
                    <a:pt x="8053" y="0"/>
                  </a:cubicBezTo>
                  <a:close/>
                </a:path>
              </a:pathLst>
            </a:custGeom>
            <a:solidFill>
              <a:srgbClr val="BFCCD6"/>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22186;p106"/>
            <p:cNvSpPr/>
            <p:nvPr/>
          </p:nvSpPr>
          <p:spPr>
            <a:xfrm>
              <a:off x="3170832" y="1608096"/>
              <a:ext cx="151432" cy="44079"/>
            </a:xfrm>
            <a:custGeom>
              <a:avLst/>
              <a:gdLst/>
              <a:ahLst/>
              <a:cxnLst/>
              <a:rect l="l" t="t" r="r" b="b"/>
              <a:pathLst>
                <a:path w="10114" h="2944" extrusionOk="0">
                  <a:moveTo>
                    <a:pt x="2061" y="0"/>
                  </a:moveTo>
                  <a:cubicBezTo>
                    <a:pt x="926" y="0"/>
                    <a:pt x="1" y="925"/>
                    <a:pt x="1" y="2061"/>
                  </a:cubicBezTo>
                  <a:lnTo>
                    <a:pt x="1" y="2944"/>
                  </a:lnTo>
                  <a:cubicBezTo>
                    <a:pt x="1" y="1808"/>
                    <a:pt x="926" y="883"/>
                    <a:pt x="2061" y="883"/>
                  </a:cubicBezTo>
                  <a:lnTo>
                    <a:pt x="8053" y="883"/>
                  </a:lnTo>
                  <a:cubicBezTo>
                    <a:pt x="9189" y="883"/>
                    <a:pt x="10114" y="1808"/>
                    <a:pt x="10114" y="2944"/>
                  </a:cubicBezTo>
                  <a:lnTo>
                    <a:pt x="10114" y="2061"/>
                  </a:lnTo>
                  <a:cubicBezTo>
                    <a:pt x="10114" y="925"/>
                    <a:pt x="9189" y="0"/>
                    <a:pt x="8053" y="0"/>
                  </a:cubicBezTo>
                  <a:close/>
                </a:path>
              </a:pathLst>
            </a:custGeom>
            <a:solidFill>
              <a:srgbClr val="D0DAE1"/>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22187;p106"/>
            <p:cNvSpPr/>
            <p:nvPr/>
          </p:nvSpPr>
          <p:spPr>
            <a:xfrm>
              <a:off x="3227503" y="1642084"/>
              <a:ext cx="41878" cy="40007"/>
            </a:xfrm>
            <a:custGeom>
              <a:avLst/>
              <a:gdLst/>
              <a:ahLst/>
              <a:cxnLst/>
              <a:rect l="l" t="t" r="r" b="b"/>
              <a:pathLst>
                <a:path w="2797" h="2672" extrusionOk="0">
                  <a:moveTo>
                    <a:pt x="330" y="0"/>
                  </a:moveTo>
                  <a:cubicBezTo>
                    <a:pt x="161" y="0"/>
                    <a:pt x="0" y="144"/>
                    <a:pt x="0" y="337"/>
                  </a:cubicBezTo>
                  <a:lnTo>
                    <a:pt x="0" y="2335"/>
                  </a:lnTo>
                  <a:cubicBezTo>
                    <a:pt x="0" y="2528"/>
                    <a:pt x="148" y="2672"/>
                    <a:pt x="322" y="2672"/>
                  </a:cubicBezTo>
                  <a:cubicBezTo>
                    <a:pt x="375" y="2672"/>
                    <a:pt x="430" y="2658"/>
                    <a:pt x="484" y="2629"/>
                  </a:cubicBezTo>
                  <a:lnTo>
                    <a:pt x="2544" y="1641"/>
                  </a:lnTo>
                  <a:cubicBezTo>
                    <a:pt x="2796" y="1515"/>
                    <a:pt x="2796" y="1157"/>
                    <a:pt x="2544" y="1031"/>
                  </a:cubicBezTo>
                  <a:lnTo>
                    <a:pt x="484" y="43"/>
                  </a:lnTo>
                  <a:cubicBezTo>
                    <a:pt x="435" y="13"/>
                    <a:pt x="382" y="0"/>
                    <a:pt x="330" y="0"/>
                  </a:cubicBezTo>
                  <a:close/>
                </a:path>
              </a:pathLst>
            </a:custGeom>
            <a:solidFill>
              <a:srgbClr val="F4F7F8"/>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22188;p106"/>
            <p:cNvSpPr/>
            <p:nvPr/>
          </p:nvSpPr>
          <p:spPr>
            <a:xfrm>
              <a:off x="3087106" y="1776177"/>
              <a:ext cx="160865" cy="11679"/>
            </a:xfrm>
            <a:custGeom>
              <a:avLst/>
              <a:gdLst/>
              <a:ahLst/>
              <a:cxnLst/>
              <a:rect l="l" t="t" r="r" b="b"/>
              <a:pathLst>
                <a:path w="10744" h="780" extrusionOk="0">
                  <a:moveTo>
                    <a:pt x="506" y="1"/>
                  </a:moveTo>
                  <a:cubicBezTo>
                    <a:pt x="0" y="1"/>
                    <a:pt x="7" y="779"/>
                    <a:pt x="526" y="779"/>
                  </a:cubicBezTo>
                  <a:lnTo>
                    <a:pt x="10218" y="779"/>
                  </a:lnTo>
                  <a:cubicBezTo>
                    <a:pt x="10744" y="779"/>
                    <a:pt x="10744" y="1"/>
                    <a:pt x="10218" y="1"/>
                  </a:cubicBezTo>
                  <a:lnTo>
                    <a:pt x="526" y="1"/>
                  </a:lnTo>
                  <a:cubicBezTo>
                    <a:pt x="519" y="1"/>
                    <a:pt x="512" y="1"/>
                    <a:pt x="506" y="1"/>
                  </a:cubicBezTo>
                  <a:close/>
                </a:path>
              </a:pathLst>
            </a:custGeom>
            <a:solidFill>
              <a:srgbClr val="4E677C"/>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22189;p106"/>
            <p:cNvSpPr/>
            <p:nvPr/>
          </p:nvSpPr>
          <p:spPr>
            <a:xfrm>
              <a:off x="3362540" y="1775563"/>
              <a:ext cx="46295" cy="11978"/>
            </a:xfrm>
            <a:custGeom>
              <a:avLst/>
              <a:gdLst/>
              <a:ahLst/>
              <a:cxnLst/>
              <a:rect l="l" t="t" r="r" b="b"/>
              <a:pathLst>
                <a:path w="3092" h="800" extrusionOk="0">
                  <a:moveTo>
                    <a:pt x="526" y="0"/>
                  </a:moveTo>
                  <a:cubicBezTo>
                    <a:pt x="1" y="0"/>
                    <a:pt x="1" y="799"/>
                    <a:pt x="526" y="799"/>
                  </a:cubicBezTo>
                  <a:lnTo>
                    <a:pt x="2566" y="799"/>
                  </a:lnTo>
                  <a:cubicBezTo>
                    <a:pt x="3091" y="799"/>
                    <a:pt x="3091" y="0"/>
                    <a:pt x="2566" y="0"/>
                  </a:cubicBezTo>
                  <a:close/>
                </a:path>
              </a:pathLst>
            </a:custGeom>
            <a:solidFill>
              <a:srgbClr val="4E677C"/>
            </a:solidFill>
            <a:ln w="12700">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07" name="Google Shape;24229;p107"/>
          <p:cNvGrpSpPr/>
          <p:nvPr/>
        </p:nvGrpSpPr>
        <p:grpSpPr>
          <a:xfrm>
            <a:off x="226667" y="1775909"/>
            <a:ext cx="1409279" cy="785876"/>
            <a:chOff x="5310288" y="2956312"/>
            <a:chExt cx="432292" cy="264412"/>
          </a:xfrm>
          <a:solidFill>
            <a:schemeClr val="bg1"/>
          </a:solidFill>
        </p:grpSpPr>
        <p:sp>
          <p:nvSpPr>
            <p:cNvPr id="108" name="Google Shape;24230;p107"/>
            <p:cNvSpPr/>
            <p:nvPr/>
          </p:nvSpPr>
          <p:spPr>
            <a:xfrm>
              <a:off x="5491220" y="3151083"/>
              <a:ext cx="69642" cy="69642"/>
            </a:xfrm>
            <a:custGeom>
              <a:avLst/>
              <a:gdLst/>
              <a:ahLst/>
              <a:cxnLst/>
              <a:rect l="l" t="t" r="r" b="b"/>
              <a:pathLst>
                <a:path w="2652" h="2652" extrusionOk="0">
                  <a:moveTo>
                    <a:pt x="1322" y="1"/>
                  </a:moveTo>
                  <a:cubicBezTo>
                    <a:pt x="594" y="1"/>
                    <a:pt x="1" y="594"/>
                    <a:pt x="1" y="1321"/>
                  </a:cubicBezTo>
                  <a:cubicBezTo>
                    <a:pt x="1" y="2058"/>
                    <a:pt x="594" y="2652"/>
                    <a:pt x="1322" y="2652"/>
                  </a:cubicBezTo>
                  <a:cubicBezTo>
                    <a:pt x="2058" y="2652"/>
                    <a:pt x="2652" y="2058"/>
                    <a:pt x="2652" y="1321"/>
                  </a:cubicBezTo>
                  <a:cubicBezTo>
                    <a:pt x="2652" y="594"/>
                    <a:pt x="2058" y="1"/>
                    <a:pt x="1322"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24231;p107"/>
            <p:cNvSpPr/>
            <p:nvPr/>
          </p:nvSpPr>
          <p:spPr>
            <a:xfrm>
              <a:off x="5505059" y="3164896"/>
              <a:ext cx="41727" cy="41753"/>
            </a:xfrm>
            <a:custGeom>
              <a:avLst/>
              <a:gdLst/>
              <a:ahLst/>
              <a:cxnLst/>
              <a:rect l="l" t="t" r="r" b="b"/>
              <a:pathLst>
                <a:path w="1589" h="1590" extrusionOk="0">
                  <a:moveTo>
                    <a:pt x="795" y="1"/>
                  </a:moveTo>
                  <a:cubicBezTo>
                    <a:pt x="364" y="1"/>
                    <a:pt x="0" y="355"/>
                    <a:pt x="0" y="795"/>
                  </a:cubicBezTo>
                  <a:cubicBezTo>
                    <a:pt x="0" y="1235"/>
                    <a:pt x="364" y="1590"/>
                    <a:pt x="795" y="1590"/>
                  </a:cubicBezTo>
                  <a:cubicBezTo>
                    <a:pt x="1235" y="1590"/>
                    <a:pt x="1589" y="1235"/>
                    <a:pt x="1589" y="795"/>
                  </a:cubicBezTo>
                  <a:cubicBezTo>
                    <a:pt x="1589" y="355"/>
                    <a:pt x="1235" y="1"/>
                    <a:pt x="7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24232;p107"/>
            <p:cNvSpPr/>
            <p:nvPr/>
          </p:nvSpPr>
          <p:spPr>
            <a:xfrm>
              <a:off x="5589747" y="2956312"/>
              <a:ext cx="152833" cy="153070"/>
            </a:xfrm>
            <a:custGeom>
              <a:avLst/>
              <a:gdLst/>
              <a:ahLst/>
              <a:cxnLst/>
              <a:rect l="l" t="t" r="r" b="b"/>
              <a:pathLst>
                <a:path w="5820" h="5829" extrusionOk="0">
                  <a:moveTo>
                    <a:pt x="2910" y="1"/>
                  </a:moveTo>
                  <a:cubicBezTo>
                    <a:pt x="1637" y="1"/>
                    <a:pt x="699" y="1015"/>
                    <a:pt x="613" y="2269"/>
                  </a:cubicBezTo>
                  <a:cubicBezTo>
                    <a:pt x="565" y="2920"/>
                    <a:pt x="345" y="4183"/>
                    <a:pt x="67" y="4910"/>
                  </a:cubicBezTo>
                  <a:cubicBezTo>
                    <a:pt x="0" y="5073"/>
                    <a:pt x="77" y="5255"/>
                    <a:pt x="230" y="5322"/>
                  </a:cubicBezTo>
                  <a:cubicBezTo>
                    <a:pt x="766" y="5571"/>
                    <a:pt x="1340" y="5743"/>
                    <a:pt x="1924" y="5829"/>
                  </a:cubicBezTo>
                  <a:lnTo>
                    <a:pt x="3896" y="5829"/>
                  </a:lnTo>
                  <a:cubicBezTo>
                    <a:pt x="4479" y="5743"/>
                    <a:pt x="5054" y="5571"/>
                    <a:pt x="5589" y="5322"/>
                  </a:cubicBezTo>
                  <a:cubicBezTo>
                    <a:pt x="5743" y="5255"/>
                    <a:pt x="5819" y="5073"/>
                    <a:pt x="5762" y="4910"/>
                  </a:cubicBezTo>
                  <a:cubicBezTo>
                    <a:pt x="5484" y="4183"/>
                    <a:pt x="5264" y="2920"/>
                    <a:pt x="5216" y="2269"/>
                  </a:cubicBezTo>
                  <a:cubicBezTo>
                    <a:pt x="5121" y="1015"/>
                    <a:pt x="4183" y="1"/>
                    <a:pt x="29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24233;p107"/>
            <p:cNvSpPr/>
            <p:nvPr/>
          </p:nvSpPr>
          <p:spPr>
            <a:xfrm>
              <a:off x="5631212" y="2956312"/>
              <a:ext cx="111369" cy="152833"/>
            </a:xfrm>
            <a:custGeom>
              <a:avLst/>
              <a:gdLst/>
              <a:ahLst/>
              <a:cxnLst/>
              <a:rect l="l" t="t" r="r" b="b"/>
              <a:pathLst>
                <a:path w="4241" h="5820" extrusionOk="0">
                  <a:moveTo>
                    <a:pt x="1321" y="1"/>
                  </a:moveTo>
                  <a:cubicBezTo>
                    <a:pt x="345" y="1"/>
                    <a:pt x="1" y="1331"/>
                    <a:pt x="843" y="1829"/>
                  </a:cubicBezTo>
                  <a:cubicBezTo>
                    <a:pt x="871" y="1848"/>
                    <a:pt x="900" y="1857"/>
                    <a:pt x="929" y="1876"/>
                  </a:cubicBezTo>
                  <a:lnTo>
                    <a:pt x="1656" y="5819"/>
                  </a:lnTo>
                  <a:lnTo>
                    <a:pt x="2317" y="5819"/>
                  </a:lnTo>
                  <a:cubicBezTo>
                    <a:pt x="2900" y="5733"/>
                    <a:pt x="3475" y="5571"/>
                    <a:pt x="4010" y="5322"/>
                  </a:cubicBezTo>
                  <a:cubicBezTo>
                    <a:pt x="4164" y="5255"/>
                    <a:pt x="4240" y="5073"/>
                    <a:pt x="4173" y="4910"/>
                  </a:cubicBezTo>
                  <a:cubicBezTo>
                    <a:pt x="3896" y="4183"/>
                    <a:pt x="3676" y="2920"/>
                    <a:pt x="3637" y="2269"/>
                  </a:cubicBezTo>
                  <a:cubicBezTo>
                    <a:pt x="3542" y="1015"/>
                    <a:pt x="2604" y="1"/>
                    <a:pt x="1331"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24234;p107"/>
            <p:cNvSpPr/>
            <p:nvPr/>
          </p:nvSpPr>
          <p:spPr>
            <a:xfrm>
              <a:off x="5588487" y="3071909"/>
              <a:ext cx="153332" cy="120927"/>
            </a:xfrm>
            <a:custGeom>
              <a:avLst/>
              <a:gdLst/>
              <a:ahLst/>
              <a:cxnLst/>
              <a:rect l="l" t="t" r="r" b="b"/>
              <a:pathLst>
                <a:path w="5839" h="4605" extrusionOk="0">
                  <a:moveTo>
                    <a:pt x="1953" y="1"/>
                  </a:moveTo>
                  <a:lnTo>
                    <a:pt x="1953" y="968"/>
                  </a:lnTo>
                  <a:cubicBezTo>
                    <a:pt x="1943" y="1216"/>
                    <a:pt x="1809" y="1436"/>
                    <a:pt x="1589" y="1551"/>
                  </a:cubicBezTo>
                  <a:lnTo>
                    <a:pt x="546" y="2078"/>
                  </a:lnTo>
                  <a:cubicBezTo>
                    <a:pt x="211" y="2240"/>
                    <a:pt x="1" y="2575"/>
                    <a:pt x="1" y="2939"/>
                  </a:cubicBezTo>
                  <a:lnTo>
                    <a:pt x="1" y="4279"/>
                  </a:lnTo>
                  <a:cubicBezTo>
                    <a:pt x="1" y="4461"/>
                    <a:pt x="154" y="4604"/>
                    <a:pt x="326" y="4604"/>
                  </a:cubicBezTo>
                  <a:lnTo>
                    <a:pt x="5513" y="4604"/>
                  </a:lnTo>
                  <a:cubicBezTo>
                    <a:pt x="5685" y="4604"/>
                    <a:pt x="5838" y="4461"/>
                    <a:pt x="5838" y="4279"/>
                  </a:cubicBezTo>
                  <a:lnTo>
                    <a:pt x="5838" y="2949"/>
                  </a:lnTo>
                  <a:cubicBezTo>
                    <a:pt x="5838" y="2575"/>
                    <a:pt x="5628" y="2240"/>
                    <a:pt x="5303" y="2078"/>
                  </a:cubicBezTo>
                  <a:lnTo>
                    <a:pt x="4250" y="1551"/>
                  </a:lnTo>
                  <a:cubicBezTo>
                    <a:pt x="4030" y="1436"/>
                    <a:pt x="3896" y="1216"/>
                    <a:pt x="3896" y="968"/>
                  </a:cubicBezTo>
                  <a:lnTo>
                    <a:pt x="3896" y="1"/>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24235;p107"/>
            <p:cNvSpPr/>
            <p:nvPr/>
          </p:nvSpPr>
          <p:spPr>
            <a:xfrm>
              <a:off x="5639247" y="3071909"/>
              <a:ext cx="52047" cy="33954"/>
            </a:xfrm>
            <a:custGeom>
              <a:avLst/>
              <a:gdLst/>
              <a:ahLst/>
              <a:cxnLst/>
              <a:rect l="l" t="t" r="r" b="b"/>
              <a:pathLst>
                <a:path w="1982" h="1293" extrusionOk="0">
                  <a:moveTo>
                    <a:pt x="20" y="1"/>
                  </a:moveTo>
                  <a:lnTo>
                    <a:pt x="20" y="977"/>
                  </a:lnTo>
                  <a:cubicBezTo>
                    <a:pt x="10" y="1015"/>
                    <a:pt x="10" y="1054"/>
                    <a:pt x="1" y="1092"/>
                  </a:cubicBezTo>
                  <a:cubicBezTo>
                    <a:pt x="307" y="1226"/>
                    <a:pt x="652" y="1293"/>
                    <a:pt x="987" y="1293"/>
                  </a:cubicBezTo>
                  <a:cubicBezTo>
                    <a:pt x="1331" y="1293"/>
                    <a:pt x="1666" y="1226"/>
                    <a:pt x="1982" y="1092"/>
                  </a:cubicBezTo>
                  <a:cubicBezTo>
                    <a:pt x="1963" y="1054"/>
                    <a:pt x="1963" y="1015"/>
                    <a:pt x="1963" y="977"/>
                  </a:cubicBezTo>
                  <a:lnTo>
                    <a:pt x="1963" y="1"/>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24236;p107"/>
            <p:cNvSpPr/>
            <p:nvPr/>
          </p:nvSpPr>
          <p:spPr>
            <a:xfrm>
              <a:off x="5588749" y="3116656"/>
              <a:ext cx="153070" cy="76180"/>
            </a:xfrm>
            <a:custGeom>
              <a:avLst/>
              <a:gdLst/>
              <a:ahLst/>
              <a:cxnLst/>
              <a:rect l="l" t="t" r="r" b="b"/>
              <a:pathLst>
                <a:path w="5829" h="2901" extrusionOk="0">
                  <a:moveTo>
                    <a:pt x="1283" y="0"/>
                  </a:moveTo>
                  <a:lnTo>
                    <a:pt x="536" y="374"/>
                  </a:lnTo>
                  <a:cubicBezTo>
                    <a:pt x="201" y="536"/>
                    <a:pt x="0" y="871"/>
                    <a:pt x="0" y="1235"/>
                  </a:cubicBezTo>
                  <a:lnTo>
                    <a:pt x="0" y="2575"/>
                  </a:lnTo>
                  <a:cubicBezTo>
                    <a:pt x="0" y="2757"/>
                    <a:pt x="144" y="2900"/>
                    <a:pt x="326" y="2900"/>
                  </a:cubicBezTo>
                  <a:lnTo>
                    <a:pt x="5503" y="2900"/>
                  </a:lnTo>
                  <a:cubicBezTo>
                    <a:pt x="5685" y="2900"/>
                    <a:pt x="5828" y="2757"/>
                    <a:pt x="5828" y="2575"/>
                  </a:cubicBezTo>
                  <a:lnTo>
                    <a:pt x="5828" y="1245"/>
                  </a:lnTo>
                  <a:cubicBezTo>
                    <a:pt x="5828" y="871"/>
                    <a:pt x="5618" y="536"/>
                    <a:pt x="5293" y="374"/>
                  </a:cubicBezTo>
                  <a:lnTo>
                    <a:pt x="4546" y="0"/>
                  </a:lnTo>
                  <a:cubicBezTo>
                    <a:pt x="4163" y="589"/>
                    <a:pt x="3539" y="883"/>
                    <a:pt x="2914" y="883"/>
                  </a:cubicBezTo>
                  <a:cubicBezTo>
                    <a:pt x="2290" y="883"/>
                    <a:pt x="1665" y="589"/>
                    <a:pt x="1283"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24237;p107"/>
            <p:cNvSpPr/>
            <p:nvPr/>
          </p:nvSpPr>
          <p:spPr>
            <a:xfrm>
              <a:off x="5614116" y="3005314"/>
              <a:ext cx="102073" cy="83717"/>
            </a:xfrm>
            <a:custGeom>
              <a:avLst/>
              <a:gdLst/>
              <a:ahLst/>
              <a:cxnLst/>
              <a:rect l="l" t="t" r="r" b="b"/>
              <a:pathLst>
                <a:path w="3887" h="3188" extrusionOk="0">
                  <a:moveTo>
                    <a:pt x="1495" y="1"/>
                  </a:moveTo>
                  <a:cubicBezTo>
                    <a:pt x="1376" y="1"/>
                    <a:pt x="1262" y="72"/>
                    <a:pt x="1207" y="183"/>
                  </a:cubicBezTo>
                  <a:cubicBezTo>
                    <a:pt x="1101" y="403"/>
                    <a:pt x="948" y="604"/>
                    <a:pt x="766" y="766"/>
                  </a:cubicBezTo>
                  <a:cubicBezTo>
                    <a:pt x="594" y="920"/>
                    <a:pt x="393" y="1054"/>
                    <a:pt x="192" y="1159"/>
                  </a:cubicBezTo>
                  <a:cubicBezTo>
                    <a:pt x="68" y="1216"/>
                    <a:pt x="1" y="1350"/>
                    <a:pt x="20" y="1494"/>
                  </a:cubicBezTo>
                  <a:cubicBezTo>
                    <a:pt x="144" y="2460"/>
                    <a:pt x="967" y="3188"/>
                    <a:pt x="1944" y="3188"/>
                  </a:cubicBezTo>
                  <a:cubicBezTo>
                    <a:pt x="2958" y="3178"/>
                    <a:pt x="3800" y="2403"/>
                    <a:pt x="3877" y="1398"/>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24238;p107"/>
            <p:cNvSpPr/>
            <p:nvPr/>
          </p:nvSpPr>
          <p:spPr>
            <a:xfrm>
              <a:off x="5614116" y="3005314"/>
              <a:ext cx="102073" cy="82955"/>
            </a:xfrm>
            <a:custGeom>
              <a:avLst/>
              <a:gdLst/>
              <a:ahLst/>
              <a:cxnLst/>
              <a:rect l="l" t="t" r="r" b="b"/>
              <a:pathLst>
                <a:path w="3887" h="3159" extrusionOk="0">
                  <a:moveTo>
                    <a:pt x="1495" y="1"/>
                  </a:moveTo>
                  <a:cubicBezTo>
                    <a:pt x="1376" y="1"/>
                    <a:pt x="1262" y="72"/>
                    <a:pt x="1207" y="183"/>
                  </a:cubicBezTo>
                  <a:cubicBezTo>
                    <a:pt x="1130" y="345"/>
                    <a:pt x="1025" y="489"/>
                    <a:pt x="910" y="613"/>
                  </a:cubicBezTo>
                  <a:cubicBezTo>
                    <a:pt x="862" y="671"/>
                    <a:pt x="814" y="719"/>
                    <a:pt x="766" y="766"/>
                  </a:cubicBezTo>
                  <a:cubicBezTo>
                    <a:pt x="594" y="920"/>
                    <a:pt x="393" y="1054"/>
                    <a:pt x="192" y="1159"/>
                  </a:cubicBezTo>
                  <a:cubicBezTo>
                    <a:pt x="68" y="1216"/>
                    <a:pt x="1" y="1350"/>
                    <a:pt x="20" y="1494"/>
                  </a:cubicBezTo>
                  <a:cubicBezTo>
                    <a:pt x="135" y="2346"/>
                    <a:pt x="795" y="3025"/>
                    <a:pt x="1647" y="3159"/>
                  </a:cubicBezTo>
                  <a:cubicBezTo>
                    <a:pt x="1207" y="2891"/>
                    <a:pt x="948" y="2403"/>
                    <a:pt x="977" y="1886"/>
                  </a:cubicBezTo>
                  <a:lnTo>
                    <a:pt x="977" y="1427"/>
                  </a:lnTo>
                  <a:cubicBezTo>
                    <a:pt x="1044" y="1369"/>
                    <a:pt x="1120" y="1312"/>
                    <a:pt x="1197" y="1255"/>
                  </a:cubicBezTo>
                  <a:cubicBezTo>
                    <a:pt x="1369" y="1092"/>
                    <a:pt x="1532" y="910"/>
                    <a:pt x="1656" y="699"/>
                  </a:cubicBezTo>
                  <a:cubicBezTo>
                    <a:pt x="2278" y="891"/>
                    <a:pt x="2853" y="1207"/>
                    <a:pt x="3350" y="1618"/>
                  </a:cubicBezTo>
                  <a:cubicBezTo>
                    <a:pt x="3408" y="1676"/>
                    <a:pt x="3561" y="1819"/>
                    <a:pt x="3743" y="1982"/>
                  </a:cubicBezTo>
                  <a:cubicBezTo>
                    <a:pt x="3819" y="1790"/>
                    <a:pt x="3867" y="1589"/>
                    <a:pt x="3886" y="1389"/>
                  </a:cubicBezTo>
                  <a:cubicBezTo>
                    <a:pt x="3886" y="1293"/>
                    <a:pt x="3848" y="1197"/>
                    <a:pt x="3771" y="1130"/>
                  </a:cubicBezTo>
                  <a:cubicBezTo>
                    <a:pt x="3130" y="604"/>
                    <a:pt x="2374" y="211"/>
                    <a:pt x="1570" y="10"/>
                  </a:cubicBezTo>
                  <a:cubicBezTo>
                    <a:pt x="1545" y="4"/>
                    <a:pt x="1520" y="1"/>
                    <a:pt x="1495"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24239;p107"/>
            <p:cNvSpPr/>
            <p:nvPr/>
          </p:nvSpPr>
          <p:spPr>
            <a:xfrm>
              <a:off x="5588749" y="3133751"/>
              <a:ext cx="33954" cy="59085"/>
            </a:xfrm>
            <a:custGeom>
              <a:avLst/>
              <a:gdLst/>
              <a:ahLst/>
              <a:cxnLst/>
              <a:rect l="l" t="t" r="r" b="b"/>
              <a:pathLst>
                <a:path w="1293" h="2250" extrusionOk="0">
                  <a:moveTo>
                    <a:pt x="192" y="0"/>
                  </a:moveTo>
                  <a:cubicBezTo>
                    <a:pt x="67" y="172"/>
                    <a:pt x="0" y="373"/>
                    <a:pt x="0" y="584"/>
                  </a:cubicBezTo>
                  <a:lnTo>
                    <a:pt x="0" y="1924"/>
                  </a:lnTo>
                  <a:cubicBezTo>
                    <a:pt x="0" y="2106"/>
                    <a:pt x="144" y="2249"/>
                    <a:pt x="316" y="2249"/>
                  </a:cubicBezTo>
                  <a:lnTo>
                    <a:pt x="1292" y="2249"/>
                  </a:lnTo>
                  <a:lnTo>
                    <a:pt x="1292" y="1197"/>
                  </a:lnTo>
                  <a:cubicBezTo>
                    <a:pt x="1292" y="996"/>
                    <a:pt x="1206" y="814"/>
                    <a:pt x="1053" y="689"/>
                  </a:cubicBezTo>
                  <a:lnTo>
                    <a:pt x="192" y="0"/>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24240;p107"/>
            <p:cNvSpPr/>
            <p:nvPr/>
          </p:nvSpPr>
          <p:spPr>
            <a:xfrm>
              <a:off x="5707602" y="3133751"/>
              <a:ext cx="34217" cy="59085"/>
            </a:xfrm>
            <a:custGeom>
              <a:avLst/>
              <a:gdLst/>
              <a:ahLst/>
              <a:cxnLst/>
              <a:rect l="l" t="t" r="r" b="b"/>
              <a:pathLst>
                <a:path w="1303" h="2250" extrusionOk="0">
                  <a:moveTo>
                    <a:pt x="1101" y="0"/>
                  </a:moveTo>
                  <a:lnTo>
                    <a:pt x="240" y="689"/>
                  </a:lnTo>
                  <a:cubicBezTo>
                    <a:pt x="87" y="814"/>
                    <a:pt x="1" y="996"/>
                    <a:pt x="1" y="1197"/>
                  </a:cubicBezTo>
                  <a:lnTo>
                    <a:pt x="1" y="2249"/>
                  </a:lnTo>
                  <a:lnTo>
                    <a:pt x="977" y="2249"/>
                  </a:lnTo>
                  <a:cubicBezTo>
                    <a:pt x="1149" y="2249"/>
                    <a:pt x="1302" y="2106"/>
                    <a:pt x="1302" y="1924"/>
                  </a:cubicBezTo>
                  <a:lnTo>
                    <a:pt x="1302" y="584"/>
                  </a:lnTo>
                  <a:cubicBezTo>
                    <a:pt x="1302" y="373"/>
                    <a:pt x="1226" y="172"/>
                    <a:pt x="11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24241;p107"/>
            <p:cNvSpPr/>
            <p:nvPr/>
          </p:nvSpPr>
          <p:spPr>
            <a:xfrm>
              <a:off x="5335419" y="2971648"/>
              <a:ext cx="41727" cy="91752"/>
            </a:xfrm>
            <a:custGeom>
              <a:avLst/>
              <a:gdLst/>
              <a:ahLst/>
              <a:cxnLst/>
              <a:rect l="l" t="t" r="r" b="b"/>
              <a:pathLst>
                <a:path w="1589" h="3494" extrusionOk="0">
                  <a:moveTo>
                    <a:pt x="957" y="0"/>
                  </a:moveTo>
                  <a:cubicBezTo>
                    <a:pt x="431" y="0"/>
                    <a:pt x="0" y="421"/>
                    <a:pt x="0" y="948"/>
                  </a:cubicBezTo>
                  <a:lnTo>
                    <a:pt x="0" y="1178"/>
                  </a:lnTo>
                  <a:cubicBezTo>
                    <a:pt x="0" y="1446"/>
                    <a:pt x="39" y="1713"/>
                    <a:pt x="134" y="1981"/>
                  </a:cubicBezTo>
                  <a:lnTo>
                    <a:pt x="632" y="3494"/>
                  </a:lnTo>
                  <a:lnTo>
                    <a:pt x="1589" y="3494"/>
                  </a:lnTo>
                  <a:lnTo>
                    <a:pt x="1589" y="0"/>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0" name="Google Shape;24242;p107"/>
            <p:cNvSpPr/>
            <p:nvPr/>
          </p:nvSpPr>
          <p:spPr>
            <a:xfrm>
              <a:off x="5351989" y="2963114"/>
              <a:ext cx="100313" cy="100287"/>
            </a:xfrm>
            <a:custGeom>
              <a:avLst/>
              <a:gdLst/>
              <a:ahLst/>
              <a:cxnLst/>
              <a:rect l="l" t="t" r="r" b="b"/>
              <a:pathLst>
                <a:path w="3820" h="3819" extrusionOk="0">
                  <a:moveTo>
                    <a:pt x="958" y="0"/>
                  </a:moveTo>
                  <a:cubicBezTo>
                    <a:pt x="432" y="0"/>
                    <a:pt x="1" y="431"/>
                    <a:pt x="1" y="957"/>
                  </a:cubicBezTo>
                  <a:cubicBezTo>
                    <a:pt x="1" y="1311"/>
                    <a:pt x="288" y="1598"/>
                    <a:pt x="642" y="1598"/>
                  </a:cubicBezTo>
                  <a:lnTo>
                    <a:pt x="3188" y="3819"/>
                  </a:lnTo>
                  <a:lnTo>
                    <a:pt x="3724" y="1933"/>
                  </a:lnTo>
                  <a:cubicBezTo>
                    <a:pt x="3791" y="1704"/>
                    <a:pt x="3819" y="1474"/>
                    <a:pt x="3819" y="1235"/>
                  </a:cubicBezTo>
                  <a:lnTo>
                    <a:pt x="3819" y="641"/>
                  </a:lnTo>
                  <a:cubicBezTo>
                    <a:pt x="3819" y="287"/>
                    <a:pt x="3542" y="0"/>
                    <a:pt x="3188"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1" name="Google Shape;24243;p107"/>
            <p:cNvSpPr/>
            <p:nvPr/>
          </p:nvSpPr>
          <p:spPr>
            <a:xfrm>
              <a:off x="5368848" y="3088505"/>
              <a:ext cx="50025" cy="36974"/>
            </a:xfrm>
            <a:custGeom>
              <a:avLst/>
              <a:gdLst/>
              <a:ahLst/>
              <a:cxnLst/>
              <a:rect l="l" t="t" r="r" b="b"/>
              <a:pathLst>
                <a:path w="1905" h="1408" extrusionOk="0">
                  <a:moveTo>
                    <a:pt x="0" y="1"/>
                  </a:moveTo>
                  <a:lnTo>
                    <a:pt x="0" y="1407"/>
                  </a:lnTo>
                  <a:lnTo>
                    <a:pt x="1905" y="1407"/>
                  </a:ln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2" name="Google Shape;24244;p107"/>
            <p:cNvSpPr/>
            <p:nvPr/>
          </p:nvSpPr>
          <p:spPr>
            <a:xfrm>
              <a:off x="5368848" y="3088505"/>
              <a:ext cx="50025" cy="20246"/>
            </a:xfrm>
            <a:custGeom>
              <a:avLst/>
              <a:gdLst/>
              <a:ahLst/>
              <a:cxnLst/>
              <a:rect l="l" t="t" r="r" b="b"/>
              <a:pathLst>
                <a:path w="1905" h="771" extrusionOk="0">
                  <a:moveTo>
                    <a:pt x="0" y="1"/>
                  </a:moveTo>
                  <a:lnTo>
                    <a:pt x="0" y="584"/>
                  </a:lnTo>
                  <a:cubicBezTo>
                    <a:pt x="306" y="709"/>
                    <a:pt x="629" y="771"/>
                    <a:pt x="952" y="771"/>
                  </a:cubicBezTo>
                  <a:cubicBezTo>
                    <a:pt x="1275" y="771"/>
                    <a:pt x="1598" y="709"/>
                    <a:pt x="1905" y="584"/>
                  </a:cubicBezTo>
                  <a:lnTo>
                    <a:pt x="1905" y="1"/>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3" name="Google Shape;24245;p107"/>
            <p:cNvSpPr/>
            <p:nvPr/>
          </p:nvSpPr>
          <p:spPr>
            <a:xfrm>
              <a:off x="5310288" y="3108620"/>
              <a:ext cx="166882" cy="84216"/>
            </a:xfrm>
            <a:custGeom>
              <a:avLst/>
              <a:gdLst/>
              <a:ahLst/>
              <a:cxnLst/>
              <a:rect l="l" t="t" r="r" b="b"/>
              <a:pathLst>
                <a:path w="6355" h="3207" extrusionOk="0">
                  <a:moveTo>
                    <a:pt x="2221" y="0"/>
                  </a:moveTo>
                  <a:lnTo>
                    <a:pt x="689" y="440"/>
                  </a:lnTo>
                  <a:cubicBezTo>
                    <a:pt x="278" y="555"/>
                    <a:pt x="0" y="929"/>
                    <a:pt x="0" y="1359"/>
                  </a:cubicBezTo>
                  <a:lnTo>
                    <a:pt x="0" y="2890"/>
                  </a:lnTo>
                  <a:cubicBezTo>
                    <a:pt x="0" y="3063"/>
                    <a:pt x="144" y="3206"/>
                    <a:pt x="316" y="3206"/>
                  </a:cubicBezTo>
                  <a:lnTo>
                    <a:pt x="6039" y="3206"/>
                  </a:lnTo>
                  <a:cubicBezTo>
                    <a:pt x="6211" y="3206"/>
                    <a:pt x="6355" y="3063"/>
                    <a:pt x="6355" y="2890"/>
                  </a:cubicBezTo>
                  <a:lnTo>
                    <a:pt x="6355" y="1359"/>
                  </a:lnTo>
                  <a:cubicBezTo>
                    <a:pt x="6355" y="938"/>
                    <a:pt x="6077" y="565"/>
                    <a:pt x="5666" y="440"/>
                  </a:cubicBezTo>
                  <a:lnTo>
                    <a:pt x="4135" y="0"/>
                  </a:lnTo>
                  <a:lnTo>
                    <a:pt x="3178" y="632"/>
                  </a:lnTo>
                  <a:lnTo>
                    <a:pt x="2221" y="0"/>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4" name="Google Shape;24246;p107"/>
            <p:cNvSpPr/>
            <p:nvPr/>
          </p:nvSpPr>
          <p:spPr>
            <a:xfrm>
              <a:off x="5385418" y="3125453"/>
              <a:ext cx="16859" cy="67383"/>
            </a:xfrm>
            <a:custGeom>
              <a:avLst/>
              <a:gdLst/>
              <a:ahLst/>
              <a:cxnLst/>
              <a:rect l="l" t="t" r="r" b="b"/>
              <a:pathLst>
                <a:path w="642" h="2566" extrusionOk="0">
                  <a:moveTo>
                    <a:pt x="163" y="0"/>
                  </a:moveTo>
                  <a:lnTo>
                    <a:pt x="1" y="2565"/>
                  </a:lnTo>
                  <a:lnTo>
                    <a:pt x="642" y="2565"/>
                  </a:lnTo>
                  <a:lnTo>
                    <a:pt x="479" y="0"/>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5" name="Google Shape;24247;p107"/>
            <p:cNvSpPr/>
            <p:nvPr/>
          </p:nvSpPr>
          <p:spPr>
            <a:xfrm>
              <a:off x="5343717" y="3005051"/>
              <a:ext cx="100287" cy="91779"/>
            </a:xfrm>
            <a:custGeom>
              <a:avLst/>
              <a:gdLst/>
              <a:ahLst/>
              <a:cxnLst/>
              <a:rect l="l" t="t" r="r" b="b"/>
              <a:pathLst>
                <a:path w="3819" h="3495" extrusionOk="0">
                  <a:moveTo>
                    <a:pt x="1196" y="0"/>
                  </a:moveTo>
                  <a:cubicBezTo>
                    <a:pt x="1034" y="0"/>
                    <a:pt x="874" y="75"/>
                    <a:pt x="766" y="183"/>
                  </a:cubicBezTo>
                  <a:lnTo>
                    <a:pt x="192" y="767"/>
                  </a:lnTo>
                  <a:cubicBezTo>
                    <a:pt x="67" y="882"/>
                    <a:pt x="0" y="1044"/>
                    <a:pt x="0" y="1217"/>
                  </a:cubicBezTo>
                  <a:lnTo>
                    <a:pt x="0" y="1590"/>
                  </a:lnTo>
                  <a:cubicBezTo>
                    <a:pt x="0" y="2633"/>
                    <a:pt x="852" y="3494"/>
                    <a:pt x="1905" y="3494"/>
                  </a:cubicBezTo>
                  <a:cubicBezTo>
                    <a:pt x="2957" y="3494"/>
                    <a:pt x="3809" y="2633"/>
                    <a:pt x="3819" y="1590"/>
                  </a:cubicBezTo>
                  <a:lnTo>
                    <a:pt x="3819" y="1178"/>
                  </a:lnTo>
                  <a:cubicBezTo>
                    <a:pt x="3819" y="1016"/>
                    <a:pt x="3752" y="853"/>
                    <a:pt x="3637" y="729"/>
                  </a:cubicBezTo>
                  <a:cubicBezTo>
                    <a:pt x="3139" y="250"/>
                    <a:pt x="2240" y="30"/>
                    <a:pt x="1225" y="1"/>
                  </a:cubicBezTo>
                  <a:cubicBezTo>
                    <a:pt x="1215" y="1"/>
                    <a:pt x="1206" y="0"/>
                    <a:pt x="1196"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6" name="Google Shape;24248;p107"/>
            <p:cNvSpPr/>
            <p:nvPr/>
          </p:nvSpPr>
          <p:spPr>
            <a:xfrm>
              <a:off x="5343717" y="3005051"/>
              <a:ext cx="100051" cy="89757"/>
            </a:xfrm>
            <a:custGeom>
              <a:avLst/>
              <a:gdLst/>
              <a:ahLst/>
              <a:cxnLst/>
              <a:rect l="l" t="t" r="r" b="b"/>
              <a:pathLst>
                <a:path w="3810" h="3418" extrusionOk="0">
                  <a:moveTo>
                    <a:pt x="1193" y="0"/>
                  </a:moveTo>
                  <a:cubicBezTo>
                    <a:pt x="1031" y="0"/>
                    <a:pt x="873" y="67"/>
                    <a:pt x="766" y="183"/>
                  </a:cubicBezTo>
                  <a:lnTo>
                    <a:pt x="182" y="757"/>
                  </a:lnTo>
                  <a:cubicBezTo>
                    <a:pt x="67" y="882"/>
                    <a:pt x="0" y="1044"/>
                    <a:pt x="0" y="1207"/>
                  </a:cubicBezTo>
                  <a:lnTo>
                    <a:pt x="0" y="1580"/>
                  </a:lnTo>
                  <a:cubicBezTo>
                    <a:pt x="0" y="2432"/>
                    <a:pt x="565" y="3179"/>
                    <a:pt x="1378" y="3418"/>
                  </a:cubicBezTo>
                  <a:cubicBezTo>
                    <a:pt x="1101" y="3073"/>
                    <a:pt x="957" y="2652"/>
                    <a:pt x="957" y="2222"/>
                  </a:cubicBezTo>
                  <a:lnTo>
                    <a:pt x="957" y="1293"/>
                  </a:lnTo>
                  <a:cubicBezTo>
                    <a:pt x="957" y="946"/>
                    <a:pt x="1236" y="660"/>
                    <a:pt x="1578" y="660"/>
                  </a:cubicBezTo>
                  <a:cubicBezTo>
                    <a:pt x="1594" y="660"/>
                    <a:pt x="1611" y="660"/>
                    <a:pt x="1627" y="662"/>
                  </a:cubicBezTo>
                  <a:cubicBezTo>
                    <a:pt x="2268" y="700"/>
                    <a:pt x="3225" y="805"/>
                    <a:pt x="3809" y="1083"/>
                  </a:cubicBezTo>
                  <a:cubicBezTo>
                    <a:pt x="3790" y="949"/>
                    <a:pt x="3733" y="824"/>
                    <a:pt x="3637" y="729"/>
                  </a:cubicBezTo>
                  <a:cubicBezTo>
                    <a:pt x="3139" y="250"/>
                    <a:pt x="2240" y="30"/>
                    <a:pt x="1225" y="1"/>
                  </a:cubicBezTo>
                  <a:cubicBezTo>
                    <a:pt x="1214" y="1"/>
                    <a:pt x="1203" y="0"/>
                    <a:pt x="1193"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7" name="Google Shape;24249;p107"/>
            <p:cNvSpPr/>
            <p:nvPr/>
          </p:nvSpPr>
          <p:spPr>
            <a:xfrm>
              <a:off x="5310288" y="3129970"/>
              <a:ext cx="33692" cy="62866"/>
            </a:xfrm>
            <a:custGeom>
              <a:avLst/>
              <a:gdLst/>
              <a:ahLst/>
              <a:cxnLst/>
              <a:rect l="l" t="t" r="r" b="b"/>
              <a:pathLst>
                <a:path w="1283" h="2394" extrusionOk="0">
                  <a:moveTo>
                    <a:pt x="173" y="1"/>
                  </a:moveTo>
                  <a:cubicBezTo>
                    <a:pt x="67" y="163"/>
                    <a:pt x="0" y="345"/>
                    <a:pt x="0" y="546"/>
                  </a:cubicBezTo>
                  <a:lnTo>
                    <a:pt x="0" y="2077"/>
                  </a:lnTo>
                  <a:cubicBezTo>
                    <a:pt x="0" y="2250"/>
                    <a:pt x="144" y="2393"/>
                    <a:pt x="326" y="2393"/>
                  </a:cubicBezTo>
                  <a:lnTo>
                    <a:pt x="1283" y="2393"/>
                  </a:lnTo>
                  <a:lnTo>
                    <a:pt x="1273" y="1494"/>
                  </a:lnTo>
                  <a:cubicBezTo>
                    <a:pt x="1273" y="1235"/>
                    <a:pt x="1177" y="996"/>
                    <a:pt x="996" y="814"/>
                  </a:cubicBezTo>
                  <a:lnTo>
                    <a:pt x="173" y="1"/>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8" name="Google Shape;24250;p107"/>
            <p:cNvSpPr/>
            <p:nvPr/>
          </p:nvSpPr>
          <p:spPr>
            <a:xfrm>
              <a:off x="5443742" y="3129970"/>
              <a:ext cx="33692" cy="62866"/>
            </a:xfrm>
            <a:custGeom>
              <a:avLst/>
              <a:gdLst/>
              <a:ahLst/>
              <a:cxnLst/>
              <a:rect l="l" t="t" r="r" b="b"/>
              <a:pathLst>
                <a:path w="1283" h="2394" extrusionOk="0">
                  <a:moveTo>
                    <a:pt x="1110" y="1"/>
                  </a:moveTo>
                  <a:lnTo>
                    <a:pt x="287" y="814"/>
                  </a:lnTo>
                  <a:cubicBezTo>
                    <a:pt x="105" y="996"/>
                    <a:pt x="10" y="1235"/>
                    <a:pt x="10" y="1494"/>
                  </a:cubicBezTo>
                  <a:lnTo>
                    <a:pt x="0" y="1494"/>
                  </a:lnTo>
                  <a:lnTo>
                    <a:pt x="0" y="2393"/>
                  </a:lnTo>
                  <a:lnTo>
                    <a:pt x="957" y="2393"/>
                  </a:lnTo>
                  <a:cubicBezTo>
                    <a:pt x="1139" y="2393"/>
                    <a:pt x="1283" y="2250"/>
                    <a:pt x="1283" y="2077"/>
                  </a:cubicBezTo>
                  <a:lnTo>
                    <a:pt x="1283" y="546"/>
                  </a:lnTo>
                  <a:cubicBezTo>
                    <a:pt x="1283" y="345"/>
                    <a:pt x="1216" y="163"/>
                    <a:pt x="1110"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9" name="Google Shape;24251;p107"/>
            <p:cNvSpPr/>
            <p:nvPr/>
          </p:nvSpPr>
          <p:spPr>
            <a:xfrm>
              <a:off x="5385681" y="3125453"/>
              <a:ext cx="16596" cy="16623"/>
            </a:xfrm>
            <a:custGeom>
              <a:avLst/>
              <a:gdLst/>
              <a:ahLst/>
              <a:cxnLst/>
              <a:rect l="l" t="t" r="r" b="b"/>
              <a:pathLst>
                <a:path w="632" h="633" extrusionOk="0">
                  <a:moveTo>
                    <a:pt x="0" y="0"/>
                  </a:moveTo>
                  <a:lnTo>
                    <a:pt x="0" y="498"/>
                  </a:lnTo>
                  <a:cubicBezTo>
                    <a:pt x="0" y="575"/>
                    <a:pt x="58" y="632"/>
                    <a:pt x="134" y="632"/>
                  </a:cubicBezTo>
                  <a:lnTo>
                    <a:pt x="498" y="632"/>
                  </a:lnTo>
                  <a:cubicBezTo>
                    <a:pt x="575" y="632"/>
                    <a:pt x="632" y="575"/>
                    <a:pt x="632" y="498"/>
                  </a:cubicBezTo>
                  <a:lnTo>
                    <a:pt x="632" y="0"/>
                  </a:ln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0" name="Google Shape;24252;p107"/>
            <p:cNvSpPr/>
            <p:nvPr/>
          </p:nvSpPr>
          <p:spPr>
            <a:xfrm>
              <a:off x="5359788" y="3102055"/>
              <a:ext cx="33954" cy="35110"/>
            </a:xfrm>
            <a:custGeom>
              <a:avLst/>
              <a:gdLst/>
              <a:ahLst/>
              <a:cxnLst/>
              <a:rect l="l" t="t" r="r" b="b"/>
              <a:pathLst>
                <a:path w="1293" h="1337" extrusionOk="0">
                  <a:moveTo>
                    <a:pt x="299" y="0"/>
                  </a:moveTo>
                  <a:cubicBezTo>
                    <a:pt x="256" y="0"/>
                    <a:pt x="214" y="20"/>
                    <a:pt x="192" y="59"/>
                  </a:cubicBezTo>
                  <a:lnTo>
                    <a:pt x="1" y="355"/>
                  </a:lnTo>
                  <a:lnTo>
                    <a:pt x="479" y="1236"/>
                  </a:lnTo>
                  <a:cubicBezTo>
                    <a:pt x="509" y="1301"/>
                    <a:pt x="571" y="1337"/>
                    <a:pt x="637" y="1337"/>
                  </a:cubicBezTo>
                  <a:cubicBezTo>
                    <a:pt x="678" y="1337"/>
                    <a:pt x="720" y="1323"/>
                    <a:pt x="757" y="1293"/>
                  </a:cubicBezTo>
                  <a:lnTo>
                    <a:pt x="1293" y="882"/>
                  </a:lnTo>
                  <a:lnTo>
                    <a:pt x="383" y="30"/>
                  </a:lnTo>
                  <a:cubicBezTo>
                    <a:pt x="359" y="10"/>
                    <a:pt x="329" y="0"/>
                    <a:pt x="299"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1" name="Google Shape;24253;p107"/>
            <p:cNvSpPr/>
            <p:nvPr/>
          </p:nvSpPr>
          <p:spPr>
            <a:xfrm>
              <a:off x="5393716" y="3102055"/>
              <a:ext cx="34217" cy="35110"/>
            </a:xfrm>
            <a:custGeom>
              <a:avLst/>
              <a:gdLst/>
              <a:ahLst/>
              <a:cxnLst/>
              <a:rect l="l" t="t" r="r" b="b"/>
              <a:pathLst>
                <a:path w="1303" h="1337" extrusionOk="0">
                  <a:moveTo>
                    <a:pt x="1001" y="0"/>
                  </a:moveTo>
                  <a:cubicBezTo>
                    <a:pt x="972" y="0"/>
                    <a:pt x="943" y="10"/>
                    <a:pt x="919" y="30"/>
                  </a:cubicBezTo>
                  <a:lnTo>
                    <a:pt x="1" y="882"/>
                  </a:lnTo>
                  <a:lnTo>
                    <a:pt x="546" y="1293"/>
                  </a:lnTo>
                  <a:cubicBezTo>
                    <a:pt x="579" y="1323"/>
                    <a:pt x="619" y="1337"/>
                    <a:pt x="659" y="1337"/>
                  </a:cubicBezTo>
                  <a:cubicBezTo>
                    <a:pt x="724" y="1337"/>
                    <a:pt x="788" y="1301"/>
                    <a:pt x="824" y="1236"/>
                  </a:cubicBezTo>
                  <a:lnTo>
                    <a:pt x="1302" y="355"/>
                  </a:lnTo>
                  <a:lnTo>
                    <a:pt x="1111" y="59"/>
                  </a:lnTo>
                  <a:cubicBezTo>
                    <a:pt x="1083" y="20"/>
                    <a:pt x="1042" y="0"/>
                    <a:pt x="1001"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2" name="Google Shape;24254;p107"/>
            <p:cNvSpPr/>
            <p:nvPr/>
          </p:nvSpPr>
          <p:spPr>
            <a:xfrm>
              <a:off x="5413569" y="3157884"/>
              <a:ext cx="93774" cy="55803"/>
            </a:xfrm>
            <a:custGeom>
              <a:avLst/>
              <a:gdLst/>
              <a:ahLst/>
              <a:cxnLst/>
              <a:rect l="l" t="t" r="r" b="b"/>
              <a:pathLst>
                <a:path w="3571" h="2125" extrusionOk="0">
                  <a:moveTo>
                    <a:pt x="1366" y="0"/>
                  </a:moveTo>
                  <a:cubicBezTo>
                    <a:pt x="1314" y="0"/>
                    <a:pt x="1260" y="17"/>
                    <a:pt x="1207" y="57"/>
                  </a:cubicBezTo>
                  <a:lnTo>
                    <a:pt x="144" y="852"/>
                  </a:lnTo>
                  <a:cubicBezTo>
                    <a:pt x="1" y="957"/>
                    <a:pt x="1" y="1168"/>
                    <a:pt x="144" y="1273"/>
                  </a:cubicBezTo>
                  <a:lnTo>
                    <a:pt x="1207" y="2067"/>
                  </a:lnTo>
                  <a:cubicBezTo>
                    <a:pt x="1260" y="2107"/>
                    <a:pt x="1314" y="2125"/>
                    <a:pt x="1366" y="2125"/>
                  </a:cubicBezTo>
                  <a:cubicBezTo>
                    <a:pt x="1586" y="2125"/>
                    <a:pt x="1755" y="1816"/>
                    <a:pt x="1522" y="1646"/>
                  </a:cubicBezTo>
                  <a:lnTo>
                    <a:pt x="1101" y="1330"/>
                  </a:lnTo>
                  <a:lnTo>
                    <a:pt x="3226" y="1330"/>
                  </a:lnTo>
                  <a:cubicBezTo>
                    <a:pt x="3570" y="1330"/>
                    <a:pt x="3570" y="794"/>
                    <a:pt x="3226" y="794"/>
                  </a:cubicBezTo>
                  <a:lnTo>
                    <a:pt x="3226" y="804"/>
                  </a:lnTo>
                  <a:lnTo>
                    <a:pt x="1101" y="804"/>
                  </a:lnTo>
                  <a:lnTo>
                    <a:pt x="1522" y="478"/>
                  </a:lnTo>
                  <a:cubicBezTo>
                    <a:pt x="1755" y="308"/>
                    <a:pt x="1586" y="0"/>
                    <a:pt x="1366"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3" name="Google Shape;24255;p107"/>
            <p:cNvSpPr/>
            <p:nvPr/>
          </p:nvSpPr>
          <p:spPr>
            <a:xfrm>
              <a:off x="5544501" y="3157884"/>
              <a:ext cx="93774" cy="55908"/>
            </a:xfrm>
            <a:custGeom>
              <a:avLst/>
              <a:gdLst/>
              <a:ahLst/>
              <a:cxnLst/>
              <a:rect l="l" t="t" r="r" b="b"/>
              <a:pathLst>
                <a:path w="3571" h="2129" extrusionOk="0">
                  <a:moveTo>
                    <a:pt x="2211" y="0"/>
                  </a:moveTo>
                  <a:cubicBezTo>
                    <a:pt x="1988" y="0"/>
                    <a:pt x="1824" y="308"/>
                    <a:pt x="2049" y="478"/>
                  </a:cubicBezTo>
                  <a:lnTo>
                    <a:pt x="2479" y="804"/>
                  </a:lnTo>
                  <a:lnTo>
                    <a:pt x="355" y="804"/>
                  </a:lnTo>
                  <a:cubicBezTo>
                    <a:pt x="1" y="804"/>
                    <a:pt x="1" y="1330"/>
                    <a:pt x="355" y="1330"/>
                  </a:cubicBezTo>
                  <a:lnTo>
                    <a:pt x="2479" y="1330"/>
                  </a:lnTo>
                  <a:lnTo>
                    <a:pt x="2049" y="1646"/>
                  </a:lnTo>
                  <a:cubicBezTo>
                    <a:pt x="1825" y="1816"/>
                    <a:pt x="1987" y="2128"/>
                    <a:pt x="2208" y="2128"/>
                  </a:cubicBezTo>
                  <a:cubicBezTo>
                    <a:pt x="2261" y="2128"/>
                    <a:pt x="2318" y="2110"/>
                    <a:pt x="2374" y="2067"/>
                  </a:cubicBezTo>
                  <a:lnTo>
                    <a:pt x="3427" y="1273"/>
                  </a:lnTo>
                  <a:cubicBezTo>
                    <a:pt x="3570" y="1168"/>
                    <a:pt x="3570" y="957"/>
                    <a:pt x="3427" y="852"/>
                  </a:cubicBezTo>
                  <a:lnTo>
                    <a:pt x="2374" y="57"/>
                  </a:lnTo>
                  <a:cubicBezTo>
                    <a:pt x="2319" y="17"/>
                    <a:pt x="2263" y="0"/>
                    <a:pt x="2211" y="0"/>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4" name="Google Shape;24256;p107"/>
            <p:cNvSpPr/>
            <p:nvPr/>
          </p:nvSpPr>
          <p:spPr>
            <a:xfrm>
              <a:off x="5519134" y="3178971"/>
              <a:ext cx="13839" cy="13865"/>
            </a:xfrm>
            <a:custGeom>
              <a:avLst/>
              <a:gdLst/>
              <a:ahLst/>
              <a:cxnLst/>
              <a:rect l="l" t="t" r="r" b="b"/>
              <a:pathLst>
                <a:path w="527" h="528" extrusionOk="0">
                  <a:moveTo>
                    <a:pt x="259" y="1"/>
                  </a:moveTo>
                  <a:cubicBezTo>
                    <a:pt x="115" y="1"/>
                    <a:pt x="0" y="116"/>
                    <a:pt x="0" y="259"/>
                  </a:cubicBezTo>
                  <a:cubicBezTo>
                    <a:pt x="0" y="412"/>
                    <a:pt x="115" y="527"/>
                    <a:pt x="259" y="527"/>
                  </a:cubicBezTo>
                  <a:cubicBezTo>
                    <a:pt x="412" y="527"/>
                    <a:pt x="527" y="412"/>
                    <a:pt x="527" y="259"/>
                  </a:cubicBezTo>
                  <a:cubicBezTo>
                    <a:pt x="527" y="116"/>
                    <a:pt x="412" y="1"/>
                    <a:pt x="259" y="1"/>
                  </a:cubicBezTo>
                  <a:close/>
                </a:path>
              </a:pathLst>
            </a:custGeom>
            <a:grpFill/>
            <a:ln w="28575">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 name="Rectangle 1"/>
          <p:cNvSpPr/>
          <p:nvPr/>
        </p:nvSpPr>
        <p:spPr>
          <a:xfrm>
            <a:off x="2126235" y="1890139"/>
            <a:ext cx="2449710" cy="523220"/>
          </a:xfrm>
          <a:prstGeom prst="rect">
            <a:avLst/>
          </a:prstGeom>
        </p:spPr>
        <p:txBody>
          <a:bodyPr wrap="none">
            <a:spAutoFit/>
          </a:bodyPr>
          <a:lstStyle/>
          <a:p>
            <a:pPr algn="ctr"/>
            <a:r>
              <a:rPr lang="en-US" sz="2800" dirty="0" err="1"/>
              <a:t>Hoạt</a:t>
            </a:r>
            <a:r>
              <a:rPr lang="en-US" sz="2800" dirty="0"/>
              <a:t> </a:t>
            </a:r>
            <a:r>
              <a:rPr lang="en-US" sz="2800" dirty="0" err="1"/>
              <a:t>động</a:t>
            </a:r>
            <a:r>
              <a:rPr lang="en-US" sz="2800" dirty="0"/>
              <a:t> </a:t>
            </a:r>
            <a:r>
              <a:rPr lang="en-US" sz="2800" dirty="0" err="1"/>
              <a:t>cặp</a:t>
            </a:r>
            <a:r>
              <a:rPr lang="en-US" sz="2800" dirty="0"/>
              <a:t> </a:t>
            </a:r>
            <a:r>
              <a:rPr lang="en-US" sz="2800" dirty="0" err="1"/>
              <a:t>đôi</a:t>
            </a:r>
            <a:endParaRPr lang="en-US" sz="2800" dirty="0"/>
          </a:p>
        </p:txBody>
      </p:sp>
      <p:sp>
        <p:nvSpPr>
          <p:cNvPr id="135" name="Rectangle 134"/>
          <p:cNvSpPr/>
          <p:nvPr/>
        </p:nvSpPr>
        <p:spPr>
          <a:xfrm>
            <a:off x="2585446" y="2908620"/>
            <a:ext cx="1462260" cy="523220"/>
          </a:xfrm>
          <a:prstGeom prst="rect">
            <a:avLst/>
          </a:prstGeom>
        </p:spPr>
        <p:txBody>
          <a:bodyPr wrap="none">
            <a:spAutoFit/>
          </a:bodyPr>
          <a:lstStyle/>
          <a:p>
            <a:pPr algn="ctr"/>
            <a:r>
              <a:rPr lang="en-US" sz="2800" dirty="0" err="1"/>
              <a:t>Xem</a:t>
            </a:r>
            <a:r>
              <a:rPr lang="en-US" sz="2800" dirty="0"/>
              <a:t> video</a:t>
            </a:r>
          </a:p>
        </p:txBody>
      </p:sp>
      <p:sp>
        <p:nvSpPr>
          <p:cNvPr id="136" name="Rectangle 135"/>
          <p:cNvSpPr/>
          <p:nvPr/>
        </p:nvSpPr>
        <p:spPr>
          <a:xfrm>
            <a:off x="2401746" y="4101386"/>
            <a:ext cx="1859805" cy="954107"/>
          </a:xfrm>
          <a:prstGeom prst="rect">
            <a:avLst/>
          </a:prstGeom>
        </p:spPr>
        <p:txBody>
          <a:bodyPr wrap="none">
            <a:spAutoFit/>
          </a:bodyPr>
          <a:lstStyle/>
          <a:p>
            <a:pPr algn="ctr"/>
            <a:r>
              <a:rPr lang="en-US" sz="2800" dirty="0" err="1"/>
              <a:t>Hoàn</a:t>
            </a:r>
            <a:r>
              <a:rPr lang="en-US" sz="2800" dirty="0"/>
              <a:t> </a:t>
            </a:r>
            <a:r>
              <a:rPr lang="en-US" sz="2800" dirty="0" err="1"/>
              <a:t>thành</a:t>
            </a:r>
            <a:r>
              <a:rPr lang="en-US" sz="2800" dirty="0"/>
              <a:t> </a:t>
            </a:r>
          </a:p>
          <a:p>
            <a:pPr algn="ct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grpSp>
        <p:nvGrpSpPr>
          <p:cNvPr id="138" name="Google Shape;22124;p106"/>
          <p:cNvGrpSpPr/>
          <p:nvPr/>
        </p:nvGrpSpPr>
        <p:grpSpPr>
          <a:xfrm>
            <a:off x="609636" y="5554256"/>
            <a:ext cx="650763" cy="1122326"/>
            <a:chOff x="2483025" y="4268679"/>
            <a:chExt cx="202428" cy="349114"/>
          </a:xfrm>
          <a:solidFill>
            <a:srgbClr val="FFF07C"/>
          </a:solidFill>
        </p:grpSpPr>
        <p:sp>
          <p:nvSpPr>
            <p:cNvPr id="139" name="Google Shape;22125;p106"/>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F0F7EE"/>
            </a:solid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22126;p106"/>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22127;p106"/>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22128;p106"/>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22129;p106"/>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22130;p106"/>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45" name="Rectangle 144"/>
          <p:cNvSpPr/>
          <p:nvPr/>
        </p:nvSpPr>
        <p:spPr>
          <a:xfrm>
            <a:off x="1737308" y="5554256"/>
            <a:ext cx="3188693" cy="954107"/>
          </a:xfrm>
          <a:prstGeom prst="rect">
            <a:avLst/>
          </a:prstGeom>
        </p:spPr>
        <p:txBody>
          <a:bodyPr wrap="none">
            <a:spAutoFit/>
          </a:bodyPr>
          <a:lstStyle/>
          <a:p>
            <a:pPr algn="ctr"/>
            <a:r>
              <a:rPr lang="en-US" sz="2800" dirty="0" err="1"/>
              <a:t>Thời</a:t>
            </a:r>
            <a:r>
              <a:rPr lang="en-US" sz="2800" dirty="0"/>
              <a:t> </a:t>
            </a:r>
            <a:r>
              <a:rPr lang="en-US" sz="2800" dirty="0" err="1"/>
              <a:t>gian</a:t>
            </a:r>
            <a:endParaRPr lang="en-US" sz="2800" dirty="0"/>
          </a:p>
          <a:p>
            <a:pPr algn="ctr"/>
            <a:r>
              <a:rPr lang="en-US" sz="2800" dirty="0"/>
              <a:t>1’ </a:t>
            </a:r>
            <a:r>
              <a:rPr lang="en-US" sz="2800" dirty="0" err="1"/>
              <a:t>sau</a:t>
            </a:r>
            <a:r>
              <a:rPr lang="en-US" sz="2800" dirty="0"/>
              <a:t> </a:t>
            </a:r>
            <a:r>
              <a:rPr lang="en-US" sz="2800" dirty="0" err="1"/>
              <a:t>khi</a:t>
            </a:r>
            <a:r>
              <a:rPr lang="en-US" sz="2800" dirty="0"/>
              <a:t> </a:t>
            </a:r>
            <a:r>
              <a:rPr lang="en-US" sz="2800" dirty="0" err="1"/>
              <a:t>kết</a:t>
            </a:r>
            <a:r>
              <a:rPr lang="en-US" sz="2800" dirty="0"/>
              <a:t> </a:t>
            </a:r>
            <a:r>
              <a:rPr lang="en-US" sz="2800" dirty="0" err="1"/>
              <a:t>thúc</a:t>
            </a:r>
            <a:r>
              <a:rPr lang="en-US" sz="2800" dirty="0"/>
              <a:t> video</a:t>
            </a:r>
          </a:p>
        </p:txBody>
      </p:sp>
      <p:sp>
        <p:nvSpPr>
          <p:cNvPr id="147" name="Rectangle 146"/>
          <p:cNvSpPr/>
          <p:nvPr/>
        </p:nvSpPr>
        <p:spPr>
          <a:xfrm>
            <a:off x="6096000" y="13443"/>
            <a:ext cx="4248599" cy="646331"/>
          </a:xfrm>
          <a:prstGeom prst="rect">
            <a:avLst/>
          </a:prstGeom>
          <a:noFill/>
          <a:ln>
            <a:noFill/>
          </a:ln>
          <a:effectLst>
            <a:glow rad="101600">
              <a:schemeClr val="accent4">
                <a:satMod val="175000"/>
                <a:alpha val="40000"/>
              </a:schemeClr>
            </a:glow>
          </a:effectLst>
        </p:spPr>
        <p:txBody>
          <a:bodyPr wrap="none" lIns="91440" tIns="45720" rIns="91440" bIns="45720" anchor="ctr" anchorCtr="0">
            <a:spAutoFit/>
            <a:scene3d>
              <a:camera prst="orthographicFront"/>
              <a:lightRig rig="threePt" dir="t"/>
            </a:scene3d>
            <a:sp3d extrusionH="57150" prstMaterial="flat">
              <a:bevelT w="0" h="69850" prst="convex"/>
              <a:bevelB w="25400"/>
            </a:sp3d>
          </a:bodyPr>
          <a:lstStyle/>
          <a:p>
            <a:pPr algn="ctr">
              <a:lnSpc>
                <a:spcPct val="90000"/>
              </a:lnSpc>
              <a:buSzPts val="2800"/>
            </a:pPr>
            <a:r>
              <a:rPr lang="en-US" sz="4000" b="1" dirty="0">
                <a:solidFill>
                  <a:srgbClr val="3772FF"/>
                </a:solidFill>
                <a:latin typeface="Times New Roman" panose="02020603050405020304" pitchFamily="18" charset="0"/>
                <a:ea typeface="+mj-ea"/>
                <a:cs typeface="Times New Roman" panose="02020603050405020304" pitchFamily="18" charset="0"/>
              </a:rPr>
              <a:t>PHIẾU HỌC TẬP</a:t>
            </a:r>
          </a:p>
        </p:txBody>
      </p:sp>
      <p:sp>
        <p:nvSpPr>
          <p:cNvPr id="3" name="Text Box 2"/>
          <p:cNvSpPr txBox="1"/>
          <p:nvPr/>
        </p:nvSpPr>
        <p:spPr>
          <a:xfrm>
            <a:off x="-2567940" y="335470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circle(in)">
                                      <p:cBhvr>
                                        <p:cTn id="10" dur="20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circle(in)">
                                      <p:cBhvr>
                                        <p:cTn id="15" dur="2000"/>
                                        <p:tgtEl>
                                          <p:spTgt spid="135"/>
                                        </p:tgtEl>
                                      </p:cBhvr>
                                    </p:animEffect>
                                  </p:childTnLst>
                                </p:cTn>
                              </p:par>
                              <p:par>
                                <p:cTn id="16" presetID="6" presetClass="entr" presetSubtype="16"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circle(in)">
                                      <p:cBhvr>
                                        <p:cTn id="18" dur="20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circle(in)">
                                      <p:cBhvr>
                                        <p:cTn id="23" dur="2000"/>
                                        <p:tgtEl>
                                          <p:spTgt spid="136"/>
                                        </p:tgtEl>
                                      </p:cBhvr>
                                    </p:animEffect>
                                  </p:childTnLst>
                                </p:cTn>
                              </p:par>
                              <p:par>
                                <p:cTn id="24" presetID="6" presetClass="entr" presetSubtype="16"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ircle(in)">
                                      <p:cBhvr>
                                        <p:cTn id="26" dur="2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circle(in)">
                                      <p:cBhvr>
                                        <p:cTn id="31" dur="2000"/>
                                        <p:tgtEl>
                                          <p:spTgt spid="10">
                                            <p:txEl>
                                              <p:pRg st="0" end="0"/>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circle(in)">
                                      <p:cBhvr>
                                        <p:cTn id="34" dur="2000"/>
                                        <p:tgtEl>
                                          <p:spTgt spid="10">
                                            <p:txEl>
                                              <p:pRg st="1" end="1"/>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circle(in)">
                                      <p:cBhvr>
                                        <p:cTn id="37" dur="2000"/>
                                        <p:tgtEl>
                                          <p:spTgt spid="10">
                                            <p:txEl>
                                              <p:pRg st="2" end="2"/>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circle(in)">
                                      <p:cBhvr>
                                        <p:cTn id="40" dur="2000"/>
                                        <p:tgtEl>
                                          <p:spTgt spid="10">
                                            <p:txEl>
                                              <p:pRg st="3" end="3"/>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circle(in)">
                                      <p:cBhvr>
                                        <p:cTn id="43" dur="2000"/>
                                        <p:tgtEl>
                                          <p:spTgt spid="10">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animEffect transition="in" filter="circle(in)">
                                      <p:cBhvr>
                                        <p:cTn id="46" dur="2000"/>
                                        <p:tgtEl>
                                          <p:spTgt spid="10">
                                            <p:txEl>
                                              <p:pRg st="5" end="5"/>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circle(in)">
                                      <p:cBhvr>
                                        <p:cTn id="49" dur="2000"/>
                                        <p:tgtEl>
                                          <p:spTgt spid="10">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circle(in)">
                                      <p:cBhvr>
                                        <p:cTn id="54" dur="2000"/>
                                        <p:tgtEl>
                                          <p:spTgt spid="145"/>
                                        </p:tgtEl>
                                      </p:cBhvr>
                                    </p:animEffect>
                                  </p:childTnLst>
                                </p:cTn>
                              </p:par>
                              <p:par>
                                <p:cTn id="55" presetID="6" presetClass="entr" presetSubtype="16"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circle(in)">
                                      <p:cBhvr>
                                        <p:cTn id="5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5" grpId="0"/>
      <p:bldP spid="136" grpId="0"/>
      <p:bldP spid="1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78873" y="2769565"/>
            <a:ext cx="2743200" cy="1666875"/>
          </a:xfrm>
          <a:prstGeom prst="rect">
            <a:avLst/>
          </a:prstGeom>
        </p:spPr>
      </p:pic>
      <p:sp>
        <p:nvSpPr>
          <p:cNvPr id="2" name="Title 1"/>
          <p:cNvSpPr>
            <a:spLocks noGrp="1"/>
          </p:cNvSpPr>
          <p:nvPr>
            <p:ph type="title"/>
          </p:nvPr>
        </p:nvSpPr>
        <p:spPr>
          <a:xfrm>
            <a:off x="2189017" y="0"/>
            <a:ext cx="7003473" cy="1325563"/>
          </a:xfrm>
        </p:spPr>
        <p:txBody>
          <a:bodyPr/>
          <a:lstStyle/>
          <a:p>
            <a:pPr algn="ctr"/>
            <a:r>
              <a:rPr lang="en-US" dirty="0">
                <a:solidFill>
                  <a:srgbClr val="FF0000"/>
                </a:solidFill>
              </a:rPr>
              <a:t>VẬN DỤNG</a:t>
            </a:r>
          </a:p>
        </p:txBody>
      </p:sp>
      <p:sp>
        <p:nvSpPr>
          <p:cNvPr id="3" name="Rectangle 2"/>
          <p:cNvSpPr/>
          <p:nvPr/>
        </p:nvSpPr>
        <p:spPr>
          <a:xfrm>
            <a:off x="2354312" y="904639"/>
            <a:ext cx="6672881" cy="584775"/>
          </a:xfrm>
          <a:prstGeom prst="rect">
            <a:avLst/>
          </a:prstGeom>
        </p:spPr>
        <p:txBody>
          <a:bodyPr wrap="square">
            <a:spAutoFit/>
          </a:bodyPr>
          <a:lstStyle/>
          <a:p>
            <a:pPr marL="457200" indent="-457200" algn="ctr">
              <a:buFont typeface="Wingdings" panose="05000000000000000000" pitchFamily="2" charset="2"/>
              <a:buChar char="ü"/>
            </a:pPr>
            <a:r>
              <a:rPr lang="en-US" sz="3200" dirty="0" err="1"/>
              <a:t>Chọn</a:t>
            </a:r>
            <a:r>
              <a:rPr lang="en-US" sz="3200" dirty="0"/>
              <a:t> 1 </a:t>
            </a:r>
            <a:r>
              <a:rPr lang="en-US" sz="3200" dirty="0" err="1"/>
              <a:t>trong</a:t>
            </a:r>
            <a:r>
              <a:rPr lang="en-US" sz="3200" dirty="0"/>
              <a:t> 2 </a:t>
            </a:r>
            <a:r>
              <a:rPr lang="en-US" sz="3200" dirty="0" err="1"/>
              <a:t>nhiệm</a:t>
            </a:r>
            <a:r>
              <a:rPr lang="en-US" sz="3200" dirty="0"/>
              <a:t> </a:t>
            </a:r>
            <a:r>
              <a:rPr lang="en-US" sz="3200" dirty="0" err="1"/>
              <a:t>vụ</a:t>
            </a:r>
            <a:r>
              <a:rPr lang="en-US" sz="3200" dirty="0"/>
              <a:t> </a:t>
            </a:r>
          </a:p>
        </p:txBody>
      </p:sp>
      <p:sp>
        <p:nvSpPr>
          <p:cNvPr id="4" name="Rectangle 3"/>
          <p:cNvSpPr/>
          <p:nvPr/>
        </p:nvSpPr>
        <p:spPr>
          <a:xfrm>
            <a:off x="374073" y="1664418"/>
            <a:ext cx="3685309" cy="1200329"/>
          </a:xfrm>
          <a:prstGeom prst="rect">
            <a:avLst/>
          </a:prstGeom>
        </p:spPr>
        <p:txBody>
          <a:bodyPr wrap="square">
            <a:spAutoFit/>
          </a:bodyPr>
          <a:lstStyle/>
          <a:p>
            <a:pPr algn="ctr"/>
            <a:r>
              <a:rPr lang="en-US" sz="2400" dirty="0" err="1">
                <a:solidFill>
                  <a:schemeClr val="accent5">
                    <a:lumMod val="75000"/>
                  </a:schemeClr>
                </a:solidFill>
              </a:rPr>
              <a:t>Nhiệm</a:t>
            </a:r>
            <a:r>
              <a:rPr lang="en-US" sz="2400" dirty="0">
                <a:solidFill>
                  <a:schemeClr val="accent5">
                    <a:lumMod val="75000"/>
                  </a:schemeClr>
                </a:solidFill>
              </a:rPr>
              <a:t> </a:t>
            </a:r>
            <a:r>
              <a:rPr lang="en-US" sz="2400" dirty="0" err="1">
                <a:solidFill>
                  <a:schemeClr val="accent5">
                    <a:lumMod val="75000"/>
                  </a:schemeClr>
                </a:solidFill>
              </a:rPr>
              <a:t>vụ</a:t>
            </a:r>
            <a:r>
              <a:rPr lang="en-US" sz="2400" dirty="0">
                <a:solidFill>
                  <a:schemeClr val="accent5">
                    <a:lumMod val="75000"/>
                  </a:schemeClr>
                </a:solidFill>
              </a:rPr>
              <a:t> 1</a:t>
            </a:r>
          </a:p>
          <a:p>
            <a:pPr algn="ctr"/>
            <a:r>
              <a:rPr lang="en-US" sz="2400" dirty="0">
                <a:solidFill>
                  <a:srgbClr val="FF0000"/>
                </a:solidFill>
              </a:rPr>
              <a:t>Viết </a:t>
            </a:r>
            <a:r>
              <a:rPr lang="en-US" sz="2400" dirty="0" err="1">
                <a:solidFill>
                  <a:srgbClr val="FF0000"/>
                </a:solidFill>
              </a:rPr>
              <a:t>một</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tuyên</a:t>
            </a:r>
            <a:r>
              <a:rPr lang="en-US" sz="2400" dirty="0">
                <a:solidFill>
                  <a:srgbClr val="FF0000"/>
                </a:solidFill>
              </a:rPr>
              <a:t> </a:t>
            </a:r>
            <a:r>
              <a:rPr lang="en-US" sz="2400" dirty="0" err="1">
                <a:solidFill>
                  <a:srgbClr val="FF0000"/>
                </a:solidFill>
              </a:rPr>
              <a:t>truyền</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bảo</a:t>
            </a:r>
            <a:r>
              <a:rPr lang="en-US" sz="2400" dirty="0">
                <a:solidFill>
                  <a:srgbClr val="FF0000"/>
                </a:solidFill>
              </a:rPr>
              <a:t> </a:t>
            </a:r>
            <a:r>
              <a:rPr lang="en-US" sz="2400" dirty="0" err="1">
                <a:solidFill>
                  <a:srgbClr val="FF0000"/>
                </a:solidFill>
              </a:rPr>
              <a:t>vệ</a:t>
            </a:r>
            <a:r>
              <a:rPr lang="en-US" sz="2400" dirty="0">
                <a:solidFill>
                  <a:srgbClr val="FF0000"/>
                </a:solidFill>
              </a:rPr>
              <a:t> </a:t>
            </a:r>
            <a:r>
              <a:rPr lang="en-US" sz="2400" dirty="0" err="1">
                <a:solidFill>
                  <a:srgbClr val="FF0000"/>
                </a:solidFill>
              </a:rPr>
              <a:t>rừng</a:t>
            </a:r>
            <a:r>
              <a:rPr lang="en-US" sz="2400" dirty="0">
                <a:solidFill>
                  <a:srgbClr val="FF0000"/>
                </a:solidFill>
              </a:rPr>
              <a:t> </a:t>
            </a:r>
            <a:r>
              <a:rPr lang="en-US" sz="2400" dirty="0" err="1">
                <a:solidFill>
                  <a:srgbClr val="FF0000"/>
                </a:solidFill>
              </a:rPr>
              <a:t>nhiệt</a:t>
            </a:r>
            <a:r>
              <a:rPr lang="en-US" sz="2400" dirty="0">
                <a:solidFill>
                  <a:srgbClr val="FF0000"/>
                </a:solidFill>
              </a:rPr>
              <a:t> </a:t>
            </a:r>
            <a:r>
              <a:rPr lang="en-US" sz="2400" dirty="0" err="1">
                <a:solidFill>
                  <a:srgbClr val="FF0000"/>
                </a:solidFill>
              </a:rPr>
              <a:t>đới</a:t>
            </a:r>
            <a:r>
              <a:rPr lang="en-US" sz="2400" dirty="0">
                <a:solidFill>
                  <a:srgbClr val="FF0000"/>
                </a:solidFill>
              </a:rPr>
              <a:t>.</a:t>
            </a:r>
          </a:p>
        </p:txBody>
      </p:sp>
      <p:sp>
        <p:nvSpPr>
          <p:cNvPr id="7" name="Rectangle 6"/>
          <p:cNvSpPr/>
          <p:nvPr/>
        </p:nvSpPr>
        <p:spPr>
          <a:xfrm>
            <a:off x="243628" y="4281890"/>
            <a:ext cx="3890778" cy="2677656"/>
          </a:xfrm>
          <a:prstGeom prst="rect">
            <a:avLst/>
          </a:prstGeom>
        </p:spPr>
        <p:txBody>
          <a:bodyPr wrap="square">
            <a:spAutoFit/>
          </a:bodyPr>
          <a:lstStyle/>
          <a:p>
            <a:r>
              <a:rPr lang="en-US" sz="2400" dirty="0"/>
              <a:t> </a:t>
            </a:r>
            <a:r>
              <a:rPr lang="en-US" sz="2400" dirty="0" err="1"/>
              <a:t>Gợi</a:t>
            </a:r>
            <a:r>
              <a:rPr lang="en-US" sz="2400" dirty="0"/>
              <a:t> ý </a:t>
            </a:r>
            <a:r>
              <a:rPr lang="en-US" sz="2400" dirty="0" err="1"/>
              <a:t>các</a:t>
            </a:r>
            <a:r>
              <a:rPr lang="en-US" sz="2400" dirty="0"/>
              <a:t> </a:t>
            </a:r>
            <a:r>
              <a:rPr lang="en-US" sz="2400" dirty="0" err="1"/>
              <a:t>nội</a:t>
            </a:r>
            <a:r>
              <a:rPr lang="en-US" sz="2400" dirty="0"/>
              <a:t> dung:</a:t>
            </a:r>
          </a:p>
          <a:p>
            <a:pPr marL="342900" indent="-342900">
              <a:buFont typeface="Wingdings" panose="05000000000000000000" pitchFamily="2" charset="2"/>
              <a:buChar char="ü"/>
            </a:pPr>
            <a:r>
              <a:rPr lang="en-US" sz="2400" dirty="0" err="1"/>
              <a:t>tầm</a:t>
            </a:r>
            <a:r>
              <a:rPr lang="en-US" sz="2400" dirty="0"/>
              <a:t> </a:t>
            </a:r>
            <a:r>
              <a:rPr lang="en-US" sz="2400" dirty="0" err="1"/>
              <a:t>quan</a:t>
            </a:r>
            <a:r>
              <a:rPr lang="en-US" sz="2400" dirty="0"/>
              <a:t> </a:t>
            </a:r>
            <a:r>
              <a:rPr lang="en-US" sz="2400" dirty="0" err="1"/>
              <a:t>trọng</a:t>
            </a:r>
            <a:r>
              <a:rPr lang="en-US" sz="2400" dirty="0"/>
              <a:t> </a:t>
            </a:r>
            <a:r>
              <a:rPr lang="en-US" sz="2400" dirty="0" err="1"/>
              <a:t>của</a:t>
            </a:r>
            <a:r>
              <a:rPr lang="en-US" sz="2400" dirty="0"/>
              <a:t> </a:t>
            </a:r>
            <a:r>
              <a:rPr lang="en-US" sz="2400" dirty="0" err="1"/>
              <a:t>rừng</a:t>
            </a:r>
            <a:r>
              <a:rPr lang="en-US" sz="2400" dirty="0"/>
              <a:t> </a:t>
            </a:r>
            <a:r>
              <a:rPr lang="en-US" sz="2400" dirty="0" err="1"/>
              <a:t>nhiệt</a:t>
            </a:r>
            <a:r>
              <a:rPr lang="en-US" sz="2400" dirty="0"/>
              <a:t> </a:t>
            </a:r>
            <a:r>
              <a:rPr lang="en-US" sz="2400" dirty="0" err="1"/>
              <a:t>đới</a:t>
            </a:r>
            <a:endParaRPr lang="en-US" sz="2400" dirty="0"/>
          </a:p>
          <a:p>
            <a:pPr marL="342900" indent="-342900">
              <a:buFont typeface="Wingdings" panose="05000000000000000000" pitchFamily="2" charset="2"/>
              <a:buChar char="ü"/>
            </a:pPr>
            <a:r>
              <a:rPr lang="en-US" sz="2400" dirty="0" err="1"/>
              <a:t>sự</a:t>
            </a:r>
            <a:r>
              <a:rPr lang="en-US" sz="2400" dirty="0"/>
              <a:t> </a:t>
            </a:r>
            <a:r>
              <a:rPr lang="en-US" sz="2400" dirty="0" err="1"/>
              <a:t>suy</a:t>
            </a:r>
            <a:r>
              <a:rPr lang="en-US" sz="2400" dirty="0"/>
              <a:t> </a:t>
            </a:r>
            <a:r>
              <a:rPr lang="en-US" sz="2400" dirty="0" err="1"/>
              <a:t>giảm</a:t>
            </a:r>
            <a:r>
              <a:rPr lang="en-US" sz="2400" dirty="0"/>
              <a:t> </a:t>
            </a:r>
            <a:r>
              <a:rPr lang="en-US" sz="2400" dirty="0" err="1"/>
              <a:t>của</a:t>
            </a:r>
            <a:r>
              <a:rPr lang="en-US" sz="2400" dirty="0"/>
              <a:t> </a:t>
            </a:r>
            <a:r>
              <a:rPr lang="en-US" sz="2400" dirty="0" err="1"/>
              <a:t>rừng</a:t>
            </a:r>
            <a:r>
              <a:rPr lang="en-US" sz="2400" dirty="0"/>
              <a:t> </a:t>
            </a:r>
            <a:r>
              <a:rPr lang="en-US" sz="2400" dirty="0" err="1"/>
              <a:t>nhiệt</a:t>
            </a:r>
            <a:r>
              <a:rPr lang="en-US" sz="2400" dirty="0"/>
              <a:t> </a:t>
            </a:r>
            <a:r>
              <a:rPr lang="en-US" sz="2400" dirty="0" err="1"/>
              <a:t>đới</a:t>
            </a:r>
            <a:endParaRPr lang="en-US" sz="2400" dirty="0"/>
          </a:p>
          <a:p>
            <a:pPr marL="342900" indent="-342900">
              <a:buFont typeface="Wingdings" panose="05000000000000000000" pitchFamily="2" charset="2"/>
              <a:buChar char="ü"/>
            </a:pPr>
            <a:r>
              <a:rPr lang="en-US" sz="2400" dirty="0" err="1"/>
              <a:t>các</a:t>
            </a:r>
            <a:r>
              <a:rPr lang="en-US" sz="2400" dirty="0"/>
              <a:t> </a:t>
            </a:r>
            <a:r>
              <a:rPr lang="en-US" sz="2400" dirty="0" err="1"/>
              <a:t>biện</a:t>
            </a:r>
            <a:r>
              <a:rPr lang="en-US" sz="2400" dirty="0"/>
              <a:t> </a:t>
            </a:r>
            <a:r>
              <a:rPr lang="en-US" sz="2400" dirty="0" err="1"/>
              <a:t>pháp</a:t>
            </a:r>
            <a:r>
              <a:rPr lang="en-US" sz="2400" dirty="0"/>
              <a:t> </a:t>
            </a:r>
            <a:r>
              <a:rPr lang="en-US" sz="2400" dirty="0" err="1"/>
              <a:t>để</a:t>
            </a:r>
            <a:r>
              <a:rPr lang="en-US" sz="2400" dirty="0"/>
              <a:t> </a:t>
            </a:r>
            <a:r>
              <a:rPr lang="en-US" sz="2400" dirty="0" err="1"/>
              <a:t>bảo</a:t>
            </a:r>
            <a:r>
              <a:rPr lang="en-US" sz="2400" dirty="0"/>
              <a:t> </a:t>
            </a:r>
            <a:r>
              <a:rPr lang="en-US" sz="2400" dirty="0" err="1"/>
              <a:t>vệ</a:t>
            </a:r>
            <a:r>
              <a:rPr lang="en-US" sz="2400" dirty="0"/>
              <a:t> </a:t>
            </a:r>
            <a:r>
              <a:rPr lang="en-US" sz="2400" dirty="0" err="1"/>
              <a:t>rừng</a:t>
            </a:r>
            <a:r>
              <a:rPr lang="en-US" sz="2400" dirty="0"/>
              <a:t> </a:t>
            </a:r>
            <a:r>
              <a:rPr lang="en-US" sz="2400" dirty="0" err="1"/>
              <a:t>nhiệt</a:t>
            </a:r>
            <a:r>
              <a:rPr lang="en-US" sz="2400" dirty="0"/>
              <a:t> </a:t>
            </a:r>
            <a:r>
              <a:rPr lang="en-US" sz="2400" dirty="0" err="1"/>
              <a:t>đới</a:t>
            </a:r>
            <a:endParaRPr lang="en-US" sz="2400" dirty="0"/>
          </a:p>
          <a:p>
            <a:r>
              <a:rPr lang="en-US" sz="2400" dirty="0"/>
              <a:t>…</a:t>
            </a:r>
          </a:p>
        </p:txBody>
      </p:sp>
      <p:sp>
        <p:nvSpPr>
          <p:cNvPr id="8" name="Rectangle 7"/>
          <p:cNvSpPr/>
          <p:nvPr/>
        </p:nvSpPr>
        <p:spPr>
          <a:xfrm>
            <a:off x="4219132" y="1664418"/>
            <a:ext cx="45719" cy="518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59978" y="1646181"/>
            <a:ext cx="3431078" cy="2308324"/>
          </a:xfrm>
          <a:prstGeom prst="rect">
            <a:avLst/>
          </a:prstGeom>
        </p:spPr>
        <p:txBody>
          <a:bodyPr wrap="square">
            <a:spAutoFit/>
          </a:bodyPr>
          <a:lstStyle/>
          <a:p>
            <a:pPr algn="ctr"/>
            <a:r>
              <a:rPr lang="en-US" sz="2400" dirty="0" err="1">
                <a:solidFill>
                  <a:schemeClr val="accent5">
                    <a:lumMod val="75000"/>
                  </a:schemeClr>
                </a:solidFill>
              </a:rPr>
              <a:t>Nhiệm</a:t>
            </a:r>
            <a:r>
              <a:rPr lang="en-US" sz="2400" dirty="0">
                <a:solidFill>
                  <a:schemeClr val="accent5">
                    <a:lumMod val="75000"/>
                  </a:schemeClr>
                </a:solidFill>
              </a:rPr>
              <a:t> </a:t>
            </a:r>
            <a:r>
              <a:rPr lang="en-US" sz="2400" dirty="0" err="1">
                <a:solidFill>
                  <a:schemeClr val="accent5">
                    <a:lumMod val="75000"/>
                  </a:schemeClr>
                </a:solidFill>
              </a:rPr>
              <a:t>vụ</a:t>
            </a:r>
            <a:r>
              <a:rPr lang="en-US" sz="2400" dirty="0">
                <a:solidFill>
                  <a:schemeClr val="accent5">
                    <a:lumMod val="75000"/>
                  </a:schemeClr>
                </a:solidFill>
              </a:rPr>
              <a:t> 2</a:t>
            </a:r>
          </a:p>
          <a:p>
            <a:pPr algn="ctr"/>
            <a:r>
              <a:rPr lang="en-US" sz="2400" dirty="0">
                <a:solidFill>
                  <a:srgbClr val="FF0000"/>
                </a:solidFill>
              </a:rPr>
              <a:t>V</a:t>
            </a:r>
            <a:r>
              <a:rPr lang="vi-VN" sz="2400" dirty="0">
                <a:solidFill>
                  <a:srgbClr val="FF0000"/>
                </a:solidFill>
              </a:rPr>
              <a:t>iết 1 đoạn giới thiệu về rừng quốc gia hoặc khu dự tr</a:t>
            </a:r>
            <a:r>
              <a:rPr lang="en-US" sz="2400" dirty="0">
                <a:solidFill>
                  <a:srgbClr val="FF0000"/>
                </a:solidFill>
              </a:rPr>
              <a:t>ữ</a:t>
            </a:r>
            <a:r>
              <a:rPr lang="vi-VN" sz="2400" dirty="0">
                <a:solidFill>
                  <a:srgbClr val="FF0000"/>
                </a:solidFill>
              </a:rPr>
              <a:t> sinh quyển cho 1 người bạn </a:t>
            </a:r>
            <a:r>
              <a:rPr lang="en-US" sz="2400" dirty="0" err="1">
                <a:solidFill>
                  <a:srgbClr val="FF0000"/>
                </a:solidFill>
              </a:rPr>
              <a:t>của</a:t>
            </a:r>
            <a:r>
              <a:rPr lang="en-US" sz="2400" dirty="0">
                <a:solidFill>
                  <a:srgbClr val="FF0000"/>
                </a:solidFill>
              </a:rPr>
              <a:t> </a:t>
            </a:r>
            <a:r>
              <a:rPr lang="vi-VN" sz="2400" dirty="0">
                <a:solidFill>
                  <a:srgbClr val="FF0000"/>
                </a:solidFill>
              </a:rPr>
              <a:t>em ở nước ngoài và mời họ đến tham quan. </a:t>
            </a:r>
          </a:p>
        </p:txBody>
      </p:sp>
      <p:pic>
        <p:nvPicPr>
          <p:cNvPr id="13" name="Picture 12"/>
          <p:cNvPicPr>
            <a:picLocks noChangeAspect="1"/>
          </p:cNvPicPr>
          <p:nvPr/>
        </p:nvPicPr>
        <p:blipFill>
          <a:blip r:embed="rId3"/>
          <a:stretch>
            <a:fillRect/>
          </a:stretch>
        </p:blipFill>
        <p:spPr>
          <a:xfrm>
            <a:off x="4356054" y="4436440"/>
            <a:ext cx="3735002" cy="2278276"/>
          </a:xfrm>
          <a:prstGeom prst="rect">
            <a:avLst/>
          </a:prstGeom>
        </p:spPr>
      </p:pic>
      <p:sp>
        <p:nvSpPr>
          <p:cNvPr id="15" name="Rectangle 14"/>
          <p:cNvSpPr/>
          <p:nvPr/>
        </p:nvSpPr>
        <p:spPr>
          <a:xfrm>
            <a:off x="8182234" y="1664418"/>
            <a:ext cx="45719" cy="518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486183" y="1646181"/>
            <a:ext cx="3431078" cy="4524315"/>
          </a:xfrm>
          <a:prstGeom prst="rect">
            <a:avLst/>
          </a:prstGeom>
        </p:spPr>
        <p:txBody>
          <a:bodyPr wrap="square">
            <a:spAutoFit/>
          </a:bodyPr>
          <a:lstStyle/>
          <a:p>
            <a:pPr algn="ctr"/>
            <a:r>
              <a:rPr lang="en-US" sz="2400" dirty="0">
                <a:solidFill>
                  <a:schemeClr val="accent5">
                    <a:lumMod val="75000"/>
                  </a:schemeClr>
                </a:solidFill>
              </a:rPr>
              <a:t>TIÊU CHÍ ĐÁNH GIÁ</a:t>
            </a:r>
          </a:p>
          <a:p>
            <a:r>
              <a:rPr lang="vi-VN" sz="2400" dirty="0"/>
              <a:t>1/ Đúng chủ đề (1 điểm)</a:t>
            </a:r>
          </a:p>
          <a:p>
            <a:r>
              <a:rPr lang="vi-VN" sz="2400" dirty="0"/>
              <a:t>2/ Câu văn đúng chính tả, ngữ nghĩa (1đ)</a:t>
            </a:r>
          </a:p>
          <a:p>
            <a:r>
              <a:rPr lang="vi-VN" sz="2400" dirty="0"/>
              <a:t>3/ Mô tả đúng điều kiện của khu rừng gồm:</a:t>
            </a:r>
          </a:p>
          <a:p>
            <a:r>
              <a:rPr lang="vi-VN" sz="2400" dirty="0"/>
              <a:t>-	Nhiệt độ (1đ)</a:t>
            </a:r>
          </a:p>
          <a:p>
            <a:r>
              <a:rPr lang="vi-VN" sz="2400" dirty="0"/>
              <a:t>-	Lượng mưa (1đ)</a:t>
            </a:r>
          </a:p>
          <a:p>
            <a:r>
              <a:rPr lang="vi-VN" sz="2400" dirty="0"/>
              <a:t>-	Các loài sinh vật (4đ)</a:t>
            </a:r>
          </a:p>
          <a:p>
            <a:r>
              <a:rPr lang="vi-VN" sz="2400" dirty="0"/>
              <a:t>-	Phân bố (1đ)</a:t>
            </a:r>
          </a:p>
          <a:p>
            <a:r>
              <a:rPr lang="vi-VN" sz="2400" dirty="0"/>
              <a:t>4/ Trình bày đẹp (1đ)</a:t>
            </a:r>
          </a:p>
          <a:p>
            <a:r>
              <a:rPr lang="vi-VN" sz="2400" dirty="0"/>
              <a:t>Lưu ý: copy nguyên văn: 0đ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326" y="365125"/>
            <a:ext cx="7003473" cy="1325563"/>
          </a:xfrm>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RỪNG Ở VIỆT NAM </a:t>
            </a:r>
          </a:p>
        </p:txBody>
      </p:sp>
      <p:sp>
        <p:nvSpPr>
          <p:cNvPr id="3" name="Rectangle 2"/>
          <p:cNvSpPr/>
          <p:nvPr/>
        </p:nvSpPr>
        <p:spPr>
          <a:xfrm>
            <a:off x="4928569" y="1690688"/>
            <a:ext cx="6672881" cy="4524315"/>
          </a:xfrm>
          <a:prstGeom prst="rect">
            <a:avLst/>
          </a:prstGeom>
        </p:spPr>
        <p:txBody>
          <a:bodyPr wrap="square">
            <a:spAutoFit/>
          </a:bodyPr>
          <a:lstStyle/>
          <a:p>
            <a:pPr marL="457200" indent="-457200">
              <a:buFont typeface="Wingdings" panose="05000000000000000000" pitchFamily="2" charset="2"/>
              <a:buChar char="ü"/>
            </a:pPr>
            <a:r>
              <a:rPr lang="vi-VN" sz="3200" dirty="0"/>
              <a:t>Ở nước ta, kiểu rừng nhiệt đới gió mùa chiếm ưu thế. </a:t>
            </a:r>
            <a:endParaRPr lang="en-US" sz="3200" dirty="0"/>
          </a:p>
          <a:p>
            <a:pPr marL="457200" indent="-457200">
              <a:buFont typeface="Wingdings" panose="05000000000000000000" pitchFamily="2" charset="2"/>
              <a:buChar char="ü"/>
            </a:pPr>
            <a:r>
              <a:rPr lang="vi-VN" sz="3200" dirty="0"/>
              <a:t>Tuỳ thuộc vào lượng mưa và sự phân bố mưa sẽ có đặc điểm khác nhau. </a:t>
            </a:r>
            <a:endParaRPr lang="en-US" sz="3200" dirty="0"/>
          </a:p>
          <a:p>
            <a:pPr marL="457200" indent="-457200">
              <a:buFont typeface="Wingdings" panose="05000000000000000000" pitchFamily="2" charset="2"/>
              <a:buChar char="ü"/>
            </a:pPr>
            <a:r>
              <a:rPr lang="vi-VN" sz="3200" dirty="0"/>
              <a:t>Ở vùng mưa nhiều, rừng có khá nhiều tầng, trong rừng có một số cây rụng lá vào mùa khô. </a:t>
            </a:r>
            <a:endParaRPr lang="en-US" sz="3200" dirty="0"/>
          </a:p>
          <a:p>
            <a:pPr marL="457200" indent="-457200">
              <a:buFont typeface="Wingdings" panose="05000000000000000000" pitchFamily="2" charset="2"/>
              <a:buChar char="ü"/>
            </a:pPr>
            <a:r>
              <a:rPr lang="vi-VN" sz="3200" dirty="0"/>
              <a:t>Ở nơi ít mưa có đồng cỏ nhiệt đới. </a:t>
            </a:r>
            <a:endParaRPr lang="en-US" sz="3200" dirty="0"/>
          </a:p>
          <a:p>
            <a:pPr marL="457200" indent="-457200">
              <a:buFont typeface="Wingdings" panose="05000000000000000000" pitchFamily="2" charset="2"/>
              <a:buChar char="ü"/>
            </a:pPr>
            <a:r>
              <a:rPr lang="en-US" sz="3200" dirty="0"/>
              <a:t>Ở</a:t>
            </a:r>
            <a:r>
              <a:rPr lang="vi-VN" sz="3200" dirty="0"/>
              <a:t> vùng ven biển có rừng ngập mặn.</a:t>
            </a:r>
            <a:endParaRPr lang="en-US" sz="3200" dirty="0"/>
          </a:p>
        </p:txBody>
      </p:sp>
      <p:pic>
        <p:nvPicPr>
          <p:cNvPr id="1026" name="Picture 2" descr="Vietnam forests map - Viet nam forests map (South-Eastern Asia - As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58" y="1"/>
            <a:ext cx="472151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28"/>
        <p:cNvGrpSpPr/>
        <p:nvPr/>
      </p:nvGrpSpPr>
      <p:grpSpPr>
        <a:xfrm>
          <a:off x="0" y="0"/>
          <a:ext cx="0" cy="0"/>
          <a:chOff x="0" y="0"/>
          <a:chExt cx="0" cy="0"/>
        </a:xfrm>
      </p:grpSpPr>
      <p:pic>
        <p:nvPicPr>
          <p:cNvPr id="3074" name="Picture 2" descr="Cẩm Nang Du Lịch Vườn Quốc Gia Cúc Phương | Du Lịch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b="9234"/>
          <a:stretch>
            <a:fillRect/>
          </a:stretch>
        </p:blipFill>
        <p:spPr bwMode="auto">
          <a:xfrm>
            <a:off x="2040" y="-1"/>
            <a:ext cx="12189960" cy="6915151"/>
          </a:xfrm>
          <a:prstGeom prst="rect">
            <a:avLst/>
          </a:prstGeom>
          <a:noFill/>
          <a:extLst>
            <a:ext uri="{909E8E84-426E-40DD-AFC4-6F175D3DCCD1}">
              <a14:hiddenFill xmlns:a14="http://schemas.microsoft.com/office/drawing/2010/main">
                <a:solidFill>
                  <a:srgbClr val="FFFFFF"/>
                </a:solidFill>
              </a14:hiddenFill>
            </a:ext>
          </a:extLst>
        </p:spPr>
      </p:pic>
      <p:sp>
        <p:nvSpPr>
          <p:cNvPr id="15129" name="Google Shape;15129;p92"/>
          <p:cNvSpPr txBox="1">
            <a:spLocks noGrp="1"/>
          </p:cNvSpPr>
          <p:nvPr>
            <p:ph type="title"/>
          </p:nvPr>
        </p:nvSpPr>
        <p:spPr>
          <a:xfrm>
            <a:off x="3431040" y="5445164"/>
            <a:ext cx="5465600" cy="1190400"/>
          </a:xfrm>
          <a:prstGeom prst="rect">
            <a:avLst/>
          </a:prstGeom>
        </p:spPr>
        <p:txBody>
          <a:bodyPr spcFirstLastPara="1" wrap="square" lIns="121900" tIns="121900" rIns="121900" bIns="121900" anchor="b" anchorCtr="0">
            <a:noAutofit/>
          </a:bodyPr>
          <a:lstStyle/>
          <a:p>
            <a:r>
              <a:rPr lang="en-GB" dirty="0">
                <a:solidFill>
                  <a:schemeClr val="bg1"/>
                </a:solidFill>
              </a:rPr>
              <a:t>Thanks</a:t>
            </a:r>
            <a:endParaRPr dirty="0">
              <a:solidFill>
                <a:schemeClr val="bg1"/>
              </a:solidFill>
            </a:endParaRPr>
          </a:p>
        </p:txBody>
      </p:sp>
      <p:sp>
        <p:nvSpPr>
          <p:cNvPr id="2" name="Rectangle 1"/>
          <p:cNvSpPr/>
          <p:nvPr/>
        </p:nvSpPr>
        <p:spPr>
          <a:xfrm>
            <a:off x="9696450" y="6450898"/>
            <a:ext cx="6096000" cy="369332"/>
          </a:xfrm>
          <a:prstGeom prst="rect">
            <a:avLst/>
          </a:prstGeom>
        </p:spPr>
        <p:txBody>
          <a:bodyPr>
            <a:spAutoFit/>
          </a:bodyPr>
          <a:lstStyle/>
          <a:p>
            <a:r>
              <a:rPr lang="vi-VN" dirty="0">
                <a:solidFill>
                  <a:schemeClr val="bg1"/>
                </a:solidFill>
              </a:rPr>
              <a:t>Vườn Quốc Gia Cúc Phươn</a:t>
            </a:r>
            <a:r>
              <a:rPr lang="en-US" dirty="0">
                <a:solidFill>
                  <a:schemeClr val="bg1"/>
                </a:solidFill>
              </a:rPr>
              <a:t>g</a:t>
            </a:r>
          </a:p>
        </p:txBody>
      </p:sp>
      <p:pic>
        <p:nvPicPr>
          <p:cNvPr id="3" name="Young_teacher_teaching_202604091759">
            <a:hlinkClick r:id="" action="ppaction://media"/>
            <a:extLst>
              <a:ext uri="{FF2B5EF4-FFF2-40B4-BE49-F238E27FC236}">
                <a16:creationId xmlns:a16="http://schemas.microsoft.com/office/drawing/2014/main" id="{553C659D-FC54-D638-8F93-32FB43274E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6"/>
          </p:nvPr>
        </p:nvSpPr>
        <p:spPr/>
        <p:txBody>
          <a:bodyPr/>
          <a:lstStyle/>
          <a:p>
            <a:endParaRPr lang="en-US"/>
          </a:p>
        </p:txBody>
      </p:sp>
      <p:pic>
        <p:nvPicPr>
          <p:cNvPr id="9" name="Tầm quan trọng của rừng mưa nhiệt đới Amaz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190" y="185420"/>
            <a:ext cx="11862435" cy="6672580"/>
          </a:xfrm>
          <a:prstGeom prst="rect">
            <a:avLst/>
          </a:prstGeom>
        </p:spPr>
      </p:pic>
      <p:sp>
        <p:nvSpPr>
          <p:cNvPr id="10" name="Rectangle 9"/>
          <p:cNvSpPr/>
          <p:nvPr/>
        </p:nvSpPr>
        <p:spPr>
          <a:xfrm>
            <a:off x="485490" y="363126"/>
            <a:ext cx="11215827" cy="769441"/>
          </a:xfrm>
          <a:prstGeom prst="rect">
            <a:avLst/>
          </a:prstGeom>
        </p:spPr>
        <p:txBody>
          <a:bodyPr wrap="none">
            <a:spAutoFit/>
          </a:bodyPr>
          <a:lstStyle/>
          <a:p>
            <a:r>
              <a:rPr lang="vi-VN" sz="4400" dirty="0">
                <a:solidFill>
                  <a:schemeClr val="bg1"/>
                </a:solidFill>
                <a:latin typeface="Times New Roman" panose="02020603050405020304" pitchFamily="18" charset="0"/>
                <a:cs typeface="Times New Roman" panose="02020603050405020304" pitchFamily="18" charset="0"/>
              </a:rPr>
              <a:t>Tầm quan trọng của rừng mưa nhiệt đới Ama</a:t>
            </a:r>
            <a:r>
              <a:rPr lang="en-US" sz="4400" dirty="0">
                <a:solidFill>
                  <a:schemeClr val="bg1"/>
                </a:solidFill>
                <a:latin typeface="Times New Roman" panose="02020603050405020304" pitchFamily="18" charset="0"/>
                <a:cs typeface="Times New Roman" panose="02020603050405020304" pitchFamily="18" charset="0"/>
              </a:rPr>
              <a:t>z</a:t>
            </a:r>
            <a:r>
              <a:rPr lang="vi-VN" sz="4400" dirty="0">
                <a:solidFill>
                  <a:schemeClr val="bg1"/>
                </a:solidFill>
                <a:latin typeface="Times New Roman" panose="02020603050405020304" pitchFamily="18" charset="0"/>
                <a:cs typeface="Times New Roman" panose="02020603050405020304" pitchFamily="18" charset="0"/>
              </a:rPr>
              <a:t>on</a:t>
            </a:r>
            <a:endParaRPr lang="en-US" sz="4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4" name="Rectangle 3"/>
          <p:cNvSpPr/>
          <p:nvPr/>
        </p:nvSpPr>
        <p:spPr>
          <a:xfrm>
            <a:off x="247651" y="784959"/>
            <a:ext cx="11606582" cy="5989923"/>
          </a:xfrm>
          <a:prstGeom prst="rect">
            <a:avLst/>
          </a:prstGeom>
          <a:solidFill>
            <a:srgbClr val="F0F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7651" y="784960"/>
            <a:ext cx="8546479" cy="5196166"/>
          </a:xfrm>
          <a:prstGeom prst="rect">
            <a:avLst/>
          </a:prstGeom>
          <a:noFill/>
          <a:ln>
            <a:noFill/>
          </a:ln>
        </p:spPr>
        <p:txBody>
          <a:bodyPr wrap="square">
            <a:spAutoFit/>
          </a:bodyPr>
          <a:lstStyle/>
          <a:p>
            <a:pPr>
              <a:lnSpc>
                <a:spcPct val="150000"/>
              </a:lnSpc>
            </a:pPr>
            <a:r>
              <a:rPr lang="vi-VN" sz="28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Tên rừng mưa nhiệt đới lớn nhất thế giới: </a:t>
            </a:r>
          </a:p>
          <a:p>
            <a:pPr>
              <a:lnSpc>
                <a:spcPct val="150000"/>
              </a:lnSpc>
            </a:pPr>
            <a:r>
              <a:rPr lang="vi-VN" sz="28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Mức độ đa dạng sinh học ở rừng này như thế nào? </a:t>
            </a:r>
          </a:p>
          <a:p>
            <a:pPr>
              <a:lnSpc>
                <a:spcPct val="150000"/>
              </a:lnSpc>
            </a:pPr>
            <a:r>
              <a:rPr lang="vi-VN"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Số lượng loại ở rừng này chiếm bao nhiêu của Trái Đất? </a:t>
            </a:r>
          </a:p>
          <a:p>
            <a:pPr>
              <a:lnSpc>
                <a:spcPct val="150000"/>
              </a:lnSpc>
            </a:pPr>
            <a:r>
              <a:rPr lang="en-US" sz="2800" dirty="0">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Kể tên 1 số loài em nhìn thấy trong video: </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5. </a:t>
            </a:r>
            <a:r>
              <a:rPr lang="vi-VN" sz="2800" dirty="0">
                <a:latin typeface="Times New Roman" panose="02020603050405020304" pitchFamily="18" charset="0"/>
                <a:cs typeface="Times New Roman" panose="02020603050405020304" pitchFamily="18" charset="0"/>
              </a:rPr>
              <a:t>Ước tính rừng này dự trữ bao nhiêu tấn CO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Nó có thể giúp kiểm soát hiện tượng nào? </a:t>
            </a:r>
          </a:p>
          <a:p>
            <a:pPr>
              <a:lnSpc>
                <a:spcPct val="150000"/>
              </a:lnSpc>
            </a:pPr>
            <a:r>
              <a:rPr lang="vi-VN" sz="28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Bao nhiêu</a:t>
            </a:r>
            <a:r>
              <a:rPr lang="vi-VN" sz="2800" dirty="0">
                <a:latin typeface="Times New Roman" panose="02020603050405020304" pitchFamily="18" charset="0"/>
                <a:ea typeface="Tahoma" panose="020B0604030504040204" pitchFamily="34"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rừng bị mất trong 50 năm qua theo WWF? </a:t>
            </a:r>
          </a:p>
          <a:p>
            <a:pPr>
              <a:lnSpc>
                <a:spcPct val="150000"/>
              </a:lnSpc>
            </a:pPr>
            <a:r>
              <a:rPr lang="vi-VN" sz="2800" dirty="0">
                <a:latin typeface="Times New Roman" panose="02020603050405020304" pitchFamily="18" charset="0"/>
                <a:cs typeface="Times New Roman" panose="02020603050405020304" pitchFamily="18" charset="0"/>
              </a:rPr>
              <a:t>7.</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Nguyên nhân chính của nạn phá rừng là gì?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5637" y="2535575"/>
            <a:ext cx="2809797" cy="2107348"/>
          </a:xfrm>
          <a:prstGeom prst="rect">
            <a:avLst/>
          </a:prstGeom>
        </p:spPr>
      </p:pic>
      <p:sp>
        <p:nvSpPr>
          <p:cNvPr id="5" name="TextBox 4"/>
          <p:cNvSpPr txBox="1"/>
          <p:nvPr/>
        </p:nvSpPr>
        <p:spPr>
          <a:xfrm>
            <a:off x="-1504950" y="0"/>
            <a:ext cx="2952750" cy="938395"/>
          </a:xfrm>
          <a:prstGeom prst="rect">
            <a:avLst/>
          </a:prstGeom>
          <a:noFill/>
        </p:spPr>
        <p:txBody>
          <a:bodyPr wrap="square" rtlCol="0">
            <a:spAutoFit/>
          </a:bodyPr>
          <a:lstStyle/>
          <a:p>
            <a:endParaRPr lang="en-US"/>
          </a:p>
        </p:txBody>
      </p:sp>
      <p:sp>
        <p:nvSpPr>
          <p:cNvPr id="2" name="Rectangle 1"/>
          <p:cNvSpPr/>
          <p:nvPr/>
        </p:nvSpPr>
        <p:spPr>
          <a:xfrm>
            <a:off x="7394388" y="907145"/>
            <a:ext cx="1399743" cy="523220"/>
          </a:xfrm>
          <a:prstGeom prst="rect">
            <a:avLst/>
          </a:prstGeom>
        </p:spPr>
        <p:txBody>
          <a:bodyPr wrap="none">
            <a:spAutoFit/>
          </a:bodyPr>
          <a:lstStyle/>
          <a:p>
            <a:pPr algn="r"/>
            <a:r>
              <a:rPr lang="en-US" sz="2800" dirty="0">
                <a:solidFill>
                  <a:srgbClr val="FF0000"/>
                </a:solidFill>
                <a:latin typeface="Times New Roman" panose="02020603050405020304" pitchFamily="18" charset="0"/>
                <a:cs typeface="Times New Roman" panose="02020603050405020304" pitchFamily="18" charset="0"/>
              </a:rPr>
              <a:t>Amazon</a:t>
            </a:r>
          </a:p>
        </p:txBody>
      </p:sp>
      <p:sp>
        <p:nvSpPr>
          <p:cNvPr id="9" name="Rectangle 8"/>
          <p:cNvSpPr/>
          <p:nvPr/>
        </p:nvSpPr>
        <p:spPr>
          <a:xfrm>
            <a:off x="8640238" y="1561535"/>
            <a:ext cx="3304110" cy="523220"/>
          </a:xfrm>
          <a:prstGeom prst="rect">
            <a:avLst/>
          </a:prstGeom>
        </p:spPr>
        <p:txBody>
          <a:bodyPr wrap="none">
            <a:spAutoFit/>
          </a:bodyPr>
          <a:lstStyle/>
          <a:p>
            <a:pPr algn="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956428" y="2202470"/>
            <a:ext cx="1476686" cy="523220"/>
          </a:xfrm>
          <a:prstGeom prst="rect">
            <a:avLst/>
          </a:prstGeom>
        </p:spPr>
        <p:txBody>
          <a:bodyPr wrap="none">
            <a:spAutoFit/>
          </a:bodyPr>
          <a:lstStyle/>
          <a:p>
            <a:pPr algn="r"/>
            <a:r>
              <a:rPr lang="en-US" sz="2800" dirty="0">
                <a:solidFill>
                  <a:srgbClr val="FF0000"/>
                </a:solidFill>
                <a:latin typeface="Times New Roman" panose="02020603050405020304" pitchFamily="18" charset="0"/>
                <a:cs typeface="Times New Roman" panose="02020603050405020304" pitchFamily="18" charset="0"/>
              </a:rPr>
              <a:t>¼</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(25</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6431279" y="2824567"/>
            <a:ext cx="5411433" cy="954107"/>
          </a:xfrm>
          <a:prstGeom prst="rect">
            <a:avLst/>
          </a:prstGeom>
        </p:spPr>
        <p:txBody>
          <a:bodyPr wrap="square">
            <a:spAutoFit/>
          </a:bodyPr>
          <a:lstStyle/>
          <a:p>
            <a:pPr algn="r"/>
            <a:r>
              <a:rPr lang="en-US" sz="2800" dirty="0" err="1">
                <a:solidFill>
                  <a:srgbClr val="FF0000"/>
                </a:solidFill>
                <a:latin typeface="Times New Roman" panose="02020603050405020304" pitchFamily="18" charset="0"/>
                <a:cs typeface="Times New Roman" panose="02020603050405020304" pitchFamily="18" charset="0"/>
              </a:rPr>
              <a:t>chim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bò</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to, </a:t>
            </a:r>
            <a:r>
              <a:rPr lang="en-US" sz="2800" dirty="0" err="1">
                <a:solidFill>
                  <a:srgbClr val="FF0000"/>
                </a:solidFill>
                <a:latin typeface="Times New Roman" panose="02020603050405020304" pitchFamily="18" charset="0"/>
                <a:cs typeface="Times New Roman" panose="02020603050405020304" pitchFamily="18" charset="0"/>
              </a:rPr>
              <a:t>dây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ếch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rPr>
              <a:t>…</a:t>
            </a:r>
          </a:p>
        </p:txBody>
      </p:sp>
      <p:sp>
        <p:nvSpPr>
          <p:cNvPr id="15" name="Rectangle 14"/>
          <p:cNvSpPr/>
          <p:nvPr/>
        </p:nvSpPr>
        <p:spPr>
          <a:xfrm>
            <a:off x="7609190" y="3489129"/>
            <a:ext cx="2464835" cy="523220"/>
          </a:xfrm>
          <a:prstGeom prst="rect">
            <a:avLst/>
          </a:prstGeom>
        </p:spPr>
        <p:txBody>
          <a:bodyPr wrap="square">
            <a:spAutoFit/>
          </a:bodyPr>
          <a:lstStyle/>
          <a:p>
            <a:pPr algn="r"/>
            <a:r>
              <a:rPr lang="en-US" sz="2800" dirty="0">
                <a:solidFill>
                  <a:srgbClr val="FF0000"/>
                </a:solidFill>
                <a:latin typeface="Times New Roman" panose="02020603050405020304" pitchFamily="18" charset="0"/>
                <a:cs typeface="Times New Roman" panose="02020603050405020304" pitchFamily="18" charset="0"/>
              </a:rPr>
              <a:t>90-140 </a:t>
            </a:r>
            <a:r>
              <a:rPr lang="en-US" sz="2800" dirty="0" err="1">
                <a:solidFill>
                  <a:srgbClr val="FF0000"/>
                </a:solidFill>
                <a:latin typeface="Times New Roman" panose="02020603050405020304" pitchFamily="18" charset="0"/>
                <a:cs typeface="Times New Roman" panose="02020603050405020304" pitchFamily="18" charset="0"/>
              </a:rPr>
              <a:t>tỷ</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6542094" y="4147617"/>
            <a:ext cx="3105461" cy="523220"/>
          </a:xfrm>
          <a:prstGeom prst="rect">
            <a:avLst/>
          </a:prstGeom>
        </p:spPr>
        <p:txBody>
          <a:bodyPr wrap="square">
            <a:spAutoFit/>
          </a:bodyPr>
          <a:lstStyle/>
          <a:p>
            <a:pPr algn="r"/>
            <a:r>
              <a:rPr lang="en-US" sz="2800" dirty="0" err="1">
                <a:solidFill>
                  <a:srgbClr val="FF0000"/>
                </a:solidFill>
                <a:latin typeface="Times New Roman" panose="02020603050405020304" pitchFamily="18" charset="0"/>
                <a:cs typeface="Times New Roman" panose="02020603050405020304" pitchFamily="18" charset="0"/>
              </a:rPr>
              <a:t>nóng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200068" y="4806105"/>
            <a:ext cx="873957" cy="523220"/>
          </a:xfrm>
          <a:prstGeom prst="rect">
            <a:avLst/>
          </a:prstGeom>
        </p:spPr>
        <p:txBody>
          <a:bodyPr wrap="none">
            <a:spAutoFit/>
          </a:bodyPr>
          <a:lstStyle/>
          <a:p>
            <a:pPr algn="r"/>
            <a:r>
              <a:rPr lang="en-US" sz="2800" dirty="0">
                <a:solidFill>
                  <a:srgbClr val="FF0000"/>
                </a:solidFill>
                <a:latin typeface="Times New Roman" panose="02020603050405020304" pitchFamily="18" charset="0"/>
                <a:cs typeface="Times New Roman" panose="02020603050405020304" pitchFamily="18" charset="0"/>
              </a:rPr>
              <a:t>20</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9" name="Rectangle 18"/>
          <p:cNvSpPr/>
          <p:nvPr/>
        </p:nvSpPr>
        <p:spPr>
          <a:xfrm>
            <a:off x="353981" y="5820776"/>
            <a:ext cx="11068051" cy="954107"/>
          </a:xfrm>
          <a:prstGeom prst="rect">
            <a:avLst/>
          </a:prstGeom>
        </p:spPr>
        <p:txBody>
          <a:bodyPr wrap="square">
            <a:spAutoFit/>
          </a:bodyPr>
          <a:lstStyle/>
          <a:p>
            <a:pPr algn="r"/>
            <a:r>
              <a:rPr lang="vi-VN" sz="2800" dirty="0">
                <a:solidFill>
                  <a:srgbClr val="FF0000"/>
                </a:solidFill>
                <a:latin typeface="Times New Roman" panose="02020603050405020304" pitchFamily="18" charset="0"/>
                <a:cs typeface="Times New Roman" panose="02020603050405020304" pitchFamily="18" charset="0"/>
              </a:rPr>
              <a:t>Hoạt động kinh tế (lấy đất để trồng trọt, chăn nuôi, đường xá, thủy điện, khai thác khoáng sản…) và thiên tai (cháy rừng)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903528" y="220022"/>
            <a:ext cx="9919895" cy="590931"/>
          </a:xfrm>
          <a:prstGeom prst="rect">
            <a:avLst/>
          </a:prstGeom>
        </p:spPr>
        <p:txBody>
          <a:bodyPr wrap="none">
            <a:spAutoFit/>
          </a:bodyPr>
          <a:lstStyle/>
          <a:p>
            <a:pPr algn="ctr">
              <a:lnSpc>
                <a:spcPct val="90000"/>
              </a:lnSpc>
              <a:buSzPts val="2800"/>
            </a:pPr>
            <a:r>
              <a:rPr lang="vi-VN" sz="3600" b="1" dirty="0">
                <a:solidFill>
                  <a:srgbClr val="DF2935"/>
                </a:solidFill>
                <a:latin typeface="Times New Roman" panose="02020603050405020304" pitchFamily="18" charset="0"/>
                <a:ea typeface="+mj-ea"/>
                <a:cs typeface="Times New Roman" panose="02020603050405020304" pitchFamily="18" charset="0"/>
              </a:rPr>
              <a:t>Tầm quan trọng của rừng mưa nhiệt đới Amazon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circle(in)">
                                      <p:cBhvr>
                                        <p:cTn id="10" dur="2000"/>
                                        <p:tgtEl>
                                          <p:spTgt spid="10">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circle(in)">
                                      <p:cBhvr>
                                        <p:cTn id="13" dur="2000"/>
                                        <p:tgtEl>
                                          <p:spTgt spid="10">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circle(in)">
                                      <p:cBhvr>
                                        <p:cTn id="16" dur="2000"/>
                                        <p:tgtEl>
                                          <p:spTgt spid="10">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circle(in)">
                                      <p:cBhvr>
                                        <p:cTn id="19" dur="2000"/>
                                        <p:tgtEl>
                                          <p:spTgt spid="10">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circle(in)">
                                      <p:cBhvr>
                                        <p:cTn id="22" dur="2000"/>
                                        <p:tgtEl>
                                          <p:spTgt spid="10">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circle(in)">
                                      <p:cBhvr>
                                        <p:cTn id="25" dur="2000"/>
                                        <p:tgtEl>
                                          <p:spTgt spid="10">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circle(in)">
                                      <p:cBhvr>
                                        <p:cTn id="28" dur="2000"/>
                                        <p:tgtEl>
                                          <p:spTgt spid="1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ipe(left)">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wipe(left)">
                                      <p:cBhvr>
                                        <p:cTn id="48" dur="500"/>
                                        <p:tgtEl>
                                          <p:spTgt spid="1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wipe(left)">
                                      <p:cBhvr>
                                        <p:cTn id="58" dur="500"/>
                                        <p:tgtEl>
                                          <p:spTgt spid="1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wipe(left)">
                                      <p:cBhvr>
                                        <p:cTn id="63" dur="500"/>
                                        <p:tgtEl>
                                          <p:spTgt spid="1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wipe(left)">
                                      <p:cBhvr>
                                        <p:cTn id="6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52"/>
        <p:cNvGrpSpPr/>
        <p:nvPr/>
      </p:nvGrpSpPr>
      <p:grpSpPr>
        <a:xfrm>
          <a:off x="0" y="0"/>
          <a:ext cx="0" cy="0"/>
          <a:chOff x="0" y="0"/>
          <a:chExt cx="0" cy="0"/>
        </a:xfrm>
      </p:grpSpPr>
      <p:pic>
        <p:nvPicPr>
          <p:cNvPr id="3" name="Picture 2"/>
          <p:cNvPicPr>
            <a:picLocks noChangeAspect="1"/>
          </p:cNvPicPr>
          <p:nvPr/>
        </p:nvPicPr>
        <p:blipFill rotWithShape="1">
          <a:blip r:embed="rId3"/>
          <a:srcRect b="26226"/>
          <a:stretch>
            <a:fillRect/>
          </a:stretch>
        </p:blipFill>
        <p:spPr>
          <a:xfrm>
            <a:off x="0" y="-93697"/>
            <a:ext cx="12382500" cy="6970747"/>
          </a:xfrm>
          <a:prstGeom prst="rect">
            <a:avLst/>
          </a:prstGeom>
        </p:spPr>
      </p:pic>
      <p:sp>
        <p:nvSpPr>
          <p:cNvPr id="5556" name="Google Shape;5556;p35"/>
          <p:cNvSpPr txBox="1">
            <a:spLocks noGrp="1"/>
          </p:cNvSpPr>
          <p:nvPr>
            <p:ph type="subTitle" idx="1"/>
          </p:nvPr>
        </p:nvSpPr>
        <p:spPr>
          <a:xfrm>
            <a:off x="4812224" y="4204444"/>
            <a:ext cx="2657770" cy="571200"/>
          </a:xfrm>
          <a:prstGeom prst="rect">
            <a:avLst/>
          </a:prstGeom>
        </p:spPr>
        <p:txBody>
          <a:bodyPr spcFirstLastPara="1" wrap="square" lIns="121900" tIns="121900" rIns="121900" bIns="121900" anchor="b" anchorCtr="0">
            <a:noAutofit/>
          </a:bodyPr>
          <a:lstStyle/>
          <a:p>
            <a:pPr marL="0" indent="0"/>
            <a:r>
              <a:rPr lang="en-GB" dirty="0">
                <a:solidFill>
                  <a:schemeClr val="lt1"/>
                </a:solidFill>
              </a:rPr>
              <a:t>Năm học 2020-2021</a:t>
            </a:r>
            <a:endParaRPr dirty="0">
              <a:solidFill>
                <a:schemeClr val="lt1"/>
              </a:solidFill>
            </a:endParaRPr>
          </a:p>
        </p:txBody>
      </p:sp>
      <p:pic>
        <p:nvPicPr>
          <p:cNvPr id="1026" name="Picture 2" descr="Free Forest icon Graphic Vector - Stock by Pix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822" y="803869"/>
            <a:ext cx="6419850" cy="6419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19366" y="2674238"/>
            <a:ext cx="2335896" cy="1200329"/>
          </a:xfrm>
          <a:prstGeom prst="rect">
            <a:avLst/>
          </a:prstGeom>
        </p:spPr>
        <p:txBody>
          <a:bodyPr wrap="none">
            <a:spAutoFit/>
          </a:bodyPr>
          <a:lstStyle/>
          <a:p>
            <a:r>
              <a:rPr lang="en-US" sz="7200" dirty="0" err="1">
                <a:ln w="28575">
                  <a:solidFill>
                    <a:schemeClr val="accent6">
                      <a:lumMod val="75000"/>
                    </a:schemeClr>
                  </a:solidFill>
                </a:ln>
                <a:solidFill>
                  <a:srgbClr val="FFFF00"/>
                </a:solidFill>
              </a:rPr>
              <a:t>Bài</a:t>
            </a:r>
            <a:r>
              <a:rPr lang="en-US" sz="7200" dirty="0">
                <a:ln w="28575">
                  <a:solidFill>
                    <a:schemeClr val="accent6">
                      <a:lumMod val="75000"/>
                    </a:schemeClr>
                  </a:solidFill>
                </a:ln>
                <a:solidFill>
                  <a:srgbClr val="FFFF00"/>
                </a:solidFill>
              </a:rPr>
              <a:t> 24</a:t>
            </a:r>
          </a:p>
        </p:txBody>
      </p:sp>
      <p:sp>
        <p:nvSpPr>
          <p:cNvPr id="5555" name="Google Shape;5555;p35"/>
          <p:cNvSpPr txBox="1">
            <a:spLocks noGrp="1"/>
          </p:cNvSpPr>
          <p:nvPr>
            <p:ph type="ctrTitle"/>
          </p:nvPr>
        </p:nvSpPr>
        <p:spPr>
          <a:xfrm>
            <a:off x="1286475" y="2674238"/>
            <a:ext cx="8051966" cy="2278807"/>
          </a:xfrm>
          <a:prstGeom prst="rect">
            <a:avLst/>
          </a:prstGeom>
        </p:spPr>
        <p:txBody>
          <a:bodyPr spcFirstLastPara="1" wrap="square" lIns="121900" tIns="121900" rIns="121900" bIns="121900" anchor="b" anchorCtr="0">
            <a:noAutofit/>
          </a:bodyPr>
          <a:lstStyle/>
          <a:p>
            <a:br>
              <a:rPr lang="en-US" sz="7200" dirty="0">
                <a:ln w="28575">
                  <a:solidFill>
                    <a:schemeClr val="accent6">
                      <a:lumMod val="75000"/>
                    </a:schemeClr>
                  </a:solidFill>
                </a:ln>
                <a:solidFill>
                  <a:srgbClr val="FFFF00"/>
                </a:solidFill>
                <a:latin typeface="Times New Roman" panose="02020603050405020304" pitchFamily="18" charset="0"/>
                <a:cs typeface="Times New Roman" panose="02020603050405020304" pitchFamily="18" charset="0"/>
              </a:rPr>
            </a:br>
            <a:r>
              <a:rPr lang="en-US" sz="7200" dirty="0">
                <a:ln w="28575">
                  <a:solidFill>
                    <a:schemeClr val="accent6">
                      <a:lumMod val="75000"/>
                    </a:schemeClr>
                  </a:solidFill>
                </a:ln>
                <a:solidFill>
                  <a:srgbClr val="FFFF00"/>
                </a:solidFill>
                <a:latin typeface="Times New Roman" panose="02020603050405020304" pitchFamily="18" charset="0"/>
                <a:cs typeface="Times New Roman" panose="02020603050405020304" pitchFamily="18" charset="0"/>
              </a:rPr>
              <a:t>RỪNG NHIỆT ĐỚI</a:t>
            </a:r>
            <a:endParaRPr sz="7200" dirty="0">
              <a:ln w="28575">
                <a:solidFill>
                  <a:schemeClr val="accent6">
                    <a:lumMod val="75000"/>
                  </a:schemeClr>
                </a:solidFill>
              </a:ln>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12224" y="6117019"/>
            <a:ext cx="2859992" cy="646331"/>
          </a:xfrm>
          <a:prstGeom prst="rect">
            <a:avLst/>
          </a:prstGeom>
          <a:noFill/>
        </p:spPr>
        <p:txBody>
          <a:bodyPr wrap="square" rtlCol="0">
            <a:spAutoFit/>
          </a:bodyPr>
          <a:lstStyle/>
          <a:p>
            <a:r>
              <a:rPr lang="en-US" sz="3600" dirty="0" err="1"/>
              <a:t>Giáo</a:t>
            </a:r>
            <a:r>
              <a:rPr lang="en-US" sz="3600" dirty="0"/>
              <a:t> </a:t>
            </a:r>
            <a:r>
              <a:rPr lang="en-US" sz="3600" dirty="0" err="1"/>
              <a:t>viên</a:t>
            </a:r>
            <a:r>
              <a:rPr lang="en-US" sz="3600" dirty="0"/>
              <a:t>:</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596" name="Google Shape;19849;p103"/>
          <p:cNvSpPr/>
          <p:nvPr/>
        </p:nvSpPr>
        <p:spPr>
          <a:xfrm rot="5400000">
            <a:off x="-1439358" y="1955767"/>
            <a:ext cx="5506714" cy="2627540"/>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DF293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592" name="Google Shape;19860;p103"/>
          <p:cNvGrpSpPr/>
          <p:nvPr/>
        </p:nvGrpSpPr>
        <p:grpSpPr>
          <a:xfrm rot="5400000">
            <a:off x="-1265449" y="2274696"/>
            <a:ext cx="4603562" cy="2072665"/>
            <a:chOff x="2675275" y="4174282"/>
            <a:chExt cx="1003306" cy="451719"/>
          </a:xfrm>
        </p:grpSpPr>
        <p:sp>
          <p:nvSpPr>
            <p:cNvPr id="593" name="Google Shape;19861;p103"/>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3772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4" name="Google Shape;19862;p103"/>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FDCA4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5" name="Google Shape;19863;p103"/>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bg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1028" name="Picture 4" descr="Bullseye Target Clipart Free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63" b="89904" l="9856" r="99519"/>
                    </a14:imgEffect>
                  </a14:imgLayer>
                </a14:imgProps>
              </a:ext>
              <a:ext uri="{28A0092B-C50C-407E-A947-70E740481C1C}">
                <a14:useLocalDpi xmlns:a14="http://schemas.microsoft.com/office/drawing/2010/main" val="0"/>
              </a:ext>
            </a:extLst>
          </a:blip>
          <a:srcRect/>
          <a:stretch>
            <a:fillRect/>
          </a:stretch>
        </p:blipFill>
        <p:spPr bwMode="auto">
          <a:xfrm>
            <a:off x="3233769" y="-125535"/>
            <a:ext cx="1509682" cy="1509683"/>
          </a:xfrm>
          <a:prstGeom prst="rect">
            <a:avLst/>
          </a:prstGeom>
          <a:noFill/>
          <a:extLst>
            <a:ext uri="{909E8E84-426E-40DD-AFC4-6F175D3DCCD1}">
              <a14:hiddenFill xmlns:a14="http://schemas.microsoft.com/office/drawing/2010/main">
                <a:solidFill>
                  <a:srgbClr val="FFFFFF"/>
                </a:solidFill>
              </a14:hiddenFill>
            </a:ext>
          </a:extLst>
        </p:spPr>
      </p:pic>
      <p:sp>
        <p:nvSpPr>
          <p:cNvPr id="556" name="Google Shape;5555;p35"/>
          <p:cNvSpPr txBox="1"/>
          <p:nvPr/>
        </p:nvSpPr>
        <p:spPr>
          <a:xfrm>
            <a:off x="2926471" y="-87247"/>
            <a:ext cx="8051966" cy="1283567"/>
          </a:xfrm>
          <a:prstGeom prst="rect">
            <a:avLst/>
          </a:prstGeom>
        </p:spPr>
        <p:txBody>
          <a:bodyPr spcFirstLastPara="1" vert="horz" wrap="square" lIns="121900" tIns="121900" rIns="121900" bIns="121900" rtlCol="0" anchor="b" anchorCtr="0">
            <a:noAutofit/>
          </a:bodyPr>
          <a:lstStyle>
            <a:lvl1pPr lvl="0" algn="ctr" defTabSz="914400" rtl="0" eaLnBrk="1" latinLnBrk="0" hangingPunct="1">
              <a:lnSpc>
                <a:spcPct val="90000"/>
              </a:lnSpc>
              <a:spcBef>
                <a:spcPts val="0"/>
              </a:spcBef>
              <a:spcAft>
                <a:spcPts val="0"/>
              </a:spcAft>
              <a:buSzPts val="1900"/>
              <a:buNone/>
              <a:defRPr sz="2535" b="1" kern="1200">
                <a:solidFill>
                  <a:schemeClr val="tx1"/>
                </a:solidFill>
                <a:latin typeface="+mj-lt"/>
                <a:ea typeface="+mj-ea"/>
                <a:cs typeface="+mj-cs"/>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sz="6000" dirty="0">
                <a:ln w="28575">
                  <a:solidFill>
                    <a:schemeClr val="accent6">
                      <a:lumMod val="75000"/>
                    </a:schemeClr>
                  </a:solidFill>
                </a:ln>
                <a:solidFill>
                  <a:srgbClr val="FFFF00"/>
                </a:solidFill>
                <a:latin typeface="#9Slide07 Stormtrooper" panose="020B0500000000000000" pitchFamily="34" charset="0"/>
              </a:rPr>
              <a:t>MỤC TIÊU</a:t>
            </a:r>
          </a:p>
        </p:txBody>
      </p:sp>
      <p:grpSp>
        <p:nvGrpSpPr>
          <p:cNvPr id="14" name="Group 13"/>
          <p:cNvGrpSpPr/>
          <p:nvPr/>
        </p:nvGrpSpPr>
        <p:grpSpPr>
          <a:xfrm>
            <a:off x="2202963" y="1075205"/>
            <a:ext cx="8112612" cy="1022069"/>
            <a:chOff x="2701922" y="1346190"/>
            <a:chExt cx="8112612" cy="1022069"/>
          </a:xfrm>
        </p:grpSpPr>
        <p:grpSp>
          <p:nvGrpSpPr>
            <p:cNvPr id="11" name="Group 10"/>
            <p:cNvGrpSpPr/>
            <p:nvPr/>
          </p:nvGrpSpPr>
          <p:grpSpPr>
            <a:xfrm>
              <a:off x="2701922" y="1346190"/>
              <a:ext cx="7976416" cy="1022069"/>
              <a:chOff x="2701922" y="1346190"/>
              <a:chExt cx="7976416" cy="1022069"/>
            </a:xfrm>
          </p:grpSpPr>
          <p:sp>
            <p:nvSpPr>
              <p:cNvPr id="559"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0"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1"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Rectangle 6"/>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533688" y="1672680"/>
              <a:ext cx="7280846"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Trình bày được các đặc điểm của rừng nhiệt đới.</a:t>
              </a:r>
              <a:endParaRPr lang="en-US" sz="2800" dirty="0">
                <a:latin typeface="Times New Roman" panose="02020603050405020304" pitchFamily="18" charset="0"/>
                <a:cs typeface="Times New Roman" panose="02020603050405020304" pitchFamily="18" charset="0"/>
              </a:endParaRPr>
            </a:p>
          </p:txBody>
        </p:sp>
      </p:grpSp>
      <p:grpSp>
        <p:nvGrpSpPr>
          <p:cNvPr id="564" name="Group 563"/>
          <p:cNvGrpSpPr/>
          <p:nvPr/>
        </p:nvGrpSpPr>
        <p:grpSpPr>
          <a:xfrm>
            <a:off x="2701922" y="2402326"/>
            <a:ext cx="7976416" cy="1022069"/>
            <a:chOff x="2701922" y="1346190"/>
            <a:chExt cx="7976416" cy="1022069"/>
          </a:xfrm>
        </p:grpSpPr>
        <p:grpSp>
          <p:nvGrpSpPr>
            <p:cNvPr id="565" name="Group 564"/>
            <p:cNvGrpSpPr/>
            <p:nvPr/>
          </p:nvGrpSpPr>
          <p:grpSpPr>
            <a:xfrm>
              <a:off x="2701922" y="1346190"/>
              <a:ext cx="7976416" cy="1022069"/>
              <a:chOff x="2701922" y="1346190"/>
              <a:chExt cx="7976416" cy="1022069"/>
            </a:xfrm>
          </p:grpSpPr>
          <p:sp>
            <p:nvSpPr>
              <p:cNvPr id="567"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8"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9"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0" name="Rectangle 569"/>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6" name="TextBox 565"/>
            <p:cNvSpPr txBox="1"/>
            <p:nvPr/>
          </p:nvSpPr>
          <p:spPr>
            <a:xfrm>
              <a:off x="3756075" y="1672680"/>
              <a:ext cx="67564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ìm kiếm các thông tin về rừng nhiệt đới.</a:t>
              </a:r>
              <a:endParaRPr lang="en-US" sz="2800" dirty="0">
                <a:latin typeface="Times New Roman" panose="02020603050405020304" pitchFamily="18" charset="0"/>
                <a:cs typeface="Times New Roman" panose="02020603050405020304" pitchFamily="18" charset="0"/>
              </a:endParaRPr>
            </a:p>
          </p:txBody>
        </p:sp>
      </p:grpSp>
      <p:grpSp>
        <p:nvGrpSpPr>
          <p:cNvPr id="572" name="Group 571"/>
          <p:cNvGrpSpPr/>
          <p:nvPr/>
        </p:nvGrpSpPr>
        <p:grpSpPr>
          <a:xfrm>
            <a:off x="2701922" y="3703210"/>
            <a:ext cx="7976416" cy="1022069"/>
            <a:chOff x="2701922" y="1346190"/>
            <a:chExt cx="7976416" cy="1022069"/>
          </a:xfrm>
        </p:grpSpPr>
        <p:grpSp>
          <p:nvGrpSpPr>
            <p:cNvPr id="573" name="Group 572"/>
            <p:cNvGrpSpPr/>
            <p:nvPr/>
          </p:nvGrpSpPr>
          <p:grpSpPr>
            <a:xfrm>
              <a:off x="2701922" y="1346190"/>
              <a:ext cx="7976416" cy="1022069"/>
              <a:chOff x="2701922" y="1346190"/>
              <a:chExt cx="7976416" cy="1022069"/>
            </a:xfrm>
          </p:grpSpPr>
          <p:sp>
            <p:nvSpPr>
              <p:cNvPr id="575"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6"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7"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8" name="Rectangle 577"/>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4" name="TextBox 573"/>
            <p:cNvSpPr txBox="1"/>
            <p:nvPr/>
          </p:nvSpPr>
          <p:spPr>
            <a:xfrm>
              <a:off x="3756075" y="1672680"/>
              <a:ext cx="6756400"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Khai thác các thông tin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 tranh ảnh, sơ đ</a:t>
              </a:r>
              <a:r>
                <a:rPr lang="en-US" sz="2800" dirty="0">
                  <a:latin typeface="Times New Roman" panose="02020603050405020304" pitchFamily="18" charset="0"/>
                  <a:cs typeface="Times New Roman" panose="02020603050405020304" pitchFamily="18" charset="0"/>
                </a:rPr>
                <a:t>ồ</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580" name="Group 579"/>
          <p:cNvGrpSpPr/>
          <p:nvPr/>
        </p:nvGrpSpPr>
        <p:grpSpPr>
          <a:xfrm>
            <a:off x="2202963" y="4914816"/>
            <a:ext cx="7996009" cy="1022069"/>
            <a:chOff x="2701922" y="1346190"/>
            <a:chExt cx="7996009" cy="1022069"/>
          </a:xfrm>
        </p:grpSpPr>
        <p:grpSp>
          <p:nvGrpSpPr>
            <p:cNvPr id="581" name="Group 580"/>
            <p:cNvGrpSpPr/>
            <p:nvPr/>
          </p:nvGrpSpPr>
          <p:grpSpPr>
            <a:xfrm>
              <a:off x="2701922" y="1346190"/>
              <a:ext cx="7976416" cy="1022069"/>
              <a:chOff x="2701922" y="1346190"/>
              <a:chExt cx="7976416" cy="1022069"/>
            </a:xfrm>
          </p:grpSpPr>
          <p:sp>
            <p:nvSpPr>
              <p:cNvPr id="583" name="Google Shape;16082;p99"/>
              <p:cNvSpPr/>
              <p:nvPr/>
            </p:nvSpPr>
            <p:spPr>
              <a:xfrm>
                <a:off x="2701922" y="1346190"/>
                <a:ext cx="511543" cy="511159"/>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4" name="Google Shape;16083;p99"/>
              <p:cNvSpPr/>
              <p:nvPr/>
            </p:nvSpPr>
            <p:spPr>
              <a:xfrm>
                <a:off x="2891847" y="1535972"/>
                <a:ext cx="643426" cy="642749"/>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3772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5" name="Google Shape;16084;p99"/>
              <p:cNvSpPr/>
              <p:nvPr/>
            </p:nvSpPr>
            <p:spPr>
              <a:xfrm>
                <a:off x="3213684" y="1535971"/>
                <a:ext cx="2773493" cy="832288"/>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FF07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6" name="Rectangle 585"/>
              <p:cNvSpPr/>
              <p:nvPr/>
            </p:nvSpPr>
            <p:spPr>
              <a:xfrm>
                <a:off x="4410075" y="1535971"/>
                <a:ext cx="5905500" cy="759553"/>
              </a:xfrm>
              <a:prstGeom prst="rect">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a:off x="9902876" y="1529503"/>
                <a:ext cx="775462" cy="766022"/>
              </a:xfrm>
              <a:prstGeom prst="ellipse">
                <a:avLst/>
              </a:prstGeom>
              <a:solidFill>
                <a:srgbClr val="FFF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2" name="TextBox 581"/>
            <p:cNvSpPr txBox="1"/>
            <p:nvPr/>
          </p:nvSpPr>
          <p:spPr>
            <a:xfrm>
              <a:off x="3756075" y="1672680"/>
              <a:ext cx="6941856"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Có lối sống xanh với môi trường, bảo vệ rừng.</a:t>
              </a:r>
              <a:endParaRPr lang="en-US" sz="2800" dirty="0">
                <a:latin typeface="Times New Roman" panose="02020603050405020304" pitchFamily="18" charset="0"/>
                <a:cs typeface="Times New Roman" panose="02020603050405020304" pitchFamily="18" charset="0"/>
              </a:endParaRPr>
            </a:p>
          </p:txBody>
        </p:sp>
      </p:grpSp>
      <p:pic>
        <p:nvPicPr>
          <p:cNvPr id="2052" name="Picture 4" descr="save the green lungs tree gift&amp;#39; Small Buttons | Spreadshir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455" b="73818" l="8000" r="90000">
                        <a14:foregroundMark x1="44545" y1="40364" x2="44545" y2="40364"/>
                        <a14:foregroundMark x1="76909" y1="65818" x2="76909" y2="65818"/>
                        <a14:foregroundMark x1="74727" y1="65273" x2="74000" y2="64000"/>
                        <a14:foregroundMark x1="74000" y1="62727" x2="74182" y2="62000"/>
                        <a14:foregroundMark x1="74545" y1="61636" x2="74545" y2="61636"/>
                        <a14:foregroundMark x1="76182" y1="59818" x2="76909" y2="59636"/>
                        <a14:foregroundMark x1="76909" y1="59636" x2="76909" y2="59636"/>
                        <a14:foregroundMark x1="77091" y1="61636" x2="76909" y2="62182"/>
                        <a14:foregroundMark x1="76364" y1="62545" x2="76364" y2="62545"/>
                        <a14:foregroundMark x1="79455" y1="60909" x2="79455" y2="60909"/>
                        <a14:foregroundMark x1="79455" y1="60909" x2="79455" y2="60909"/>
                        <a14:foregroundMark x1="77455" y1="59636" x2="77455" y2="59636"/>
                        <a14:foregroundMark x1="77091" y1="60000" x2="76364" y2="63273"/>
                        <a14:foregroundMark x1="72000" y1="65636" x2="72000" y2="65636"/>
                        <a14:foregroundMark x1="72182" y1="65636" x2="72182" y2="65636"/>
                        <a14:foregroundMark x1="72000" y1="66000" x2="70909" y2="66364"/>
                        <a14:foregroundMark x1="68364" y1="67091" x2="66909" y2="67818"/>
                        <a14:foregroundMark x1="52545" y1="58364" x2="52545" y2="58364"/>
                        <a14:foregroundMark x1="54000" y1="56727" x2="54000" y2="56727"/>
                        <a14:foregroundMark x1="54364" y1="56182" x2="54364" y2="56182"/>
                        <a14:foregroundMark x1="52000" y1="59455" x2="52000" y2="59455"/>
                        <a14:foregroundMark x1="52000" y1="59455" x2="52000" y2="59455"/>
                        <a14:foregroundMark x1="38545" y1="66909" x2="38545" y2="66909"/>
                        <a14:foregroundMark x1="38727" y1="65455" x2="38727" y2="65455"/>
                        <a14:foregroundMark x1="38727" y1="65455" x2="38727" y2="65455"/>
                        <a14:foregroundMark x1="36545" y1="65091" x2="35273" y2="66727"/>
                        <a14:foregroundMark x1="32000" y1="66727" x2="29818" y2="66364"/>
                        <a14:foregroundMark x1="29636" y1="66182" x2="29636" y2="66182"/>
                        <a14:foregroundMark x1="29455" y1="67273" x2="29455" y2="67273"/>
                        <a14:foregroundMark x1="29091" y1="67273" x2="26727" y2="67273"/>
                        <a14:foregroundMark x1="24727" y1="65818" x2="24727" y2="65818"/>
                        <a14:foregroundMark x1="24727" y1="65818" x2="23818" y2="65455"/>
                        <a14:foregroundMark x1="23273" y1="65273" x2="22545" y2="65273"/>
                        <a14:foregroundMark x1="22182" y1="65273" x2="21091" y2="65273"/>
                        <a14:foregroundMark x1="21091" y1="65273" x2="21091" y2="65273"/>
                        <a14:foregroundMark x1="20909" y1="65273" x2="20909" y2="65273"/>
                        <a14:foregroundMark x1="20909" y1="65091" x2="20727" y2="62545"/>
                        <a14:foregroundMark x1="20727" y1="61273" x2="20909" y2="60182"/>
                        <a14:foregroundMark x1="21091" y1="59455" x2="22000" y2="59455"/>
                        <a14:foregroundMark x1="22545" y1="59455" x2="23091" y2="59455"/>
                        <a14:foregroundMark x1="24364" y1="57636" x2="23455" y2="57273"/>
                        <a14:foregroundMark x1="22364" y1="55636" x2="22182" y2="53273"/>
                        <a14:foregroundMark x1="21636" y1="50182" x2="21455" y2="48727"/>
                        <a14:foregroundMark x1="21273" y1="46545" x2="21091" y2="45091"/>
                        <a14:foregroundMark x1="21091" y1="42909" x2="21091" y2="42909"/>
                        <a14:foregroundMark x1="21091" y1="42727" x2="21091" y2="42727"/>
                        <a14:foregroundMark x1="21091" y1="42000" x2="21636" y2="40364"/>
                        <a14:foregroundMark x1="22000" y1="39273" x2="22364" y2="38182"/>
                        <a14:foregroundMark x1="22909" y1="37273" x2="24364" y2="36727"/>
                        <a14:foregroundMark x1="24364" y1="36727" x2="24364" y2="36727"/>
                        <a14:foregroundMark x1="24364" y1="36364" x2="24364" y2="36364"/>
                        <a14:foregroundMark x1="24909" y1="34000" x2="25455" y2="32727"/>
                        <a14:foregroundMark x1="26182" y1="31273" x2="26727" y2="30364"/>
                        <a14:foregroundMark x1="26909" y1="29818" x2="27091" y2="29273"/>
                        <a14:foregroundMark x1="27455" y1="26364" x2="27636" y2="25818"/>
                        <a14:foregroundMark x1="28364" y1="24364" x2="28727" y2="23455"/>
                        <a14:foregroundMark x1="31091" y1="22000" x2="32727" y2="22000"/>
                        <a14:foregroundMark x1="34545" y1="21091" x2="35273" y2="20364"/>
                        <a14:foregroundMark x1="38909" y1="18909" x2="38909" y2="18909"/>
                        <a14:foregroundMark x1="39636" y1="18909" x2="41455" y2="20000"/>
                        <a14:foregroundMark x1="41636" y1="20000" x2="41636" y2="20000"/>
                        <a14:foregroundMark x1="41273" y1="20000" x2="41273" y2="21636"/>
                        <a14:foregroundMark x1="41273" y1="21818" x2="40909" y2="22909"/>
                        <a14:foregroundMark x1="42000" y1="24182" x2="42000" y2="24182"/>
                        <a14:foregroundMark x1="42364" y1="26182" x2="42545" y2="26909"/>
                        <a14:foregroundMark x1="42545" y1="27455" x2="42545" y2="27455"/>
                        <a14:foregroundMark x1="58364" y1="21273" x2="58364" y2="21273"/>
                        <a14:foregroundMark x1="58182" y1="19273" x2="57636" y2="19091"/>
                        <a14:foregroundMark x1="57455" y1="20000" x2="56909" y2="22364"/>
                        <a14:foregroundMark x1="56909" y1="23636" x2="56909" y2="24182"/>
                        <a14:foregroundMark x1="56545" y1="25273" x2="55818" y2="25273"/>
                        <a14:foregroundMark x1="55273" y1="25091" x2="55091" y2="26364"/>
                        <a14:foregroundMark x1="55818" y1="27091" x2="56364" y2="27273"/>
                        <a14:foregroundMark x1="56545" y1="17818" x2="56545" y2="17818"/>
                      </a14:backgroundRemoval>
                    </a14:imgEffect>
                  </a14:imgLayer>
                </a14:imgProps>
              </a:ext>
              <a:ext uri="{28A0092B-C50C-407E-A947-70E740481C1C}">
                <a14:useLocalDpi xmlns:a14="http://schemas.microsoft.com/office/drawing/2010/main" val="0"/>
              </a:ext>
            </a:extLst>
          </a:blip>
          <a:srcRect b="23905"/>
          <a:stretch>
            <a:fillRect/>
          </a:stretch>
        </p:blipFill>
        <p:spPr bwMode="auto">
          <a:xfrm rot="16200000">
            <a:off x="-866467" y="2178200"/>
            <a:ext cx="2987043" cy="22730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inforest trees clipart tropical rainforest tree | Jungle tree, Christmas  tree painting, Fall tree paint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106" l="0" r="99524"/>
                    </a14:imgEffect>
                  </a14:imgLayer>
                </a14:imgProps>
              </a:ext>
              <a:ext uri="{28A0092B-C50C-407E-A947-70E740481C1C}">
                <a14:useLocalDpi xmlns:a14="http://schemas.microsoft.com/office/drawing/2010/main" val="0"/>
              </a:ext>
            </a:extLst>
          </a:blip>
          <a:srcRect/>
          <a:stretch>
            <a:fillRect/>
          </a:stretch>
        </p:blipFill>
        <p:spPr bwMode="auto">
          <a:xfrm>
            <a:off x="10112235" y="4652544"/>
            <a:ext cx="2122008" cy="2374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ve Rainforest High Res Stock Images | Shutterstock"/>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3158"/>
                    </a14:imgEffect>
                  </a14:imgLayer>
                </a14:imgProps>
              </a:ext>
              <a:ext uri="{28A0092B-C50C-407E-A947-70E740481C1C}">
                <a14:useLocalDpi xmlns:a14="http://schemas.microsoft.com/office/drawing/2010/main" val="0"/>
              </a:ext>
            </a:extLst>
          </a:blip>
          <a:srcRect/>
          <a:stretch>
            <a:fillRect/>
          </a:stretch>
        </p:blipFill>
        <p:spPr bwMode="auto">
          <a:xfrm>
            <a:off x="8702725" y="-845820"/>
            <a:ext cx="361950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wipe(left)">
                                      <p:cBhvr>
                                        <p:cTn id="12" dur="500"/>
                                        <p:tgtEl>
                                          <p:spTgt spid="5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2"/>
                                        </p:tgtEl>
                                        <p:attrNameLst>
                                          <p:attrName>style.visibility</p:attrName>
                                        </p:attrNameLst>
                                      </p:cBhvr>
                                      <p:to>
                                        <p:strVal val="visible"/>
                                      </p:to>
                                    </p:set>
                                    <p:animEffect transition="in" filter="wipe(left)">
                                      <p:cBhvr>
                                        <p:cTn id="17" dur="500"/>
                                        <p:tgtEl>
                                          <p:spTgt spid="5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80"/>
                                        </p:tgtEl>
                                        <p:attrNameLst>
                                          <p:attrName>style.visibility</p:attrName>
                                        </p:attrNameLst>
                                      </p:cBhvr>
                                      <p:to>
                                        <p:strVal val="visible"/>
                                      </p:to>
                                    </p:set>
                                    <p:animEffect transition="in" filter="wipe(left)">
                                      <p:cBhvr>
                                        <p:cTn id="2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latin typeface="Times New Roman" panose="02020603050405020304" pitchFamily="18" charset="0"/>
                <a:cs typeface="Times New Roman" panose="02020603050405020304" pitchFamily="18" charset="0"/>
              </a:rPr>
              <a:t>1. </a:t>
            </a:r>
            <a:r>
              <a:rPr lang="vi-VN" sz="4000" dirty="0">
                <a:solidFill>
                  <a:schemeClr val="accent5">
                    <a:lumMod val="75000"/>
                  </a:schemeClr>
                </a:solidFill>
                <a:latin typeface="Times New Roman" panose="02020603050405020304" pitchFamily="18" charset="0"/>
                <a:cs typeface="Times New Roman" panose="02020603050405020304" pitchFamily="18" charset="0"/>
              </a:rPr>
              <a:t>ĐẶC ĐI</a:t>
            </a:r>
            <a:r>
              <a:rPr lang="en-US" sz="4000" dirty="0">
                <a:solidFill>
                  <a:schemeClr val="accent5">
                    <a:lumMod val="75000"/>
                  </a:schemeClr>
                </a:solidFill>
                <a:latin typeface="Times New Roman" panose="02020603050405020304" pitchFamily="18" charset="0"/>
                <a:cs typeface="Times New Roman" panose="02020603050405020304" pitchFamily="18" charset="0"/>
              </a:rPr>
              <a:t>Ể</a:t>
            </a:r>
            <a:r>
              <a:rPr lang="vi-VN" sz="4000" dirty="0">
                <a:solidFill>
                  <a:schemeClr val="accent5">
                    <a:lumMod val="75000"/>
                  </a:schemeClr>
                </a:solidFill>
                <a:latin typeface="Times New Roman" panose="02020603050405020304" pitchFamily="18" charset="0"/>
                <a:cs typeface="Times New Roman" panose="02020603050405020304" pitchFamily="18" charset="0"/>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10143952" y="848392"/>
            <a:ext cx="1906335" cy="5976364"/>
            <a:chOff x="8423755" y="848392"/>
            <a:chExt cx="3867090" cy="5976364"/>
          </a:xfrm>
        </p:grpSpPr>
        <p:sp>
          <p:nvSpPr>
            <p:cNvPr id="5" name="Rectangle 4"/>
            <p:cNvSpPr/>
            <p:nvPr/>
          </p:nvSpPr>
          <p:spPr>
            <a:xfrm>
              <a:off x="8423755" y="1187656"/>
              <a:ext cx="3867090" cy="5637100"/>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23757" y="848392"/>
              <a:ext cx="3541742" cy="5078313"/>
            </a:xfrm>
            <a:prstGeom prst="rect">
              <a:avLst/>
            </a:prstGeom>
            <a:solidFill>
              <a:srgbClr val="EEFCCE"/>
            </a:solidFill>
          </p:spPr>
          <p:txBody>
            <a:bodyPr wrap="square" anchor="ctr" anchorCtr="0">
              <a:spAutoFit/>
            </a:bodyPr>
            <a:lstStyle/>
            <a:p>
              <a:pPr algn="ctr"/>
              <a:endParaRPr lang="en-US" sz="3600" dirty="0"/>
            </a:p>
            <a:p>
              <a:pPr algn="ctr"/>
              <a:endParaRPr lang="en-US" sz="3600" dirty="0"/>
            </a:p>
            <a:p>
              <a:pPr algn="ctr"/>
              <a:r>
                <a:rPr lang="en-US" sz="3600" dirty="0">
                  <a:latin typeface="Times New Roman" panose="02020603050405020304" pitchFamily="18" charset="0"/>
                  <a:cs typeface="Times New Roman" panose="02020603050405020304" pitchFamily="18" charset="0"/>
                </a:rPr>
                <a:t>X</a:t>
              </a:r>
              <a:r>
                <a:rPr lang="vi-VN" sz="3600" dirty="0">
                  <a:latin typeface="Times New Roman" panose="02020603050405020304" pitchFamily="18" charset="0"/>
                  <a:cs typeface="Times New Roman" panose="02020603050405020304" pitchFamily="18" charset="0"/>
                </a:rPr>
                <a:t>ác định vị 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đới</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grpSp>
      <p:pic>
        <p:nvPicPr>
          <p:cNvPr id="307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68" y="1187656"/>
            <a:ext cx="9895070" cy="557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410563" y="1769510"/>
            <a:ext cx="1836173" cy="2865709"/>
            <a:chOff x="2410563" y="1769510"/>
            <a:chExt cx="1836173" cy="2865709"/>
          </a:xfrm>
        </p:grpSpPr>
        <p:grpSp>
          <p:nvGrpSpPr>
            <p:cNvPr id="14" name="Google Shape;18075;p100"/>
            <p:cNvGrpSpPr/>
            <p:nvPr/>
          </p:nvGrpSpPr>
          <p:grpSpPr>
            <a:xfrm>
              <a:off x="2410563" y="1769510"/>
              <a:ext cx="1836173" cy="2865709"/>
              <a:chOff x="7248525" y="3739696"/>
              <a:chExt cx="230531" cy="359790"/>
            </a:xfrm>
          </p:grpSpPr>
          <p:sp>
            <p:nvSpPr>
              <p:cNvPr id="16"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 name="Rectangle 2"/>
            <p:cNvSpPr/>
            <p:nvPr/>
          </p:nvSpPr>
          <p:spPr>
            <a:xfrm>
              <a:off x="2509537" y="2017954"/>
              <a:ext cx="1553471" cy="1200329"/>
            </a:xfrm>
            <a:prstGeom prst="rect">
              <a:avLst/>
            </a:prstGeom>
          </p:spPr>
          <p:txBody>
            <a:bodyPr wrap="square">
              <a:spAutoFit/>
            </a:bodyPr>
            <a:lstStyle/>
            <a:p>
              <a:pPr algn="ctr"/>
              <a:r>
                <a:rPr lang="pl-PL" sz="2400" dirty="0"/>
                <a:t>lưu vực sông A-ma-dôn (Nam Mỹ), </a:t>
              </a:r>
              <a:endParaRPr lang="en-US" sz="2400" dirty="0"/>
            </a:p>
          </p:txBody>
        </p:sp>
      </p:grpSp>
      <p:grpSp>
        <p:nvGrpSpPr>
          <p:cNvPr id="18" name="Group 17"/>
          <p:cNvGrpSpPr/>
          <p:nvPr/>
        </p:nvGrpSpPr>
        <p:grpSpPr>
          <a:xfrm>
            <a:off x="4620363" y="1769510"/>
            <a:ext cx="1836173" cy="2865709"/>
            <a:chOff x="2410563" y="1769510"/>
            <a:chExt cx="1836173" cy="2865709"/>
          </a:xfrm>
        </p:grpSpPr>
        <p:grpSp>
          <p:nvGrpSpPr>
            <p:cNvPr id="19" name="Google Shape;18075;p100"/>
            <p:cNvGrpSpPr/>
            <p:nvPr/>
          </p:nvGrpSpPr>
          <p:grpSpPr>
            <a:xfrm>
              <a:off x="2410563" y="1769510"/>
              <a:ext cx="1836173" cy="2865709"/>
              <a:chOff x="7248525" y="3739696"/>
              <a:chExt cx="230531" cy="359790"/>
            </a:xfrm>
          </p:grpSpPr>
          <p:sp>
            <p:nvSpPr>
              <p:cNvPr id="21"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0" name="Rectangle 19"/>
            <p:cNvSpPr/>
            <p:nvPr/>
          </p:nvSpPr>
          <p:spPr>
            <a:xfrm>
              <a:off x="2509537" y="2017954"/>
              <a:ext cx="1553471" cy="1200329"/>
            </a:xfrm>
            <a:prstGeom prst="rect">
              <a:avLst/>
            </a:prstGeom>
          </p:spPr>
          <p:txBody>
            <a:bodyPr wrap="square">
              <a:spAutoFit/>
            </a:bodyPr>
            <a:lstStyle/>
            <a:p>
              <a:pPr algn="ctr"/>
              <a:r>
                <a:rPr lang="vi-VN" sz="2400" dirty="0"/>
                <a:t>lưu vực sông Công-gô (châu Phi)</a:t>
              </a:r>
              <a:endParaRPr lang="en-US" sz="2400" dirty="0"/>
            </a:p>
          </p:txBody>
        </p:sp>
      </p:grpSp>
      <p:grpSp>
        <p:nvGrpSpPr>
          <p:cNvPr id="24" name="Group 23"/>
          <p:cNvGrpSpPr/>
          <p:nvPr/>
        </p:nvGrpSpPr>
        <p:grpSpPr>
          <a:xfrm>
            <a:off x="6811113" y="1769510"/>
            <a:ext cx="1836173" cy="2865709"/>
            <a:chOff x="2410563" y="1769510"/>
            <a:chExt cx="1836173" cy="2865709"/>
          </a:xfrm>
        </p:grpSpPr>
        <p:grpSp>
          <p:nvGrpSpPr>
            <p:cNvPr id="25" name="Google Shape;18075;p100"/>
            <p:cNvGrpSpPr/>
            <p:nvPr/>
          </p:nvGrpSpPr>
          <p:grpSpPr>
            <a:xfrm>
              <a:off x="2410563" y="1769510"/>
              <a:ext cx="1836173" cy="2865709"/>
              <a:chOff x="7248525" y="3739696"/>
              <a:chExt cx="230531" cy="359790"/>
            </a:xfrm>
          </p:grpSpPr>
          <p:sp>
            <p:nvSpPr>
              <p:cNvPr id="27"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6" name="Rectangle 25"/>
            <p:cNvSpPr/>
            <p:nvPr/>
          </p:nvSpPr>
          <p:spPr>
            <a:xfrm>
              <a:off x="2509537" y="2017954"/>
              <a:ext cx="1553471" cy="830997"/>
            </a:xfrm>
            <a:prstGeom prst="rect">
              <a:avLst/>
            </a:prstGeom>
          </p:spPr>
          <p:txBody>
            <a:bodyPr wrap="square">
              <a:spAutoFit/>
            </a:bodyPr>
            <a:lstStyle/>
            <a:p>
              <a:pPr algn="ctr"/>
              <a:r>
                <a:rPr lang="vi-VN" sz="2400" dirty="0"/>
                <a:t>một phần Đông Nam Á</a:t>
              </a:r>
              <a:endParaRPr lang="en-US" sz="2400" dirty="0"/>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pic>
        <p:nvPicPr>
          <p:cNvPr id="4098"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187656"/>
            <a:ext cx="9937676" cy="56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06" name="Google Shape;13906;p88"/>
          <p:cNvSpPr txBox="1">
            <a:spLocks noGrp="1"/>
          </p:cNvSpPr>
          <p:nvPr>
            <p:ph type="title" idx="6"/>
          </p:nvPr>
        </p:nvSpPr>
        <p:spPr>
          <a:xfrm>
            <a:off x="-429628" y="304710"/>
            <a:ext cx="12970630" cy="732400"/>
          </a:xfrm>
          <a:prstGeom prst="rect">
            <a:avLst/>
          </a:prstGeom>
        </p:spPr>
        <p:txBody>
          <a:bodyPr spcFirstLastPara="1" wrap="square" lIns="121900" tIns="121900" rIns="121900" bIns="121900" anchor="b" anchorCtr="0">
            <a:noAutofit/>
          </a:bodyPr>
          <a:lstStyle/>
          <a:p>
            <a:r>
              <a:rPr lang="en-US" sz="4000" dirty="0">
                <a:solidFill>
                  <a:schemeClr val="accent5">
                    <a:lumMod val="75000"/>
                  </a:schemeClr>
                </a:solidFill>
                <a:latin typeface="Times New Roman" panose="02020603050405020304" pitchFamily="18" charset="0"/>
                <a:cs typeface="Times New Roman" panose="02020603050405020304" pitchFamily="18" charset="0"/>
              </a:rPr>
              <a:t>1. </a:t>
            </a:r>
            <a:r>
              <a:rPr lang="vi-VN" sz="4000" dirty="0">
                <a:solidFill>
                  <a:schemeClr val="accent5">
                    <a:lumMod val="75000"/>
                  </a:schemeClr>
                </a:solidFill>
                <a:latin typeface="Times New Roman" panose="02020603050405020304" pitchFamily="18" charset="0"/>
                <a:cs typeface="Times New Roman" panose="02020603050405020304" pitchFamily="18" charset="0"/>
              </a:rPr>
              <a:t>ĐẶC ĐI</a:t>
            </a:r>
            <a:r>
              <a:rPr lang="en-US" sz="4000" dirty="0">
                <a:solidFill>
                  <a:schemeClr val="accent5">
                    <a:lumMod val="75000"/>
                  </a:schemeClr>
                </a:solidFill>
                <a:latin typeface="Times New Roman" panose="02020603050405020304" pitchFamily="18" charset="0"/>
                <a:cs typeface="Times New Roman" panose="02020603050405020304" pitchFamily="18" charset="0"/>
              </a:rPr>
              <a:t>Ể</a:t>
            </a:r>
            <a:r>
              <a:rPr lang="vi-VN" sz="4000" dirty="0">
                <a:solidFill>
                  <a:schemeClr val="accent5">
                    <a:lumMod val="75000"/>
                  </a:schemeClr>
                </a:solidFill>
                <a:latin typeface="Times New Roman" panose="02020603050405020304" pitchFamily="18" charset="0"/>
                <a:cs typeface="Times New Roman" panose="02020603050405020304" pitchFamily="18" charset="0"/>
              </a:rPr>
              <a:t>M RỪNG NHIỆT ĐỚI </a:t>
            </a:r>
          </a:p>
        </p:txBody>
      </p:sp>
      <p:sp>
        <p:nvSpPr>
          <p:cNvPr id="558" name="Google Shape;19927;p103"/>
          <p:cNvSpPr/>
          <p:nvPr/>
        </p:nvSpPr>
        <p:spPr>
          <a:xfrm>
            <a:off x="294968" y="1037110"/>
            <a:ext cx="11521438" cy="84834"/>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grpSp>
        <p:nvGrpSpPr>
          <p:cNvPr id="6" name="Group 5"/>
          <p:cNvGrpSpPr/>
          <p:nvPr/>
        </p:nvGrpSpPr>
        <p:grpSpPr>
          <a:xfrm>
            <a:off x="10143952" y="1187656"/>
            <a:ext cx="1906335" cy="5637100"/>
            <a:chOff x="8423755" y="1187656"/>
            <a:chExt cx="3867090" cy="5637100"/>
          </a:xfrm>
        </p:grpSpPr>
        <p:sp>
          <p:nvSpPr>
            <p:cNvPr id="5" name="Rectangle 4"/>
            <p:cNvSpPr/>
            <p:nvPr/>
          </p:nvSpPr>
          <p:spPr>
            <a:xfrm>
              <a:off x="8423755" y="1187656"/>
              <a:ext cx="3867090" cy="5637100"/>
            </a:xfrm>
            <a:prstGeom prst="rect">
              <a:avLst/>
            </a:prstGeom>
            <a:solidFill>
              <a:srgbClr val="EEF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23757" y="1402389"/>
              <a:ext cx="3541742" cy="3970318"/>
            </a:xfrm>
            <a:prstGeom prst="rect">
              <a:avLst/>
            </a:prstGeom>
            <a:solidFill>
              <a:srgbClr val="EEFCCE"/>
            </a:solidFill>
          </p:spPr>
          <p:txBody>
            <a:bodyPr wrap="square" anchor="ctr" anchorCtr="0">
              <a:spAutoFit/>
            </a:bodyPr>
            <a:lstStyle/>
            <a:p>
              <a:pPr algn="ctr"/>
              <a:endParaRPr lang="en-US" sz="3600" dirty="0"/>
            </a:p>
            <a:p>
              <a:pPr algn="ctr"/>
              <a:endParaRPr lang="en-US" sz="3600" dirty="0"/>
            </a:p>
            <a:p>
              <a:pPr algn="ctr"/>
              <a:r>
                <a:rPr lang="en-US" sz="3600" dirty="0"/>
                <a:t>X</a:t>
              </a:r>
              <a:r>
                <a:rPr lang="vi-VN" sz="3600" dirty="0"/>
                <a:t>ác định vị trí</a:t>
              </a:r>
              <a:r>
                <a:rPr lang="en-US" sz="3600" dirty="0"/>
                <a:t> </a:t>
              </a:r>
              <a:r>
                <a:rPr lang="en-US" sz="3600" dirty="0" err="1"/>
                <a:t>của</a:t>
              </a:r>
              <a:r>
                <a:rPr lang="en-US" sz="3600" dirty="0"/>
                <a:t> </a:t>
              </a:r>
              <a:r>
                <a:rPr lang="en-US" sz="3600" dirty="0" err="1"/>
                <a:t>rừng</a:t>
              </a:r>
              <a:r>
                <a:rPr lang="en-US" sz="3600" dirty="0"/>
                <a:t> </a:t>
              </a:r>
              <a:r>
                <a:rPr lang="en-US" sz="3600" dirty="0" err="1"/>
                <a:t>nhiệt</a:t>
              </a:r>
              <a:r>
                <a:rPr lang="en-US" sz="3600" dirty="0"/>
                <a:t> </a:t>
              </a:r>
              <a:r>
                <a:rPr lang="en-US" sz="3600" dirty="0" err="1"/>
                <a:t>đới</a:t>
              </a:r>
              <a:r>
                <a:rPr lang="en-US" sz="3600" dirty="0"/>
                <a:t> </a:t>
              </a:r>
              <a:r>
                <a:rPr lang="en-US" sz="3600" dirty="0" err="1"/>
                <a:t>gió</a:t>
              </a:r>
              <a:r>
                <a:rPr lang="en-US" sz="3600" dirty="0"/>
                <a:t> </a:t>
              </a:r>
              <a:r>
                <a:rPr lang="en-US" sz="3600" dirty="0" err="1"/>
                <a:t>mùa</a:t>
              </a:r>
              <a:r>
                <a:rPr lang="en-US" sz="3600" dirty="0"/>
                <a:t>. </a:t>
              </a:r>
              <a:endParaRPr lang="vi-VN" sz="3600" dirty="0"/>
            </a:p>
          </p:txBody>
        </p:sp>
      </p:grpSp>
      <p:grpSp>
        <p:nvGrpSpPr>
          <p:cNvPr id="18" name="Group 17"/>
          <p:cNvGrpSpPr/>
          <p:nvPr/>
        </p:nvGrpSpPr>
        <p:grpSpPr>
          <a:xfrm>
            <a:off x="4331601" y="1559960"/>
            <a:ext cx="1836173" cy="2865709"/>
            <a:chOff x="2410563" y="1769510"/>
            <a:chExt cx="1836173" cy="2865709"/>
          </a:xfrm>
        </p:grpSpPr>
        <p:grpSp>
          <p:nvGrpSpPr>
            <p:cNvPr id="19" name="Google Shape;18075;p100"/>
            <p:cNvGrpSpPr/>
            <p:nvPr/>
          </p:nvGrpSpPr>
          <p:grpSpPr>
            <a:xfrm>
              <a:off x="2410563" y="1769510"/>
              <a:ext cx="1836173" cy="2865709"/>
              <a:chOff x="7248525" y="3739696"/>
              <a:chExt cx="230531" cy="359790"/>
            </a:xfrm>
          </p:grpSpPr>
          <p:sp>
            <p:nvSpPr>
              <p:cNvPr id="21"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0" name="Rectangle 19"/>
            <p:cNvSpPr/>
            <p:nvPr/>
          </p:nvSpPr>
          <p:spPr>
            <a:xfrm>
              <a:off x="2509537" y="2017954"/>
              <a:ext cx="1553471" cy="1569660"/>
            </a:xfrm>
            <a:prstGeom prst="rect">
              <a:avLst/>
            </a:prstGeom>
          </p:spPr>
          <p:txBody>
            <a:bodyPr wrap="square">
              <a:spAutoFit/>
            </a:bodyPr>
            <a:lstStyle/>
            <a:p>
              <a:pPr algn="ctr"/>
              <a:r>
                <a:rPr lang="en-US" sz="2400" dirty="0" err="1"/>
                <a:t>Châu</a:t>
              </a:r>
              <a:r>
                <a:rPr lang="en-US" sz="2400" dirty="0"/>
                <a:t> Phi (</a:t>
              </a:r>
              <a:r>
                <a:rPr lang="en-US" sz="2400" dirty="0" err="1"/>
                <a:t>giáp</a:t>
              </a:r>
              <a:r>
                <a:rPr lang="en-US" sz="2400" dirty="0"/>
                <a:t> </a:t>
              </a:r>
              <a:r>
                <a:rPr lang="en-US" sz="2400" dirty="0" err="1"/>
                <a:t>rừng</a:t>
              </a:r>
              <a:r>
                <a:rPr lang="en-US" sz="2400" dirty="0"/>
                <a:t> </a:t>
              </a:r>
              <a:r>
                <a:rPr lang="en-US" sz="2400" dirty="0" err="1"/>
                <a:t>mưa</a:t>
              </a:r>
              <a:r>
                <a:rPr lang="en-US" sz="2400" dirty="0"/>
                <a:t> </a:t>
              </a:r>
              <a:r>
                <a:rPr lang="en-US" sz="2400" dirty="0" err="1"/>
                <a:t>nhiệt</a:t>
              </a:r>
              <a:r>
                <a:rPr lang="en-US" sz="2400" dirty="0"/>
                <a:t> </a:t>
              </a:r>
              <a:r>
                <a:rPr lang="en-US" sz="2400" dirty="0" err="1"/>
                <a:t>đới</a:t>
              </a:r>
              <a:endParaRPr lang="en-US" sz="2400" dirty="0"/>
            </a:p>
          </p:txBody>
        </p:sp>
      </p:grpSp>
      <p:grpSp>
        <p:nvGrpSpPr>
          <p:cNvPr id="24" name="Group 23"/>
          <p:cNvGrpSpPr/>
          <p:nvPr/>
        </p:nvGrpSpPr>
        <p:grpSpPr>
          <a:xfrm>
            <a:off x="6456536" y="1037110"/>
            <a:ext cx="1836173" cy="2865709"/>
            <a:chOff x="2410563" y="1769510"/>
            <a:chExt cx="1836173" cy="2865709"/>
          </a:xfrm>
        </p:grpSpPr>
        <p:grpSp>
          <p:nvGrpSpPr>
            <p:cNvPr id="25" name="Google Shape;18075;p100"/>
            <p:cNvGrpSpPr/>
            <p:nvPr/>
          </p:nvGrpSpPr>
          <p:grpSpPr>
            <a:xfrm>
              <a:off x="2410563" y="1769510"/>
              <a:ext cx="1836173" cy="2865709"/>
              <a:chOff x="7248525" y="3739696"/>
              <a:chExt cx="230531" cy="359790"/>
            </a:xfrm>
          </p:grpSpPr>
          <p:sp>
            <p:nvSpPr>
              <p:cNvPr id="27" name="Google Shape;18076;p100"/>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18077;p100"/>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6" name="Rectangle 25"/>
            <p:cNvSpPr/>
            <p:nvPr/>
          </p:nvSpPr>
          <p:spPr>
            <a:xfrm>
              <a:off x="2509537" y="2134789"/>
              <a:ext cx="1553471" cy="1200329"/>
            </a:xfrm>
            <a:prstGeom prst="rect">
              <a:avLst/>
            </a:prstGeom>
          </p:spPr>
          <p:txBody>
            <a:bodyPr wrap="square">
              <a:spAutoFit/>
            </a:bodyPr>
            <a:lstStyle/>
            <a:p>
              <a:pPr algn="ctr"/>
              <a:r>
                <a:rPr lang="vi-VN" sz="2400" dirty="0"/>
                <a:t>Đông Nam Á</a:t>
              </a:r>
              <a:r>
                <a:rPr lang="en-US" sz="2400" dirty="0"/>
                <a:t>, </a:t>
              </a:r>
              <a:r>
                <a:rPr lang="en-US" sz="2400" dirty="0" err="1"/>
                <a:t>đông</a:t>
              </a:r>
              <a:r>
                <a:rPr lang="en-US" sz="2400" dirty="0"/>
                <a:t> </a:t>
              </a:r>
              <a:r>
                <a:rPr lang="en-US" sz="2400" dirty="0" err="1"/>
                <a:t>Ấn</a:t>
              </a:r>
              <a:r>
                <a:rPr lang="en-US" sz="2400" dirty="0"/>
                <a:t> </a:t>
              </a:r>
              <a:r>
                <a:rPr lang="en-US" sz="2400" dirty="0" err="1"/>
                <a:t>Độ</a:t>
              </a:r>
              <a:endParaRPr lang="en-US" sz="2400" dirty="0"/>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05"/>
        <p:cNvGrpSpPr/>
        <p:nvPr/>
      </p:nvGrpSpPr>
      <p:grpSpPr>
        <a:xfrm>
          <a:off x="0" y="0"/>
          <a:ext cx="0" cy="0"/>
          <a:chOff x="0" y="0"/>
          <a:chExt cx="0" cy="0"/>
        </a:xfrm>
      </p:grpSpPr>
      <p:sp>
        <p:nvSpPr>
          <p:cNvPr id="13906" name="Google Shape;13906;p88"/>
          <p:cNvSpPr txBox="1">
            <a:spLocks noGrp="1"/>
          </p:cNvSpPr>
          <p:nvPr>
            <p:ph type="title" idx="6"/>
          </p:nvPr>
        </p:nvSpPr>
        <p:spPr>
          <a:xfrm>
            <a:off x="0" y="304710"/>
            <a:ext cx="12541002" cy="732400"/>
          </a:xfrm>
          <a:prstGeom prst="rect">
            <a:avLst/>
          </a:prstGeom>
        </p:spPr>
        <p:txBody>
          <a:bodyPr spcFirstLastPara="1" wrap="square" lIns="121900" tIns="121900" rIns="121900" bIns="121900" anchor="b" anchorCtr="0">
            <a:noAutofit/>
          </a:bodyPr>
          <a:lstStyle/>
          <a:p>
            <a:r>
              <a:rPr lang="en-US" sz="3600" dirty="0">
                <a:solidFill>
                  <a:srgbClr val="FF0000"/>
                </a:solidFill>
                <a:latin typeface="Times New Roman" panose="02020603050405020304" pitchFamily="18" charset="0"/>
                <a:cs typeface="Times New Roman" panose="02020603050405020304" pitchFamily="18" charset="0"/>
              </a:rPr>
              <a:t>SO SÁNH: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Rừng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mưa</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nhiệt</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đới</a:t>
            </a:r>
            <a:r>
              <a:rPr lang="en-US" sz="3600" dirty="0">
                <a:solidFill>
                  <a:schemeClr val="accent5">
                    <a:lumMod val="75000"/>
                  </a:schemeClr>
                </a:solidFill>
                <a:latin typeface="Times New Roman" panose="02020603050405020304" pitchFamily="18" charset="0"/>
                <a:cs typeface="Times New Roman" panose="02020603050405020304" pitchFamily="18" charset="0"/>
              </a:rPr>
              <a:t> &amp;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rừng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nhiệt</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đới</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gió</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mùa</a:t>
            </a:r>
            <a:endParaRPr lang="vi-VN" sz="3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58" name="Google Shape;19927;p103"/>
          <p:cNvSpPr/>
          <p:nvPr/>
        </p:nvSpPr>
        <p:spPr>
          <a:xfrm>
            <a:off x="294968" y="1037110"/>
            <a:ext cx="11763682"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1712" y="4931053"/>
            <a:ext cx="1989705" cy="1492279"/>
          </a:xfrm>
          <a:prstGeom prst="rect">
            <a:avLst/>
          </a:prstGeom>
        </p:spPr>
      </p:pic>
      <p:pic>
        <p:nvPicPr>
          <p:cNvPr id="2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868" y="1187655"/>
            <a:ext cx="4154744" cy="23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652" y="1187656"/>
            <a:ext cx="4126519" cy="234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flipH="1">
            <a:off x="4579354" y="1079527"/>
            <a:ext cx="45719" cy="244744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flipH="1">
            <a:off x="8840138" y="1079527"/>
            <a:ext cx="45719" cy="577847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9927;p103"/>
          <p:cNvSpPr/>
          <p:nvPr/>
        </p:nvSpPr>
        <p:spPr>
          <a:xfrm flipV="1">
            <a:off x="294968" y="3547117"/>
            <a:ext cx="8521566"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19927;p103"/>
          <p:cNvSpPr/>
          <p:nvPr/>
        </p:nvSpPr>
        <p:spPr>
          <a:xfrm flipV="1">
            <a:off x="294968" y="4504379"/>
            <a:ext cx="8515203" cy="45719"/>
          </a:xfrm>
          <a:custGeom>
            <a:avLst/>
            <a:gdLst/>
            <a:ahLst/>
            <a:cxnLst/>
            <a:rect l="l" t="t" r="r" b="b"/>
            <a:pathLst>
              <a:path w="71590" h="9146" extrusionOk="0">
                <a:moveTo>
                  <a:pt x="1" y="1"/>
                </a:moveTo>
                <a:lnTo>
                  <a:pt x="1" y="9145"/>
                </a:lnTo>
                <a:lnTo>
                  <a:pt x="71589" y="9145"/>
                </a:lnTo>
                <a:lnTo>
                  <a:pt x="71589" y="1"/>
                </a:lnTo>
                <a:close/>
              </a:path>
            </a:pathLst>
          </a:custGeom>
          <a:solidFill>
            <a:srgbClr val="FF5E5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Rectangle 6"/>
          <p:cNvSpPr/>
          <p:nvPr/>
        </p:nvSpPr>
        <p:spPr>
          <a:xfrm>
            <a:off x="111697" y="3792998"/>
            <a:ext cx="2646878"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Giống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nhau</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35" name="Rectangle 34"/>
          <p:cNvSpPr/>
          <p:nvPr/>
        </p:nvSpPr>
        <p:spPr>
          <a:xfrm>
            <a:off x="4596496" y="4595817"/>
            <a:ext cx="45719" cy="2262183"/>
          </a:xfrm>
          <a:prstGeom prst="rect">
            <a:avLst/>
          </a:prstGeom>
          <a:solidFill>
            <a:srgbClr val="FF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1697" y="4561721"/>
            <a:ext cx="2488182"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nhau</a:t>
            </a:r>
            <a:r>
              <a:rPr lang="en-US" sz="3200" dirty="0">
                <a:solidFill>
                  <a:srgbClr val="FF0000"/>
                </a:solidFill>
                <a:latin typeface="Times New Roman" panose="02020603050405020304" pitchFamily="18" charset="0"/>
                <a:cs typeface="Times New Roman" panose="02020603050405020304" pitchFamily="18" charset="0"/>
              </a:rPr>
              <a:t>: </a:t>
            </a:r>
          </a:p>
        </p:txBody>
      </p:sp>
      <p:grpSp>
        <p:nvGrpSpPr>
          <p:cNvPr id="11" name="Group 10"/>
          <p:cNvGrpSpPr/>
          <p:nvPr/>
        </p:nvGrpSpPr>
        <p:grpSpPr>
          <a:xfrm>
            <a:off x="8794351" y="931545"/>
            <a:ext cx="3523408" cy="5257278"/>
            <a:chOff x="8794351" y="931545"/>
            <a:chExt cx="3523408" cy="5257278"/>
          </a:xfrm>
        </p:grpSpPr>
        <p:grpSp>
          <p:nvGrpSpPr>
            <p:cNvPr id="10" name="Group 9"/>
            <p:cNvGrpSpPr/>
            <p:nvPr/>
          </p:nvGrpSpPr>
          <p:grpSpPr>
            <a:xfrm>
              <a:off x="8794351" y="1293367"/>
              <a:ext cx="3510359" cy="4895456"/>
              <a:chOff x="8813968" y="3138968"/>
              <a:chExt cx="3510359" cy="4895456"/>
            </a:xfrm>
          </p:grpSpPr>
          <p:pic>
            <p:nvPicPr>
              <p:cNvPr id="8" name="Picture 7"/>
              <p:cNvPicPr>
                <a:picLocks noChangeAspect="1"/>
              </p:cNvPicPr>
              <p:nvPr/>
            </p:nvPicPr>
            <p:blipFill>
              <a:blip r:embed="rId6"/>
              <a:stretch>
                <a:fillRect/>
              </a:stretch>
            </p:blipFill>
            <p:spPr>
              <a:xfrm>
                <a:off x="9073379" y="3138968"/>
                <a:ext cx="1329551" cy="1329551"/>
              </a:xfrm>
              <a:prstGeom prst="rect">
                <a:avLst/>
              </a:prstGeom>
            </p:spPr>
          </p:pic>
          <p:sp>
            <p:nvSpPr>
              <p:cNvPr id="9" name="Rectangle 8"/>
              <p:cNvSpPr/>
              <p:nvPr/>
            </p:nvSpPr>
            <p:spPr>
              <a:xfrm>
                <a:off x="8813968" y="4561721"/>
                <a:ext cx="2056974" cy="830997"/>
              </a:xfrm>
              <a:prstGeom prst="rect">
                <a:avLst/>
              </a:prstGeom>
            </p:spPr>
            <p:txBody>
              <a:bodyPr wrap="none">
                <a:spAutoFit/>
              </a:bodyPr>
              <a:lstStyle/>
              <a:p>
                <a:pPr algn="ct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SGK </a:t>
                </a:r>
              </a:p>
            </p:txBody>
          </p:sp>
          <p:sp>
            <p:nvSpPr>
              <p:cNvPr id="37" name="Rectangle 36"/>
              <p:cNvSpPr/>
              <p:nvPr/>
            </p:nvSpPr>
            <p:spPr>
              <a:xfrm>
                <a:off x="10648868" y="4561721"/>
                <a:ext cx="1675459" cy="830997"/>
              </a:xfrm>
              <a:prstGeom prst="rect">
                <a:avLst/>
              </a:prstGeom>
            </p:spPr>
            <p:txBody>
              <a:bodyPr wrap="none">
                <a:spAutoFit/>
              </a:bodyPr>
              <a:lstStyle/>
              <a:p>
                <a:pPr algn="ctr"/>
                <a:r>
                  <a:rPr lang="en-US" sz="2400" dirty="0">
                    <a:latin typeface="Times New Roman" panose="02020603050405020304" pitchFamily="18" charset="0"/>
                    <a:cs typeface="Times New Roman" panose="02020603050405020304" pitchFamily="18" charset="0"/>
                  </a:rPr>
                  <a:t>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p>
            </p:txBody>
          </p:sp>
          <p:sp>
            <p:nvSpPr>
              <p:cNvPr id="54" name="Rectangle 53"/>
              <p:cNvSpPr/>
              <p:nvPr/>
            </p:nvSpPr>
            <p:spPr>
              <a:xfrm>
                <a:off x="9002832" y="7203427"/>
                <a:ext cx="1704313" cy="830997"/>
              </a:xfrm>
              <a:prstGeom prst="rect">
                <a:avLst/>
              </a:prstGeom>
            </p:spPr>
            <p:txBody>
              <a:bodyPr wrap="none">
                <a:spAutoFit/>
              </a:bodyPr>
              <a:lstStyle/>
              <a:p>
                <a:pPr algn="ctr"/>
                <a:r>
                  <a:rPr lang="en-US" sz="2400" dirty="0">
                    <a:latin typeface="Times New Roman" panose="02020603050405020304" pitchFamily="18" charset="0"/>
                    <a:cs typeface="Times New Roman" panose="02020603050405020304" pitchFamily="18" charset="0"/>
                  </a:rPr>
                  <a:t>Viết </a:t>
                </a:r>
                <a:r>
                  <a:rPr lang="en-US" sz="2400" dirty="0" err="1">
                    <a:latin typeface="Times New Roman" panose="02020603050405020304" pitchFamily="18" charset="0"/>
                    <a:cs typeface="Times New Roman" panose="02020603050405020304" pitchFamily="18" charset="0"/>
                  </a:rPr>
                  <a:t>nhanh</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Note</a:t>
                </a:r>
              </a:p>
            </p:txBody>
          </p:sp>
        </p:grpSp>
        <p:pic>
          <p:nvPicPr>
            <p:cNvPr id="6146" name="Picture 2" descr="Hình ảnh Chỉ đơn Giản Là Trọng Lượng Biểu Tượng So Sánh Biểu Tượng Quy Mô  Phán đoán Tượng Hình Ui So Sánh Yếu Tố Giao Diện Người Dùng Dấu Hiệu Tươ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86055" y="931545"/>
              <a:ext cx="2031704" cy="203170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326;p36"/>
            <p:cNvGrpSpPr/>
            <p:nvPr/>
          </p:nvGrpSpPr>
          <p:grpSpPr>
            <a:xfrm>
              <a:off x="9259003" y="3925957"/>
              <a:ext cx="1027052" cy="1339719"/>
              <a:chOff x="590250" y="244200"/>
              <a:chExt cx="407975" cy="532175"/>
            </a:xfrm>
          </p:grpSpPr>
          <p:sp>
            <p:nvSpPr>
              <p:cNvPr id="40" name="Google Shape;327;p36"/>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28;p36"/>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29;p36"/>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30;p36"/>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31;p36"/>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332;p36"/>
              <p:cNvSpPr/>
              <p:nvPr/>
            </p:nvSpPr>
            <p:spPr>
              <a:xfrm>
                <a:off x="649925" y="590050"/>
                <a:ext cx="133975" cy="25"/>
              </a:xfrm>
              <a:custGeom>
                <a:avLst/>
                <a:gdLst/>
                <a:ahLst/>
                <a:cxnLst/>
                <a:rect l="l" t="t" r="r" b="b"/>
                <a:pathLst>
                  <a:path w="5359" h="1" fill="none" extrusionOk="0">
                    <a:moveTo>
                      <a:pt x="5358" y="0"/>
                    </a:moveTo>
                    <a:lnTo>
                      <a:pt x="0" y="0"/>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33;p36"/>
              <p:cNvSpPr/>
              <p:nvPr/>
            </p:nvSpPr>
            <p:spPr>
              <a:xfrm>
                <a:off x="649925" y="5346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34;p36"/>
              <p:cNvSpPr/>
              <p:nvPr/>
            </p:nvSpPr>
            <p:spPr>
              <a:xfrm>
                <a:off x="649925" y="4798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35;p36"/>
              <p:cNvSpPr/>
              <p:nvPr/>
            </p:nvSpPr>
            <p:spPr>
              <a:xfrm>
                <a:off x="649925" y="424425"/>
                <a:ext cx="255750" cy="25"/>
              </a:xfrm>
              <a:custGeom>
                <a:avLst/>
                <a:gdLst/>
                <a:ahLst/>
                <a:cxnLst/>
                <a:rect l="l" t="t" r="r" b="b"/>
                <a:pathLst>
                  <a:path w="10230" h="1" fill="none" extrusionOk="0">
                    <a:moveTo>
                      <a:pt x="10229" y="1"/>
                    </a:moveTo>
                    <a:lnTo>
                      <a:pt x="0" y="1"/>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36;p36"/>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37;p36"/>
              <p:cNvSpPr/>
              <p:nvPr/>
            </p:nvSpPr>
            <p:spPr>
              <a:xfrm>
                <a:off x="654800"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38;p36"/>
              <p:cNvSpPr/>
              <p:nvPr/>
            </p:nvSpPr>
            <p:spPr>
              <a:xfrm>
                <a:off x="7376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39;p36"/>
              <p:cNvSpPr/>
              <p:nvPr/>
            </p:nvSpPr>
            <p:spPr>
              <a:xfrm>
                <a:off x="820400" y="244200"/>
                <a:ext cx="25" cy="51175"/>
              </a:xfrm>
              <a:custGeom>
                <a:avLst/>
                <a:gdLst/>
                <a:ahLst/>
                <a:cxnLst/>
                <a:rect l="l" t="t" r="r" b="b"/>
                <a:pathLst>
                  <a:path w="1" h="2047" fill="none" extrusionOk="0">
                    <a:moveTo>
                      <a:pt x="1" y="1"/>
                    </a:moveTo>
                    <a:lnTo>
                      <a:pt x="1"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40;p36"/>
              <p:cNvSpPr/>
              <p:nvPr/>
            </p:nvSpPr>
            <p:spPr>
              <a:xfrm>
                <a:off x="903225" y="244200"/>
                <a:ext cx="25" cy="51175"/>
              </a:xfrm>
              <a:custGeom>
                <a:avLst/>
                <a:gdLst/>
                <a:ahLst/>
                <a:cxnLst/>
                <a:rect l="l" t="t" r="r" b="b"/>
                <a:pathLst>
                  <a:path w="1" h="2047" fill="none" extrusionOk="0">
                    <a:moveTo>
                      <a:pt x="0" y="1"/>
                    </a:moveTo>
                    <a:lnTo>
                      <a:pt x="0" y="2046"/>
                    </a:lnTo>
                  </a:path>
                </a:pathLst>
              </a:custGeom>
              <a:noFill/>
              <a:ln w="12700" cap="rnd" cmpd="sng">
                <a:solidFill>
                  <a:srgbClr val="FF5E5B"/>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5" name="Google Shape;22124;p106"/>
            <p:cNvGrpSpPr/>
            <p:nvPr/>
          </p:nvGrpSpPr>
          <p:grpSpPr>
            <a:xfrm>
              <a:off x="10976525" y="3988935"/>
              <a:ext cx="650763" cy="1122326"/>
              <a:chOff x="2483025" y="4268679"/>
              <a:chExt cx="202428" cy="349114"/>
            </a:xfrm>
            <a:solidFill>
              <a:srgbClr val="FFF07C"/>
            </a:solidFill>
          </p:grpSpPr>
          <p:sp>
            <p:nvSpPr>
              <p:cNvPr id="56" name="Google Shape;22125;p106"/>
              <p:cNvSpPr/>
              <p:nvPr/>
            </p:nvSpPr>
            <p:spPr>
              <a:xfrm>
                <a:off x="2497818" y="4274339"/>
                <a:ext cx="172528" cy="337780"/>
              </a:xfrm>
              <a:custGeom>
                <a:avLst/>
                <a:gdLst/>
                <a:ahLst/>
                <a:cxnLst/>
                <a:rect l="l" t="t" r="r" b="b"/>
                <a:pathLst>
                  <a:path w="11523" h="22560" extrusionOk="0">
                    <a:moveTo>
                      <a:pt x="1" y="1"/>
                    </a:moveTo>
                    <a:lnTo>
                      <a:pt x="1" y="5719"/>
                    </a:lnTo>
                    <a:cubicBezTo>
                      <a:pt x="1" y="8326"/>
                      <a:pt x="1746" y="10597"/>
                      <a:pt x="4248" y="11291"/>
                    </a:cubicBezTo>
                    <a:cubicBezTo>
                      <a:pt x="1746" y="11964"/>
                      <a:pt x="1" y="14234"/>
                      <a:pt x="1" y="16841"/>
                    </a:cubicBezTo>
                    <a:lnTo>
                      <a:pt x="1" y="22560"/>
                    </a:lnTo>
                    <a:lnTo>
                      <a:pt x="11522" y="22560"/>
                    </a:lnTo>
                    <a:lnTo>
                      <a:pt x="11522" y="16841"/>
                    </a:lnTo>
                    <a:cubicBezTo>
                      <a:pt x="11522" y="14234"/>
                      <a:pt x="9798" y="11964"/>
                      <a:pt x="7296" y="11291"/>
                    </a:cubicBezTo>
                    <a:cubicBezTo>
                      <a:pt x="9798" y="10597"/>
                      <a:pt x="11522" y="8326"/>
                      <a:pt x="11522" y="5719"/>
                    </a:cubicBezTo>
                    <a:lnTo>
                      <a:pt x="11522" y="1"/>
                    </a:lnTo>
                    <a:close/>
                  </a:path>
                </a:pathLst>
              </a:custGeom>
              <a:solidFill>
                <a:srgbClr val="F0F7EE"/>
              </a:solid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22126;p106"/>
              <p:cNvSpPr/>
              <p:nvPr/>
            </p:nvSpPr>
            <p:spPr>
              <a:xfrm>
                <a:off x="2599811" y="4274339"/>
                <a:ext cx="76195" cy="337780"/>
              </a:xfrm>
              <a:custGeom>
                <a:avLst/>
                <a:gdLst/>
                <a:ahLst/>
                <a:cxnLst/>
                <a:rect l="l" t="t" r="r" b="b"/>
                <a:pathLst>
                  <a:path w="5089" h="22560" extrusionOk="0">
                    <a:moveTo>
                      <a:pt x="4332" y="1"/>
                    </a:moveTo>
                    <a:lnTo>
                      <a:pt x="4332" y="5719"/>
                    </a:lnTo>
                    <a:cubicBezTo>
                      <a:pt x="4311" y="8137"/>
                      <a:pt x="2713" y="10261"/>
                      <a:pt x="379" y="10912"/>
                    </a:cubicBezTo>
                    <a:cubicBezTo>
                      <a:pt x="1" y="11018"/>
                      <a:pt x="1" y="11543"/>
                      <a:pt x="379" y="11648"/>
                    </a:cubicBezTo>
                    <a:cubicBezTo>
                      <a:pt x="2713" y="12300"/>
                      <a:pt x="4311" y="14423"/>
                      <a:pt x="4332" y="16841"/>
                    </a:cubicBezTo>
                    <a:lnTo>
                      <a:pt x="4332" y="22560"/>
                    </a:lnTo>
                    <a:lnTo>
                      <a:pt x="5068" y="22560"/>
                    </a:lnTo>
                    <a:lnTo>
                      <a:pt x="5068" y="16841"/>
                    </a:lnTo>
                    <a:cubicBezTo>
                      <a:pt x="5068" y="14465"/>
                      <a:pt x="3701" y="12300"/>
                      <a:pt x="1557" y="11291"/>
                    </a:cubicBezTo>
                    <a:cubicBezTo>
                      <a:pt x="3701" y="10261"/>
                      <a:pt x="5089" y="8116"/>
                      <a:pt x="5089" y="5719"/>
                    </a:cubicBezTo>
                    <a:lnTo>
                      <a:pt x="5089" y="1"/>
                    </a:ln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22127;p106"/>
              <p:cNvSpPr/>
              <p:nvPr/>
            </p:nvSpPr>
            <p:spPr>
              <a:xfrm>
                <a:off x="2492159" y="4274339"/>
                <a:ext cx="76195" cy="337780"/>
              </a:xfrm>
              <a:custGeom>
                <a:avLst/>
                <a:gdLst/>
                <a:ahLst/>
                <a:cxnLst/>
                <a:rect l="l" t="t" r="r" b="b"/>
                <a:pathLst>
                  <a:path w="5089" h="22560" extrusionOk="0">
                    <a:moveTo>
                      <a:pt x="0" y="1"/>
                    </a:moveTo>
                    <a:lnTo>
                      <a:pt x="0" y="5719"/>
                    </a:lnTo>
                    <a:cubicBezTo>
                      <a:pt x="21" y="8095"/>
                      <a:pt x="1388" y="10261"/>
                      <a:pt x="3533" y="11291"/>
                    </a:cubicBezTo>
                    <a:cubicBezTo>
                      <a:pt x="1388" y="12300"/>
                      <a:pt x="21" y="14465"/>
                      <a:pt x="0" y="16841"/>
                    </a:cubicBezTo>
                    <a:lnTo>
                      <a:pt x="0" y="22560"/>
                    </a:lnTo>
                    <a:lnTo>
                      <a:pt x="757" y="22560"/>
                    </a:lnTo>
                    <a:lnTo>
                      <a:pt x="757" y="16841"/>
                    </a:lnTo>
                    <a:cubicBezTo>
                      <a:pt x="757" y="14402"/>
                      <a:pt x="2376" y="12279"/>
                      <a:pt x="4710" y="11648"/>
                    </a:cubicBezTo>
                    <a:cubicBezTo>
                      <a:pt x="5088" y="11543"/>
                      <a:pt x="5088" y="11018"/>
                      <a:pt x="4710" y="10912"/>
                    </a:cubicBezTo>
                    <a:cubicBezTo>
                      <a:pt x="2376" y="10282"/>
                      <a:pt x="757" y="8158"/>
                      <a:pt x="757" y="5719"/>
                    </a:cubicBezTo>
                    <a:lnTo>
                      <a:pt x="757" y="1"/>
                    </a:ln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22128;p106"/>
              <p:cNvSpPr/>
              <p:nvPr/>
            </p:nvSpPr>
            <p:spPr>
              <a:xfrm>
                <a:off x="2483025" y="4606444"/>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2129;p106"/>
              <p:cNvSpPr/>
              <p:nvPr/>
            </p:nvSpPr>
            <p:spPr>
              <a:xfrm>
                <a:off x="2483025" y="4268679"/>
                <a:ext cx="202428" cy="11349"/>
              </a:xfrm>
              <a:custGeom>
                <a:avLst/>
                <a:gdLst/>
                <a:ahLst/>
                <a:cxnLst/>
                <a:rect l="l" t="t" r="r" b="b"/>
                <a:pathLst>
                  <a:path w="13520" h="758" extrusionOk="0">
                    <a:moveTo>
                      <a:pt x="484" y="0"/>
                    </a:moveTo>
                    <a:cubicBezTo>
                      <a:pt x="1" y="0"/>
                      <a:pt x="1" y="757"/>
                      <a:pt x="484" y="757"/>
                    </a:cubicBezTo>
                    <a:lnTo>
                      <a:pt x="13015" y="757"/>
                    </a:lnTo>
                    <a:cubicBezTo>
                      <a:pt x="13519" y="757"/>
                      <a:pt x="13519" y="0"/>
                      <a:pt x="13015" y="0"/>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22130;p106"/>
              <p:cNvSpPr/>
              <p:nvPr/>
            </p:nvSpPr>
            <p:spPr>
              <a:xfrm>
                <a:off x="2520487" y="4378847"/>
                <a:ext cx="127506" cy="210933"/>
              </a:xfrm>
              <a:custGeom>
                <a:avLst/>
                <a:gdLst/>
                <a:ahLst/>
                <a:cxnLst/>
                <a:rect l="l" t="t" r="r" b="b"/>
                <a:pathLst>
                  <a:path w="8516" h="14088" extrusionOk="0">
                    <a:moveTo>
                      <a:pt x="190" y="1"/>
                    </a:moveTo>
                    <a:cubicBezTo>
                      <a:pt x="610" y="1388"/>
                      <a:pt x="1725" y="2482"/>
                      <a:pt x="3133" y="2860"/>
                    </a:cubicBezTo>
                    <a:cubicBezTo>
                      <a:pt x="3365" y="2923"/>
                      <a:pt x="3617" y="2965"/>
                      <a:pt x="3869" y="2986"/>
                    </a:cubicBezTo>
                    <a:lnTo>
                      <a:pt x="3869" y="7927"/>
                    </a:lnTo>
                    <a:cubicBezTo>
                      <a:pt x="1683" y="8116"/>
                      <a:pt x="1" y="9966"/>
                      <a:pt x="1" y="12153"/>
                    </a:cubicBezTo>
                    <a:lnTo>
                      <a:pt x="1" y="14087"/>
                    </a:lnTo>
                    <a:lnTo>
                      <a:pt x="8515" y="14087"/>
                    </a:lnTo>
                    <a:lnTo>
                      <a:pt x="8515" y="12174"/>
                    </a:lnTo>
                    <a:cubicBezTo>
                      <a:pt x="8515" y="9966"/>
                      <a:pt x="6834" y="8116"/>
                      <a:pt x="4626" y="7927"/>
                    </a:cubicBezTo>
                    <a:lnTo>
                      <a:pt x="4626" y="2986"/>
                    </a:lnTo>
                    <a:cubicBezTo>
                      <a:pt x="4878" y="2965"/>
                      <a:pt x="5131" y="2923"/>
                      <a:pt x="5383" y="2860"/>
                    </a:cubicBezTo>
                    <a:cubicBezTo>
                      <a:pt x="6770" y="2461"/>
                      <a:pt x="7885" y="1388"/>
                      <a:pt x="8305" y="1"/>
                    </a:cubicBezTo>
                    <a:close/>
                  </a:path>
                </a:pathLst>
              </a:custGeom>
              <a:grpFill/>
              <a:ln>
                <a:solidFill>
                  <a:srgbClr val="DF2935"/>
                </a:solid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62" name="Rectangle 61"/>
            <p:cNvSpPr/>
            <p:nvPr/>
          </p:nvSpPr>
          <p:spPr>
            <a:xfrm>
              <a:off x="10936291" y="5226127"/>
              <a:ext cx="822662" cy="954107"/>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2</a:t>
              </a:r>
            </a:p>
            <a:p>
              <a:pPr algn="ct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2109733" y="3557611"/>
            <a:ext cx="326884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Phong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p>
        </p:txBody>
      </p:sp>
      <p:sp>
        <p:nvSpPr>
          <p:cNvPr id="65" name="Rectangle 64"/>
          <p:cNvSpPr/>
          <p:nvPr/>
        </p:nvSpPr>
        <p:spPr>
          <a:xfrm>
            <a:off x="5071365" y="3573063"/>
            <a:ext cx="390599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 (&gt;2-3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a:t>
            </a:r>
          </a:p>
        </p:txBody>
      </p:sp>
      <p:sp>
        <p:nvSpPr>
          <p:cNvPr id="66" name="Rectangle 65"/>
          <p:cNvSpPr/>
          <p:nvPr/>
        </p:nvSpPr>
        <p:spPr>
          <a:xfrm>
            <a:off x="2500845" y="3985643"/>
            <a:ext cx="2341060" cy="461665"/>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&gt;21°C, </a:t>
            </a:r>
          </a:p>
        </p:txBody>
      </p:sp>
      <p:sp>
        <p:nvSpPr>
          <p:cNvPr id="67" name="Rectangle 66"/>
          <p:cNvSpPr/>
          <p:nvPr/>
        </p:nvSpPr>
        <p:spPr>
          <a:xfrm>
            <a:off x="4724976" y="4005082"/>
            <a:ext cx="3469256"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lượng mưa </a:t>
            </a:r>
            <a:r>
              <a:rPr lang="en-US" sz="2400" dirty="0">
                <a:latin typeface="Times New Roman" panose="02020603050405020304" pitchFamily="18" charset="0"/>
                <a:cs typeface="Times New Roman" panose="02020603050405020304" pitchFamily="18" charset="0"/>
              </a:rPr>
              <a:t>&gt; </a:t>
            </a:r>
            <a:r>
              <a:rPr lang="vi-VN" sz="2400" dirty="0">
                <a:latin typeface="Times New Roman" panose="02020603050405020304" pitchFamily="18" charset="0"/>
                <a:cs typeface="Times New Roman" panose="02020603050405020304" pitchFamily="18" charset="0"/>
              </a:rPr>
              <a:t>1 700 mm.</a:t>
            </a:r>
            <a:endParaRPr lang="en-US" sz="2400" dirty="0">
              <a:latin typeface="Times New Roman" panose="02020603050405020304" pitchFamily="18" charset="0"/>
              <a:cs typeface="Times New Roman" panose="02020603050405020304" pitchFamily="18" charset="0"/>
            </a:endParaRPr>
          </a:p>
        </p:txBody>
      </p:sp>
      <p:sp>
        <p:nvSpPr>
          <p:cNvPr id="68" name="Rectangle 67"/>
          <p:cNvSpPr/>
          <p:nvPr/>
        </p:nvSpPr>
        <p:spPr>
          <a:xfrm>
            <a:off x="175212" y="5068834"/>
            <a:ext cx="3624794"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ơi mưa nhiều quanh năm</a:t>
            </a:r>
            <a:endParaRPr lang="en-US" sz="2400" dirty="0">
              <a:latin typeface="Times New Roman" panose="02020603050405020304" pitchFamily="18" charset="0"/>
              <a:cs typeface="Times New Roman" panose="02020603050405020304" pitchFamily="18" charset="0"/>
            </a:endParaRPr>
          </a:p>
        </p:txBody>
      </p:sp>
      <p:sp>
        <p:nvSpPr>
          <p:cNvPr id="69" name="Rectangle 68"/>
          <p:cNvSpPr/>
          <p:nvPr/>
        </p:nvSpPr>
        <p:spPr>
          <a:xfrm>
            <a:off x="4724976" y="4520663"/>
            <a:ext cx="3989393"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Nơi có một mùa mưa và một mùa khô rõ rệt</a:t>
            </a:r>
            <a:endParaRPr lang="en-US" sz="2400" dirty="0">
              <a:latin typeface="Times New Roman" panose="02020603050405020304" pitchFamily="18" charset="0"/>
              <a:cs typeface="Times New Roman" panose="02020603050405020304" pitchFamily="18" charset="0"/>
            </a:endParaRPr>
          </a:p>
        </p:txBody>
      </p:sp>
      <p:sp>
        <p:nvSpPr>
          <p:cNvPr id="70" name="Rectangle 69"/>
          <p:cNvSpPr/>
          <p:nvPr/>
        </p:nvSpPr>
        <p:spPr>
          <a:xfrm>
            <a:off x="4724976" y="5371099"/>
            <a:ext cx="3989393"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Í</a:t>
            </a:r>
            <a:r>
              <a:rPr lang="vi-VN" sz="2400" dirty="0">
                <a:latin typeface="Times New Roman" panose="02020603050405020304" pitchFamily="18" charset="0"/>
                <a:cs typeface="Times New Roman" panose="02020603050405020304" pitchFamily="18" charset="0"/>
              </a:rPr>
              <a:t>t tầng hơn, phần lớn cây trong rừng bị rụng lá về mùa khô, rừng thoáng và không ẩm ướt bằng rừng mưa nhiệt đới.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5" grpId="0"/>
      <p:bldP spid="66" grpId="0"/>
      <p:bldP spid="67" grpId="0"/>
      <p:bldP spid="68" grpId="0"/>
      <p:bldP spid="69" grpId="0"/>
      <p:bldP spid="7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9Slide03 Roboto Black"/>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2072</Words>
  <Application>Microsoft Office PowerPoint</Application>
  <PresentationFormat>Widescreen</PresentationFormat>
  <Paragraphs>223</Paragraphs>
  <Slides>22</Slides>
  <Notes>17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#9Slide03 Roboto Black</vt:lpstr>
      <vt:lpstr>#9Slide07 IcielBaliho Script</vt:lpstr>
      <vt:lpstr>#9Slide07 Stormtrooper</vt:lpstr>
      <vt:lpstr>Arial</vt:lpstr>
      <vt:lpstr>Calibri</vt:lpstr>
      <vt:lpstr>Tahoma</vt:lpstr>
      <vt:lpstr>Times New Roman</vt:lpstr>
      <vt:lpstr>Wingdings</vt:lpstr>
      <vt:lpstr>Office Theme</vt:lpstr>
      <vt:lpstr>PowerPoint Presentation</vt:lpstr>
      <vt:lpstr>PowerPoint Presentation</vt:lpstr>
      <vt:lpstr>PowerPoint Presentation</vt:lpstr>
      <vt:lpstr>PowerPoint Presentation</vt:lpstr>
      <vt:lpstr> RỪNG NHIỆT ĐỚI</vt:lpstr>
      <vt:lpstr>PowerPoint Presentation</vt:lpstr>
      <vt:lpstr>1. ĐẶC ĐIỂM RỪNG NHIỆT ĐỚI </vt:lpstr>
      <vt:lpstr>1. ĐẶC ĐIỂM RỪNG NHIỆT ĐỚI </vt:lpstr>
      <vt:lpstr>SO SÁNH: Rừng mưa nhiệt đới &amp; rừng nhiệt đới gió mùa</vt:lpstr>
      <vt:lpstr>1. ĐẶC ĐIỂM RỪNG NHIỆT ĐỚI </vt:lpstr>
      <vt:lpstr>1. ĐẶC ĐIỂM RỪNG NHIỆT ĐỚI </vt:lpstr>
      <vt:lpstr>2. BẢO VỆ RỪNG NHIỆT ĐỚI</vt:lpstr>
      <vt:lpstr>2. BẢO VỆ RỪNG NHIỆT ĐỚI</vt:lpstr>
      <vt:lpstr>2. BẢO VỆ RỪNG NHIỆT ĐỚI</vt:lpstr>
      <vt:lpstr>2. BẢO VỆ RỪNG NHIỆT ĐỚI</vt:lpstr>
      <vt:lpstr>EM CÓ BIẾT!</vt:lpstr>
      <vt:lpstr>2. BẢO VỆ RỪNG NHIỆT ĐỚI</vt:lpstr>
      <vt:lpstr>PowerPoint Presentation</vt:lpstr>
      <vt:lpstr>RỪNG NHIỆT ĐỚI CÓ NHIỀU TẦNG</vt:lpstr>
      <vt:lpstr>VẬN DỤNG</vt:lpstr>
      <vt:lpstr>RỪNG Ở VIỆT NAM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243</cp:revision>
  <dcterms:created xsi:type="dcterms:W3CDTF">2021-08-16T13:57:00Z</dcterms:created>
  <dcterms:modified xsi:type="dcterms:W3CDTF">2026-04-09T16:00:30Z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A5D379999E564F648D012072ECADECE6_12</vt:lpwstr>
  </property>
  <property fmtid="{D5CDD505-2E9C-101B-9397-08002B2CF9AE}" pid="3" name="KSOProductBuildVer">
    <vt:lpwstr>1033-12.2.0.22530</vt:lpwstr>
  </property>
</Properties>
</file>